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6"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86" r:id="rId24"/>
  </p:sldIdLst>
  <p:sldSz cx="12192000" cy="6858000"/>
  <p:notesSz cx="6858000" cy="9144000"/>
  <p:embeddedFontLst>
    <p:embeddedFont>
      <p:font typeface="Sintony" panose="020B0604020202020204" charset="0"/>
      <p:regular r:id="rId26"/>
      <p:bold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84" y="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 name="Google Shape;4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750bdb3d1e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750bdb3d1e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750bdb3d1e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750bdb3d1e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750bdb3d1e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2750bdb3d1e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750bdb3d1e_0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2750bdb3d1e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750bdb3d1e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2750bdb3d1e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2750bdb3d1e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2750bdb3d1e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2750bdb3d1e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2750bdb3d1e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2750bdb3d1e_0_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2750bdb3d1e_0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2750bdb3d1e_0_2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2750bdb3d1e_0_2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2750bdb3d1e_0_2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2750bdb3d1e_0_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 name="Google Shape;5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2750bdb3d1e_0_2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2750bdb3d1e_0_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2750bdb3d1e_0_2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2750bdb3d1e_0_2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2750bdb3d1e_0_2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2750bdb3d1e_0_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6"/>
        <p:cNvGrpSpPr/>
        <p:nvPr/>
      </p:nvGrpSpPr>
      <p:grpSpPr>
        <a:xfrm>
          <a:off x="0" y="0"/>
          <a:ext cx="0" cy="0"/>
          <a:chOff x="0" y="0"/>
          <a:chExt cx="0" cy="0"/>
        </a:xfrm>
      </p:grpSpPr>
      <p:sp>
        <p:nvSpPr>
          <p:cNvPr id="1007" name="Google Shape;1007;g2750bdb3d1e_0_2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8" name="Google Shape;1008;g2750bdb3d1e_0_2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3" name="Google Shape;7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750bdb3d1e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g2750bdb3d1e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750bdb3d1e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 name="Google Shape;109;g2750bdb3d1e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750bdb3d1e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750bdb3d1e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750bdb3d1e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750bdb3d1e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750bdb3d1e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750bdb3d1e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750bdb3d1e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2750bdb3d1e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ver-Slide">
  <p:cSld name="Cover-Slide">
    <p:spTree>
      <p:nvGrpSpPr>
        <p:cNvPr id="1" name="Shape 11"/>
        <p:cNvGrpSpPr/>
        <p:nvPr/>
      </p:nvGrpSpPr>
      <p:grpSpPr>
        <a:xfrm>
          <a:off x="0" y="0"/>
          <a:ext cx="0" cy="0"/>
          <a:chOff x="0" y="0"/>
          <a:chExt cx="0" cy="0"/>
        </a:xfrm>
      </p:grpSpPr>
      <p:grpSp>
        <p:nvGrpSpPr>
          <p:cNvPr id="12" name="Google Shape;12;p2"/>
          <p:cNvGrpSpPr/>
          <p:nvPr/>
        </p:nvGrpSpPr>
        <p:grpSpPr>
          <a:xfrm>
            <a:off x="0" y="0"/>
            <a:ext cx="12192001" cy="6858000"/>
            <a:chOff x="0" y="0"/>
            <a:chExt cx="12192001" cy="6858000"/>
          </a:xfrm>
        </p:grpSpPr>
        <p:pic>
          <p:nvPicPr>
            <p:cNvPr id="13" name="Google Shape;13;p2"/>
            <p:cNvPicPr preferRelativeResize="0"/>
            <p:nvPr/>
          </p:nvPicPr>
          <p:blipFill rotWithShape="1">
            <a:blip r:embed="rId2">
              <a:alphaModFix/>
            </a:blip>
            <a:srcRect t="30095" b="38366"/>
            <a:stretch/>
          </p:blipFill>
          <p:spPr>
            <a:xfrm>
              <a:off x="1" y="3045638"/>
              <a:ext cx="12192000" cy="3812150"/>
            </a:xfrm>
            <a:prstGeom prst="rect">
              <a:avLst/>
            </a:prstGeom>
            <a:noFill/>
            <a:ln>
              <a:noFill/>
            </a:ln>
          </p:spPr>
        </p:pic>
        <p:sp>
          <p:nvSpPr>
            <p:cNvPr id="14" name="Google Shape;14;p2"/>
            <p:cNvSpPr/>
            <p:nvPr/>
          </p:nvSpPr>
          <p:spPr>
            <a:xfrm rot="10800000">
              <a:off x="0" y="2969226"/>
              <a:ext cx="12192000" cy="3888773"/>
            </a:xfrm>
            <a:prstGeom prst="rect">
              <a:avLst/>
            </a:prstGeom>
            <a:gradFill>
              <a:gsLst>
                <a:gs pos="0">
                  <a:srgbClr val="10172B"/>
                </a:gs>
                <a:gs pos="7000">
                  <a:srgbClr val="10172B"/>
                </a:gs>
                <a:gs pos="100000">
                  <a:srgbClr val="10172B">
                    <a:alpha val="69803"/>
                  </a:srgbClr>
                </a:gs>
              </a:gsLst>
              <a:lin ang="16200000" scaled="0"/>
            </a:gra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Sintony"/>
                <a:ea typeface="Sintony"/>
                <a:cs typeface="Sintony"/>
                <a:sym typeface="Sintony"/>
              </a:endParaRPr>
            </a:p>
          </p:txBody>
        </p:sp>
        <p:sp>
          <p:nvSpPr>
            <p:cNvPr id="15" name="Google Shape;15;p2"/>
            <p:cNvSpPr/>
            <p:nvPr/>
          </p:nvSpPr>
          <p:spPr>
            <a:xfrm rot="5400000" flipH="1">
              <a:off x="9058200" y="719859"/>
              <a:ext cx="3853659" cy="2413941"/>
            </a:xfrm>
            <a:custGeom>
              <a:avLst/>
              <a:gdLst/>
              <a:ahLst/>
              <a:cxnLst/>
              <a:rect l="l" t="t" r="r" b="b"/>
              <a:pathLst>
                <a:path w="4518717" h="2830538" extrusionOk="0">
                  <a:moveTo>
                    <a:pt x="0" y="0"/>
                  </a:moveTo>
                  <a:lnTo>
                    <a:pt x="25443" y="0"/>
                  </a:lnTo>
                  <a:lnTo>
                    <a:pt x="37635" y="211784"/>
                  </a:lnTo>
                  <a:cubicBezTo>
                    <a:pt x="44656" y="294147"/>
                    <a:pt x="54037" y="374516"/>
                    <a:pt x="66325" y="452299"/>
                  </a:cubicBezTo>
                  <a:cubicBezTo>
                    <a:pt x="138944" y="911843"/>
                    <a:pt x="307507" y="1227057"/>
                    <a:pt x="581515" y="1415492"/>
                  </a:cubicBezTo>
                  <a:cubicBezTo>
                    <a:pt x="584080" y="1417256"/>
                    <a:pt x="586641" y="1419017"/>
                    <a:pt x="589204" y="1420780"/>
                  </a:cubicBezTo>
                  <a:cubicBezTo>
                    <a:pt x="1129000" y="1784719"/>
                    <a:pt x="1870051" y="1532927"/>
                    <a:pt x="2616802" y="1212725"/>
                  </a:cubicBezTo>
                  <a:lnTo>
                    <a:pt x="2838400" y="1115842"/>
                  </a:lnTo>
                  <a:lnTo>
                    <a:pt x="2625060" y="1199875"/>
                  </a:lnTo>
                  <a:cubicBezTo>
                    <a:pt x="1914058" y="1473917"/>
                    <a:pt x="1205331" y="1683764"/>
                    <a:pt x="662392" y="1320967"/>
                  </a:cubicBezTo>
                  <a:cubicBezTo>
                    <a:pt x="658678" y="1318414"/>
                    <a:pt x="654930" y="1315911"/>
                    <a:pt x="651269" y="1313394"/>
                  </a:cubicBezTo>
                  <a:lnTo>
                    <a:pt x="651305" y="1313342"/>
                  </a:lnTo>
                  <a:cubicBezTo>
                    <a:pt x="379756" y="1126599"/>
                    <a:pt x="207140" y="823773"/>
                    <a:pt x="123874" y="388109"/>
                  </a:cubicBezTo>
                  <a:cubicBezTo>
                    <a:pt x="109855" y="314755"/>
                    <a:pt x="98565" y="239070"/>
                    <a:pt x="89491" y="161593"/>
                  </a:cubicBezTo>
                  <a:lnTo>
                    <a:pt x="75131" y="0"/>
                  </a:lnTo>
                  <a:lnTo>
                    <a:pt x="100591" y="0"/>
                  </a:lnTo>
                  <a:lnTo>
                    <a:pt x="114615" y="158113"/>
                  </a:lnTo>
                  <a:cubicBezTo>
                    <a:pt x="123632" y="235207"/>
                    <a:pt x="134852" y="310471"/>
                    <a:pt x="148785" y="383362"/>
                  </a:cubicBezTo>
                  <a:cubicBezTo>
                    <a:pt x="230778" y="812142"/>
                    <a:pt x="399859" y="1109686"/>
                    <a:pt x="665656" y="1292474"/>
                  </a:cubicBezTo>
                  <a:cubicBezTo>
                    <a:pt x="669264" y="1294956"/>
                    <a:pt x="672871" y="1297436"/>
                    <a:pt x="676516" y="1299865"/>
                  </a:cubicBezTo>
                  <a:cubicBezTo>
                    <a:pt x="1209737" y="1656114"/>
                    <a:pt x="1912436" y="1447388"/>
                    <a:pt x="2618016" y="1175371"/>
                  </a:cubicBezTo>
                  <a:lnTo>
                    <a:pt x="2840308" y="1087807"/>
                  </a:lnTo>
                  <a:lnTo>
                    <a:pt x="2840293" y="1087564"/>
                  </a:lnTo>
                  <a:lnTo>
                    <a:pt x="2625709" y="1161778"/>
                  </a:lnTo>
                  <a:cubicBezTo>
                    <a:pt x="1955979" y="1387765"/>
                    <a:pt x="1285699" y="1554676"/>
                    <a:pt x="750023" y="1200041"/>
                  </a:cubicBezTo>
                  <a:cubicBezTo>
                    <a:pt x="478786" y="1019674"/>
                    <a:pt x="300885" y="731704"/>
                    <a:pt x="206578" y="319492"/>
                  </a:cubicBezTo>
                  <a:cubicBezTo>
                    <a:pt x="190894" y="250972"/>
                    <a:pt x="177747" y="180340"/>
                    <a:pt x="166663" y="108084"/>
                  </a:cubicBezTo>
                  <a:lnTo>
                    <a:pt x="153203" y="0"/>
                  </a:lnTo>
                  <a:lnTo>
                    <a:pt x="178675" y="0"/>
                  </a:lnTo>
                  <a:lnTo>
                    <a:pt x="191577" y="103739"/>
                  </a:lnTo>
                  <a:cubicBezTo>
                    <a:pt x="202593" y="175607"/>
                    <a:pt x="215656" y="245819"/>
                    <a:pt x="231238" y="313878"/>
                  </a:cubicBezTo>
                  <a:cubicBezTo>
                    <a:pt x="324040" y="719430"/>
                    <a:pt x="498299" y="1002277"/>
                    <a:pt x="764007" y="1178920"/>
                  </a:cubicBezTo>
                  <a:cubicBezTo>
                    <a:pt x="1290484" y="1527430"/>
                    <a:pt x="1954990" y="1361411"/>
                    <a:pt x="2619514" y="1137081"/>
                  </a:cubicBezTo>
                  <a:lnTo>
                    <a:pt x="2838693" y="1061259"/>
                  </a:lnTo>
                  <a:lnTo>
                    <a:pt x="2838638" y="1060362"/>
                  </a:lnTo>
                  <a:lnTo>
                    <a:pt x="2626048" y="1122463"/>
                  </a:lnTo>
                  <a:cubicBezTo>
                    <a:pt x="1997477" y="1300851"/>
                    <a:pt x="1365588" y="1425248"/>
                    <a:pt x="837478" y="1078918"/>
                  </a:cubicBezTo>
                  <a:cubicBezTo>
                    <a:pt x="831129" y="1074706"/>
                    <a:pt x="824730" y="1070460"/>
                    <a:pt x="818453" y="1066143"/>
                  </a:cubicBezTo>
                  <a:cubicBezTo>
                    <a:pt x="564216" y="891304"/>
                    <a:pt x="391174" y="624161"/>
                    <a:pt x="289747" y="250193"/>
                  </a:cubicBezTo>
                  <a:cubicBezTo>
                    <a:pt x="272460" y="186464"/>
                    <a:pt x="257514" y="120838"/>
                    <a:pt x="244477" y="53756"/>
                  </a:cubicBezTo>
                  <a:lnTo>
                    <a:pt x="235616" y="0"/>
                  </a:lnTo>
                  <a:lnTo>
                    <a:pt x="262783" y="0"/>
                  </a:lnTo>
                  <a:lnTo>
                    <a:pt x="289507" y="140954"/>
                  </a:lnTo>
                  <a:cubicBezTo>
                    <a:pt x="376368" y="520295"/>
                    <a:pt x="534994" y="849317"/>
                    <a:pt x="851318" y="1058006"/>
                  </a:cubicBezTo>
                  <a:cubicBezTo>
                    <a:pt x="1370839" y="1398697"/>
                    <a:pt x="1997238" y="1274867"/>
                    <a:pt x="2620831" y="1097799"/>
                  </a:cubicBezTo>
                  <a:lnTo>
                    <a:pt x="2837072" y="1034613"/>
                  </a:lnTo>
                  <a:lnTo>
                    <a:pt x="2836989" y="1033238"/>
                  </a:lnTo>
                  <a:lnTo>
                    <a:pt x="2373890" y="1134850"/>
                  </a:lnTo>
                  <a:cubicBezTo>
                    <a:pt x="1870271" y="1228913"/>
                    <a:pt x="1370525" y="1248050"/>
                    <a:pt x="924661" y="958530"/>
                  </a:cubicBezTo>
                  <a:cubicBezTo>
                    <a:pt x="916620" y="953309"/>
                    <a:pt x="908685" y="947930"/>
                    <a:pt x="900787" y="942498"/>
                  </a:cubicBezTo>
                  <a:cubicBezTo>
                    <a:pt x="655652" y="773919"/>
                    <a:pt x="482986" y="524598"/>
                    <a:pt x="373301" y="181236"/>
                  </a:cubicBezTo>
                  <a:lnTo>
                    <a:pt x="322918" y="0"/>
                  </a:lnTo>
                  <a:lnTo>
                    <a:pt x="350881" y="0"/>
                  </a:lnTo>
                  <a:lnTo>
                    <a:pt x="359020" y="35833"/>
                  </a:lnTo>
                  <a:cubicBezTo>
                    <a:pt x="452129" y="394967"/>
                    <a:pt x="610148" y="711578"/>
                    <a:pt x="915495" y="921566"/>
                  </a:cubicBezTo>
                  <a:cubicBezTo>
                    <a:pt x="923181" y="926851"/>
                    <a:pt x="930889" y="931998"/>
                    <a:pt x="938789" y="937201"/>
                  </a:cubicBezTo>
                  <a:cubicBezTo>
                    <a:pt x="1377811" y="1222304"/>
                    <a:pt x="1872819" y="1202753"/>
                    <a:pt x="2372294" y="1109261"/>
                  </a:cubicBezTo>
                  <a:lnTo>
                    <a:pt x="2835425" y="1007559"/>
                  </a:lnTo>
                  <a:lnTo>
                    <a:pt x="2835340" y="1006180"/>
                  </a:lnTo>
                  <a:lnTo>
                    <a:pt x="2390710" y="1073407"/>
                  </a:lnTo>
                  <a:cubicBezTo>
                    <a:pt x="1921226" y="1129613"/>
                    <a:pt x="1450810" y="1119375"/>
                    <a:pt x="1012309" y="837463"/>
                  </a:cubicBezTo>
                  <a:cubicBezTo>
                    <a:pt x="1002295" y="830962"/>
                    <a:pt x="992356" y="824357"/>
                    <a:pt x="982525" y="817596"/>
                  </a:cubicBezTo>
                  <a:cubicBezTo>
                    <a:pt x="746958" y="655596"/>
                    <a:pt x="575179" y="424144"/>
                    <a:pt x="457838" y="111183"/>
                  </a:cubicBezTo>
                  <a:lnTo>
                    <a:pt x="422223" y="0"/>
                  </a:lnTo>
                  <a:lnTo>
                    <a:pt x="447568" y="0"/>
                  </a:lnTo>
                  <a:lnTo>
                    <a:pt x="501349" y="149766"/>
                  </a:lnTo>
                  <a:cubicBezTo>
                    <a:pt x="608995" y="415998"/>
                    <a:pt x="768822" y="649240"/>
                    <a:pt x="1026174" y="816182"/>
                  </a:cubicBezTo>
                  <a:cubicBezTo>
                    <a:pt x="1458460" y="1094112"/>
                    <a:pt x="1924532" y="1103816"/>
                    <a:pt x="2390229" y="1047907"/>
                  </a:cubicBezTo>
                  <a:lnTo>
                    <a:pt x="2833794" y="980769"/>
                  </a:lnTo>
                  <a:lnTo>
                    <a:pt x="2833773" y="980435"/>
                  </a:lnTo>
                  <a:lnTo>
                    <a:pt x="2406327" y="1011970"/>
                  </a:lnTo>
                  <a:cubicBezTo>
                    <a:pt x="1970793" y="1031074"/>
                    <a:pt x="1529753" y="991897"/>
                    <a:pt x="1099670" y="716813"/>
                  </a:cubicBezTo>
                  <a:cubicBezTo>
                    <a:pt x="855343" y="560500"/>
                    <a:pt x="672936" y="339687"/>
                    <a:pt x="541978" y="41707"/>
                  </a:cubicBezTo>
                  <a:lnTo>
                    <a:pt x="525961" y="0"/>
                  </a:lnTo>
                  <a:lnTo>
                    <a:pt x="554417" y="0"/>
                  </a:lnTo>
                  <a:lnTo>
                    <a:pt x="586007" y="74618"/>
                  </a:lnTo>
                  <a:cubicBezTo>
                    <a:pt x="700451" y="318587"/>
                    <a:pt x="862521" y="534892"/>
                    <a:pt x="1113399" y="695287"/>
                  </a:cubicBezTo>
                  <a:cubicBezTo>
                    <a:pt x="1538011" y="966898"/>
                    <a:pt x="1975196" y="1005357"/>
                    <a:pt x="2407365" y="986286"/>
                  </a:cubicBezTo>
                  <a:lnTo>
                    <a:pt x="2832220" y="954913"/>
                  </a:lnTo>
                  <a:lnTo>
                    <a:pt x="2832128" y="953406"/>
                  </a:lnTo>
                  <a:lnTo>
                    <a:pt x="2817460" y="953132"/>
                  </a:lnTo>
                  <a:cubicBezTo>
                    <a:pt x="2291845" y="952120"/>
                    <a:pt x="1748323" y="951042"/>
                    <a:pt x="1187371" y="595782"/>
                  </a:cubicBezTo>
                  <a:cubicBezTo>
                    <a:pt x="1009460" y="483139"/>
                    <a:pt x="862086" y="340017"/>
                    <a:pt x="740790" y="161465"/>
                  </a:cubicBezTo>
                  <a:lnTo>
                    <a:pt x="645233" y="0"/>
                  </a:lnTo>
                  <a:lnTo>
                    <a:pt x="671265" y="0"/>
                  </a:lnTo>
                  <a:lnTo>
                    <a:pt x="674732" y="6914"/>
                  </a:lnTo>
                  <a:cubicBezTo>
                    <a:pt x="794704" y="225657"/>
                    <a:pt x="957040" y="420052"/>
                    <a:pt x="1200813" y="574443"/>
                  </a:cubicBezTo>
                  <a:cubicBezTo>
                    <a:pt x="1755606" y="925775"/>
                    <a:pt x="2295376" y="926817"/>
                    <a:pt x="2817387" y="927815"/>
                  </a:cubicBezTo>
                  <a:lnTo>
                    <a:pt x="2830586" y="928065"/>
                  </a:lnTo>
                  <a:lnTo>
                    <a:pt x="2830507" y="926770"/>
                  </a:lnTo>
                  <a:lnTo>
                    <a:pt x="2790113" y="921769"/>
                  </a:lnTo>
                  <a:cubicBezTo>
                    <a:pt x="2313271" y="870329"/>
                    <a:pt x="1820222" y="817141"/>
                    <a:pt x="1274700" y="475188"/>
                  </a:cubicBezTo>
                  <a:cubicBezTo>
                    <a:pt x="1102451" y="367246"/>
                    <a:pt x="956341" y="234469"/>
                    <a:pt x="832036" y="72379"/>
                  </a:cubicBezTo>
                  <a:lnTo>
                    <a:pt x="782726" y="0"/>
                  </a:lnTo>
                  <a:lnTo>
                    <a:pt x="810945" y="0"/>
                  </a:lnTo>
                  <a:lnTo>
                    <a:pt x="842632" y="45734"/>
                  </a:lnTo>
                  <a:cubicBezTo>
                    <a:pt x="956543" y="197113"/>
                    <a:pt x="1099070" y="335013"/>
                    <a:pt x="1288233" y="453602"/>
                  </a:cubicBezTo>
                  <a:cubicBezTo>
                    <a:pt x="1828854" y="792493"/>
                    <a:pt x="2318914" y="845319"/>
                    <a:pt x="2792872" y="896472"/>
                  </a:cubicBezTo>
                  <a:lnTo>
                    <a:pt x="2828935" y="900938"/>
                  </a:lnTo>
                  <a:lnTo>
                    <a:pt x="2828853" y="899577"/>
                  </a:lnTo>
                  <a:lnTo>
                    <a:pt x="2751710" y="880491"/>
                  </a:lnTo>
                  <a:cubicBezTo>
                    <a:pt x="2326122" y="781407"/>
                    <a:pt x="1886077" y="678928"/>
                    <a:pt x="1362155" y="354063"/>
                  </a:cubicBezTo>
                  <a:cubicBezTo>
                    <a:pt x="1334776" y="337083"/>
                    <a:pt x="1308245" y="319762"/>
                    <a:pt x="1282565" y="302102"/>
                  </a:cubicBezTo>
                  <a:cubicBezTo>
                    <a:pt x="1159576" y="217523"/>
                    <a:pt x="1055824" y="125539"/>
                    <a:pt x="966031" y="28505"/>
                  </a:cubicBezTo>
                  <a:lnTo>
                    <a:pt x="941368" y="0"/>
                  </a:lnTo>
                  <a:lnTo>
                    <a:pt x="974446" y="0"/>
                  </a:lnTo>
                  <a:lnTo>
                    <a:pt x="1026698" y="56666"/>
                  </a:lnTo>
                  <a:cubicBezTo>
                    <a:pt x="1124370" y="155043"/>
                    <a:pt x="1238427" y="247567"/>
                    <a:pt x="1375635" y="332674"/>
                  </a:cubicBezTo>
                  <a:cubicBezTo>
                    <a:pt x="1895996" y="655320"/>
                    <a:pt x="2333987" y="757310"/>
                    <a:pt x="2757538" y="855996"/>
                  </a:cubicBezTo>
                  <a:lnTo>
                    <a:pt x="2827250" y="873242"/>
                  </a:lnTo>
                  <a:lnTo>
                    <a:pt x="2827238" y="873028"/>
                  </a:lnTo>
                  <a:lnTo>
                    <a:pt x="2680638" y="815359"/>
                  </a:lnTo>
                  <a:cubicBezTo>
                    <a:pt x="2313776" y="675464"/>
                    <a:pt x="1934359" y="530864"/>
                    <a:pt x="1449690" y="233610"/>
                  </a:cubicBezTo>
                  <a:cubicBezTo>
                    <a:pt x="1412779" y="211000"/>
                    <a:pt x="1377333" y="187934"/>
                    <a:pt x="1343337" y="164555"/>
                  </a:cubicBezTo>
                  <a:cubicBezTo>
                    <a:pt x="1267641" y="112499"/>
                    <a:pt x="1198774" y="58623"/>
                    <a:pt x="1135499" y="3335"/>
                  </a:cubicBezTo>
                  <a:lnTo>
                    <a:pt x="1132074" y="0"/>
                  </a:lnTo>
                  <a:lnTo>
                    <a:pt x="1171356" y="0"/>
                  </a:lnTo>
                  <a:lnTo>
                    <a:pt x="1223819" y="44553"/>
                  </a:lnTo>
                  <a:cubicBezTo>
                    <a:pt x="1295802" y="101980"/>
                    <a:pt x="1374944" y="157798"/>
                    <a:pt x="1462999" y="211795"/>
                  </a:cubicBezTo>
                  <a:cubicBezTo>
                    <a:pt x="1945697" y="507770"/>
                    <a:pt x="2323939" y="651948"/>
                    <a:pt x="2689768" y="791439"/>
                  </a:cubicBezTo>
                  <a:lnTo>
                    <a:pt x="2825522" y="844847"/>
                  </a:lnTo>
                  <a:lnTo>
                    <a:pt x="2825470" y="843973"/>
                  </a:lnTo>
                  <a:lnTo>
                    <a:pt x="2428090" y="622270"/>
                  </a:lnTo>
                  <a:cubicBezTo>
                    <a:pt x="2175955" y="483697"/>
                    <a:pt x="1890174" y="326608"/>
                    <a:pt x="1536970" y="112521"/>
                  </a:cubicBezTo>
                  <a:cubicBezTo>
                    <a:pt x="1480521" y="78314"/>
                    <a:pt x="1427275" y="43728"/>
                    <a:pt x="1376846" y="8830"/>
                  </a:cubicBezTo>
                  <a:lnTo>
                    <a:pt x="1364866" y="0"/>
                  </a:lnTo>
                  <a:lnTo>
                    <a:pt x="1409757" y="0"/>
                  </a:lnTo>
                  <a:lnTo>
                    <a:pt x="1429457" y="13855"/>
                  </a:lnTo>
                  <a:cubicBezTo>
                    <a:pt x="1468049" y="39716"/>
                    <a:pt x="1508263" y="65390"/>
                    <a:pt x="1550259" y="90847"/>
                  </a:cubicBezTo>
                  <a:cubicBezTo>
                    <a:pt x="1903043" y="304644"/>
                    <a:pt x="2188528" y="461605"/>
                    <a:pt x="2440455" y="600035"/>
                  </a:cubicBezTo>
                  <a:lnTo>
                    <a:pt x="2798622" y="799918"/>
                  </a:lnTo>
                  <a:lnTo>
                    <a:pt x="2613701" y="651000"/>
                  </a:lnTo>
                  <a:cubicBezTo>
                    <a:pt x="2381314" y="473846"/>
                    <a:pt x="2123094" y="296297"/>
                    <a:pt x="1778031" y="84564"/>
                  </a:cubicBezTo>
                  <a:lnTo>
                    <a:pt x="1638468" y="0"/>
                  </a:lnTo>
                  <a:lnTo>
                    <a:pt x="1687428" y="0"/>
                  </a:lnTo>
                  <a:lnTo>
                    <a:pt x="1791479" y="63048"/>
                  </a:lnTo>
                  <a:cubicBezTo>
                    <a:pt x="2137329" y="275268"/>
                    <a:pt x="2396105" y="453187"/>
                    <a:pt x="2628961" y="630688"/>
                  </a:cubicBezTo>
                  <a:lnTo>
                    <a:pt x="2807181" y="774207"/>
                  </a:lnTo>
                  <a:lnTo>
                    <a:pt x="2738908" y="697327"/>
                  </a:lnTo>
                  <a:cubicBezTo>
                    <a:pt x="2545618" y="488000"/>
                    <a:pt x="2335931" y="288178"/>
                    <a:pt x="2039668" y="81049"/>
                  </a:cubicBezTo>
                  <a:lnTo>
                    <a:pt x="1918646" y="0"/>
                  </a:lnTo>
                  <a:lnTo>
                    <a:pt x="1964274" y="0"/>
                  </a:lnTo>
                  <a:lnTo>
                    <a:pt x="2054356" y="60323"/>
                  </a:lnTo>
                  <a:cubicBezTo>
                    <a:pt x="2352170" y="268511"/>
                    <a:pt x="2562852" y="469237"/>
                    <a:pt x="2756986" y="679467"/>
                  </a:cubicBezTo>
                  <a:lnTo>
                    <a:pt x="2786118" y="712272"/>
                  </a:lnTo>
                  <a:lnTo>
                    <a:pt x="2709168" y="595687"/>
                  </a:lnTo>
                  <a:cubicBezTo>
                    <a:pt x="2571402" y="398638"/>
                    <a:pt x="2415346" y="208306"/>
                    <a:pt x="2197968" y="27028"/>
                  </a:cubicBezTo>
                  <a:lnTo>
                    <a:pt x="2163686" y="0"/>
                  </a:lnTo>
                  <a:lnTo>
                    <a:pt x="2203483" y="0"/>
                  </a:lnTo>
                  <a:lnTo>
                    <a:pt x="2245091" y="33578"/>
                  </a:lnTo>
                  <a:cubicBezTo>
                    <a:pt x="2448290" y="208359"/>
                    <a:pt x="2597165" y="391154"/>
                    <a:pt x="2729267" y="580038"/>
                  </a:cubicBezTo>
                  <a:lnTo>
                    <a:pt x="2778878" y="655191"/>
                  </a:lnTo>
                  <a:lnTo>
                    <a:pt x="2709539" y="511747"/>
                  </a:lnTo>
                  <a:cubicBezTo>
                    <a:pt x="2633854" y="367164"/>
                    <a:pt x="2549121" y="227418"/>
                    <a:pt x="2441803" y="95275"/>
                  </a:cubicBezTo>
                  <a:lnTo>
                    <a:pt x="2358926" y="0"/>
                  </a:lnTo>
                  <a:lnTo>
                    <a:pt x="2392410" y="0"/>
                  </a:lnTo>
                  <a:lnTo>
                    <a:pt x="2412886" y="21483"/>
                  </a:lnTo>
                  <a:cubicBezTo>
                    <a:pt x="2544633" y="171367"/>
                    <a:pt x="2643891" y="331663"/>
                    <a:pt x="2731153" y="498279"/>
                  </a:cubicBezTo>
                  <a:lnTo>
                    <a:pt x="2775451" y="589903"/>
                  </a:lnTo>
                  <a:lnTo>
                    <a:pt x="2722303" y="435422"/>
                  </a:lnTo>
                  <a:cubicBezTo>
                    <a:pt x="2676661" y="316446"/>
                    <a:pt x="2625364" y="201203"/>
                    <a:pt x="2562305" y="91702"/>
                  </a:cubicBezTo>
                  <a:lnTo>
                    <a:pt x="2504982" y="0"/>
                  </a:lnTo>
                  <a:lnTo>
                    <a:pt x="2534911" y="0"/>
                  </a:lnTo>
                  <a:lnTo>
                    <a:pt x="2555144" y="29700"/>
                  </a:lnTo>
                  <a:cubicBezTo>
                    <a:pt x="2632185" y="154238"/>
                    <a:pt x="2692433" y="286646"/>
                    <a:pt x="2745160" y="423945"/>
                  </a:cubicBezTo>
                  <a:lnTo>
                    <a:pt x="2777350" y="517468"/>
                  </a:lnTo>
                  <a:lnTo>
                    <a:pt x="2741287" y="361540"/>
                  </a:lnTo>
                  <a:cubicBezTo>
                    <a:pt x="2717947" y="275004"/>
                    <a:pt x="2691829" y="190579"/>
                    <a:pt x="2660995" y="109109"/>
                  </a:cubicBezTo>
                  <a:lnTo>
                    <a:pt x="2615463" y="0"/>
                  </a:lnTo>
                  <a:lnTo>
                    <a:pt x="2642329" y="0"/>
                  </a:lnTo>
                  <a:lnTo>
                    <a:pt x="2670022" y="61601"/>
                  </a:lnTo>
                  <a:cubicBezTo>
                    <a:pt x="2707387" y="154778"/>
                    <a:pt x="2738097" y="251975"/>
                    <a:pt x="2765106" y="351938"/>
                  </a:cubicBezTo>
                  <a:lnTo>
                    <a:pt x="2785280" y="434017"/>
                  </a:lnTo>
                  <a:lnTo>
                    <a:pt x="2767632" y="316155"/>
                  </a:lnTo>
                  <a:cubicBezTo>
                    <a:pt x="2751717" y="221952"/>
                    <a:pt x="2732961" y="130193"/>
                    <a:pt x="2709300" y="41956"/>
                  </a:cubicBezTo>
                  <a:lnTo>
                    <a:pt x="2696534" y="0"/>
                  </a:lnTo>
                  <a:lnTo>
                    <a:pt x="2723245" y="0"/>
                  </a:lnTo>
                  <a:lnTo>
                    <a:pt x="2755328" y="121542"/>
                  </a:lnTo>
                  <a:cubicBezTo>
                    <a:pt x="2767302" y="173844"/>
                    <a:pt x="2777868" y="227180"/>
                    <a:pt x="2787419" y="281351"/>
                  </a:cubicBezTo>
                  <a:lnTo>
                    <a:pt x="2795858" y="336570"/>
                  </a:lnTo>
                  <a:lnTo>
                    <a:pt x="2787024" y="218046"/>
                  </a:lnTo>
                  <a:cubicBezTo>
                    <a:pt x="2781912" y="165187"/>
                    <a:pt x="2775895" y="113144"/>
                    <a:pt x="2768659" y="62106"/>
                  </a:cubicBezTo>
                  <a:lnTo>
                    <a:pt x="2758018" y="0"/>
                  </a:lnTo>
                  <a:lnTo>
                    <a:pt x="2783702" y="0"/>
                  </a:lnTo>
                  <a:lnTo>
                    <a:pt x="2791139" y="39531"/>
                  </a:lnTo>
                  <a:cubicBezTo>
                    <a:pt x="2810520" y="170542"/>
                    <a:pt x="2821607" y="308190"/>
                    <a:pt x="2829725" y="449367"/>
                  </a:cubicBezTo>
                  <a:lnTo>
                    <a:pt x="2839432" y="647434"/>
                  </a:lnTo>
                  <a:lnTo>
                    <a:pt x="2845323" y="694290"/>
                  </a:lnTo>
                  <a:lnTo>
                    <a:pt x="2857538" y="750438"/>
                  </a:lnTo>
                  <a:lnTo>
                    <a:pt x="2868581" y="782523"/>
                  </a:lnTo>
                  <a:lnTo>
                    <a:pt x="2884035" y="814482"/>
                  </a:lnTo>
                  <a:lnTo>
                    <a:pt x="2904760" y="845880"/>
                  </a:lnTo>
                  <a:lnTo>
                    <a:pt x="2926293" y="870128"/>
                  </a:lnTo>
                  <a:lnTo>
                    <a:pt x="2954101" y="892522"/>
                  </a:lnTo>
                  <a:lnTo>
                    <a:pt x="2967598" y="900742"/>
                  </a:lnTo>
                  <a:lnTo>
                    <a:pt x="3017042" y="920195"/>
                  </a:lnTo>
                  <a:lnTo>
                    <a:pt x="3049782" y="928293"/>
                  </a:lnTo>
                  <a:lnTo>
                    <a:pt x="3087386" y="932952"/>
                  </a:lnTo>
                  <a:lnTo>
                    <a:pt x="3129248" y="933749"/>
                  </a:lnTo>
                  <a:lnTo>
                    <a:pt x="3130044" y="933692"/>
                  </a:lnTo>
                  <a:lnTo>
                    <a:pt x="3219515" y="921529"/>
                  </a:lnTo>
                  <a:lnTo>
                    <a:pt x="3269001" y="911406"/>
                  </a:lnTo>
                  <a:lnTo>
                    <a:pt x="3326894" y="896048"/>
                  </a:lnTo>
                  <a:lnTo>
                    <a:pt x="3385842" y="877226"/>
                  </a:lnTo>
                  <a:lnTo>
                    <a:pt x="3448724" y="854099"/>
                  </a:lnTo>
                  <a:lnTo>
                    <a:pt x="3569414" y="804445"/>
                  </a:lnTo>
                  <a:cubicBezTo>
                    <a:pt x="3778791" y="722851"/>
                    <a:pt x="3984044" y="653888"/>
                    <a:pt x="4177482" y="611771"/>
                  </a:cubicBezTo>
                  <a:cubicBezTo>
                    <a:pt x="4281892" y="589050"/>
                    <a:pt x="4379058" y="574733"/>
                    <a:pt x="4470257" y="568744"/>
                  </a:cubicBezTo>
                  <a:lnTo>
                    <a:pt x="4518717" y="567738"/>
                  </a:lnTo>
                  <a:lnTo>
                    <a:pt x="4518717" y="592512"/>
                  </a:lnTo>
                  <a:lnTo>
                    <a:pt x="4451014" y="595242"/>
                  </a:lnTo>
                  <a:cubicBezTo>
                    <a:pt x="4366907" y="602022"/>
                    <a:pt x="4277717" y="615772"/>
                    <a:pt x="4182954" y="636413"/>
                  </a:cubicBezTo>
                  <a:cubicBezTo>
                    <a:pt x="4086849" y="657333"/>
                    <a:pt x="3987714" y="684967"/>
                    <a:pt x="3886527" y="717537"/>
                  </a:cubicBezTo>
                  <a:lnTo>
                    <a:pt x="3882309" y="719049"/>
                  </a:lnTo>
                  <a:lnTo>
                    <a:pt x="4107554" y="667529"/>
                  </a:lnTo>
                  <a:cubicBezTo>
                    <a:pt x="4208111" y="650130"/>
                    <a:pt x="4301962" y="640466"/>
                    <a:pt x="4390336" y="638514"/>
                  </a:cubicBezTo>
                  <a:lnTo>
                    <a:pt x="4518717" y="641363"/>
                  </a:lnTo>
                  <a:lnTo>
                    <a:pt x="4518717" y="667333"/>
                  </a:lnTo>
                  <a:lnTo>
                    <a:pt x="4489444" y="664699"/>
                  </a:lnTo>
                  <a:cubicBezTo>
                    <a:pt x="4374076" y="659489"/>
                    <a:pt x="4248739" y="668886"/>
                    <a:pt x="4111824" y="692574"/>
                  </a:cubicBezTo>
                  <a:cubicBezTo>
                    <a:pt x="4019295" y="708580"/>
                    <a:pt x="3924091" y="730856"/>
                    <a:pt x="3827094" y="757755"/>
                  </a:cubicBezTo>
                  <a:lnTo>
                    <a:pt x="3805993" y="764390"/>
                  </a:lnTo>
                  <a:lnTo>
                    <a:pt x="4037670" y="722773"/>
                  </a:lnTo>
                  <a:cubicBezTo>
                    <a:pt x="4182750" y="704794"/>
                    <a:pt x="4313884" y="702618"/>
                    <a:pt x="4435171" y="716431"/>
                  </a:cubicBezTo>
                  <a:lnTo>
                    <a:pt x="4518717" y="729972"/>
                  </a:lnTo>
                  <a:lnTo>
                    <a:pt x="4518717" y="754128"/>
                  </a:lnTo>
                  <a:lnTo>
                    <a:pt x="4514658" y="753197"/>
                  </a:lnTo>
                  <a:cubicBezTo>
                    <a:pt x="4373106" y="727639"/>
                    <a:pt x="4216407" y="726194"/>
                    <a:pt x="4040829" y="747980"/>
                  </a:cubicBezTo>
                  <a:cubicBezTo>
                    <a:pt x="3951895" y="759003"/>
                    <a:pt x="3860640" y="775870"/>
                    <a:pt x="3767848" y="797047"/>
                  </a:cubicBezTo>
                  <a:lnTo>
                    <a:pt x="3728205" y="807572"/>
                  </a:lnTo>
                  <a:lnTo>
                    <a:pt x="3967649" y="777541"/>
                  </a:lnTo>
                  <a:cubicBezTo>
                    <a:pt x="4161044" y="763939"/>
                    <a:pt x="4335315" y="778900"/>
                    <a:pt x="4492681" y="823065"/>
                  </a:cubicBezTo>
                  <a:lnTo>
                    <a:pt x="4518717" y="831815"/>
                  </a:lnTo>
                  <a:lnTo>
                    <a:pt x="4518717" y="856896"/>
                  </a:lnTo>
                  <a:lnTo>
                    <a:pt x="4416691" y="828309"/>
                  </a:lnTo>
                  <a:cubicBezTo>
                    <a:pt x="4196284" y="779769"/>
                    <a:pt x="3960261" y="790950"/>
                    <a:pt x="3713703" y="833680"/>
                  </a:cubicBezTo>
                  <a:lnTo>
                    <a:pt x="3641677" y="848876"/>
                  </a:lnTo>
                  <a:lnTo>
                    <a:pt x="3646266" y="848187"/>
                  </a:lnTo>
                  <a:cubicBezTo>
                    <a:pt x="3731179" y="838576"/>
                    <a:pt x="3815135" y="832662"/>
                    <a:pt x="3897570" y="831728"/>
                  </a:cubicBezTo>
                  <a:cubicBezTo>
                    <a:pt x="4129104" y="829081"/>
                    <a:pt x="4334197" y="866720"/>
                    <a:pt x="4517062" y="946039"/>
                  </a:cubicBezTo>
                  <a:lnTo>
                    <a:pt x="4518717" y="946851"/>
                  </a:lnTo>
                  <a:lnTo>
                    <a:pt x="4518717" y="975758"/>
                  </a:lnTo>
                  <a:lnTo>
                    <a:pt x="4456658" y="947752"/>
                  </a:lnTo>
                  <a:cubicBezTo>
                    <a:pt x="4205069" y="850538"/>
                    <a:pt x="3935381" y="840438"/>
                    <a:pt x="3653483" y="872219"/>
                  </a:cubicBezTo>
                  <a:lnTo>
                    <a:pt x="3550825" y="887641"/>
                  </a:lnTo>
                  <a:lnTo>
                    <a:pt x="3587478" y="884631"/>
                  </a:lnTo>
                  <a:cubicBezTo>
                    <a:pt x="3668202" y="880957"/>
                    <a:pt x="3748224" y="880671"/>
                    <a:pt x="3827080" y="884940"/>
                  </a:cubicBezTo>
                  <a:cubicBezTo>
                    <a:pt x="4048422" y="896903"/>
                    <a:pt x="4246791" y="944766"/>
                    <a:pt x="4426322" y="1030037"/>
                  </a:cubicBezTo>
                  <a:lnTo>
                    <a:pt x="4518717" y="1078791"/>
                  </a:lnTo>
                  <a:lnTo>
                    <a:pt x="4518717" y="1108448"/>
                  </a:lnTo>
                  <a:lnTo>
                    <a:pt x="4488626" y="1089766"/>
                  </a:lnTo>
                  <a:cubicBezTo>
                    <a:pt x="4205729" y="933082"/>
                    <a:pt x="3905630" y="895019"/>
                    <a:pt x="3593001" y="909094"/>
                  </a:cubicBezTo>
                  <a:lnTo>
                    <a:pt x="3448404" y="920949"/>
                  </a:lnTo>
                  <a:lnTo>
                    <a:pt x="3528218" y="920523"/>
                  </a:lnTo>
                  <a:cubicBezTo>
                    <a:pt x="3604746" y="922840"/>
                    <a:pt x="3680830" y="928233"/>
                    <a:pt x="3756102" y="937742"/>
                  </a:cubicBezTo>
                  <a:cubicBezTo>
                    <a:pt x="4009441" y="969772"/>
                    <a:pt x="4234782" y="1047115"/>
                    <a:pt x="4439103" y="1172717"/>
                  </a:cubicBezTo>
                  <a:lnTo>
                    <a:pt x="4518717" y="1225695"/>
                  </a:lnTo>
                  <a:lnTo>
                    <a:pt x="4518717" y="1256096"/>
                  </a:lnTo>
                  <a:lnTo>
                    <a:pt x="4515229" y="1253417"/>
                  </a:lnTo>
                  <a:cubicBezTo>
                    <a:pt x="4480013" y="1228398"/>
                    <a:pt x="4444663" y="1205267"/>
                    <a:pt x="4409178" y="1183899"/>
                  </a:cubicBezTo>
                  <a:cubicBezTo>
                    <a:pt x="4125295" y="1012957"/>
                    <a:pt x="3832802" y="954852"/>
                    <a:pt x="3531647" y="945559"/>
                  </a:cubicBezTo>
                  <a:lnTo>
                    <a:pt x="3374744" y="946375"/>
                  </a:lnTo>
                  <a:lnTo>
                    <a:pt x="3467254" y="954020"/>
                  </a:lnTo>
                  <a:cubicBezTo>
                    <a:pt x="3539680" y="962477"/>
                    <a:pt x="3611909" y="973702"/>
                    <a:pt x="3683676" y="988620"/>
                  </a:cubicBezTo>
                  <a:cubicBezTo>
                    <a:pt x="3924959" y="1038766"/>
                    <a:pt x="4143490" y="1127863"/>
                    <a:pt x="4346064" y="1259254"/>
                  </a:cubicBezTo>
                  <a:lnTo>
                    <a:pt x="4518717" y="1386542"/>
                  </a:lnTo>
                  <a:lnTo>
                    <a:pt x="4518717" y="1417476"/>
                  </a:lnTo>
                  <a:lnTo>
                    <a:pt x="4421575" y="1341715"/>
                  </a:lnTo>
                  <a:cubicBezTo>
                    <a:pt x="4386313" y="1315944"/>
                    <a:pt x="4351077" y="1291886"/>
                    <a:pt x="4315855" y="1269428"/>
                  </a:cubicBezTo>
                  <a:cubicBezTo>
                    <a:pt x="4034088" y="1089769"/>
                    <a:pt x="3753288" y="1012483"/>
                    <a:pt x="3468230" y="979047"/>
                  </a:cubicBezTo>
                  <a:lnTo>
                    <a:pt x="3298927" y="965035"/>
                  </a:lnTo>
                  <a:lnTo>
                    <a:pt x="3404787" y="984609"/>
                  </a:lnTo>
                  <a:cubicBezTo>
                    <a:pt x="3472305" y="999269"/>
                    <a:pt x="3540070" y="1016413"/>
                    <a:pt x="3608484" y="1036903"/>
                  </a:cubicBezTo>
                  <a:cubicBezTo>
                    <a:pt x="3918872" y="1129872"/>
                    <a:pt x="4186417" y="1275500"/>
                    <a:pt x="4450364" y="1495147"/>
                  </a:cubicBezTo>
                  <a:lnTo>
                    <a:pt x="4518717" y="1554263"/>
                  </a:lnTo>
                  <a:lnTo>
                    <a:pt x="4518717" y="1587790"/>
                  </a:lnTo>
                  <a:lnTo>
                    <a:pt x="4434077" y="1514685"/>
                  </a:lnTo>
                  <a:cubicBezTo>
                    <a:pt x="4362360" y="1455014"/>
                    <a:pt x="4291486" y="1401925"/>
                    <a:pt x="4221284" y="1354587"/>
                  </a:cubicBezTo>
                  <a:cubicBezTo>
                    <a:pt x="3940491" y="1165237"/>
                    <a:pt x="3670522" y="1067925"/>
                    <a:pt x="3400845" y="1009599"/>
                  </a:cubicBezTo>
                  <a:lnTo>
                    <a:pt x="3223780" y="976994"/>
                  </a:lnTo>
                  <a:lnTo>
                    <a:pt x="3431620" y="1042869"/>
                  </a:lnTo>
                  <a:cubicBezTo>
                    <a:pt x="3722986" y="1149140"/>
                    <a:pt x="4023662" y="1306967"/>
                    <a:pt x="4357279" y="1585361"/>
                  </a:cubicBezTo>
                  <a:lnTo>
                    <a:pt x="4518717" y="1723717"/>
                  </a:lnTo>
                  <a:lnTo>
                    <a:pt x="4518717" y="1757275"/>
                  </a:lnTo>
                  <a:lnTo>
                    <a:pt x="4512702" y="1751854"/>
                  </a:lnTo>
                  <a:cubicBezTo>
                    <a:pt x="4458380" y="1704104"/>
                    <a:pt x="4401253" y="1655083"/>
                    <a:pt x="4340943" y="1604633"/>
                  </a:cubicBezTo>
                  <a:cubicBezTo>
                    <a:pt x="4267387" y="1543255"/>
                    <a:pt x="4195429" y="1487778"/>
                    <a:pt x="4124815" y="1437454"/>
                  </a:cubicBezTo>
                  <a:cubicBezTo>
                    <a:pt x="3842357" y="1236161"/>
                    <a:pt x="3581393" y="1117307"/>
                    <a:pt x="3325563" y="1032830"/>
                  </a:cubicBezTo>
                  <a:lnTo>
                    <a:pt x="3186997" y="991033"/>
                  </a:lnTo>
                  <a:lnTo>
                    <a:pt x="3182885" y="992831"/>
                  </a:lnTo>
                  <a:lnTo>
                    <a:pt x="3331947" y="1060056"/>
                  </a:lnTo>
                  <a:cubicBezTo>
                    <a:pt x="3614006" y="1198170"/>
                    <a:pt x="3913553" y="1382254"/>
                    <a:pt x="4264103" y="1675588"/>
                  </a:cubicBezTo>
                  <a:cubicBezTo>
                    <a:pt x="4342409" y="1741264"/>
                    <a:pt x="4416221" y="1803334"/>
                    <a:pt x="4486220" y="1862325"/>
                  </a:cubicBezTo>
                  <a:lnTo>
                    <a:pt x="4518717" y="1889769"/>
                  </a:lnTo>
                  <a:lnTo>
                    <a:pt x="4518717" y="1923237"/>
                  </a:lnTo>
                  <a:lnTo>
                    <a:pt x="4469802" y="1881925"/>
                  </a:lnTo>
                  <a:cubicBezTo>
                    <a:pt x="4399819" y="1822946"/>
                    <a:pt x="4326026" y="1760889"/>
                    <a:pt x="4247748" y="1695231"/>
                  </a:cubicBezTo>
                  <a:cubicBezTo>
                    <a:pt x="4092767" y="1565540"/>
                    <a:pt x="3947779" y="1457310"/>
                    <a:pt x="3809859" y="1365012"/>
                  </a:cubicBezTo>
                  <a:cubicBezTo>
                    <a:pt x="3671941" y="1272715"/>
                    <a:pt x="3541093" y="1196351"/>
                    <a:pt x="3414395" y="1130396"/>
                  </a:cubicBezTo>
                  <a:lnTo>
                    <a:pt x="3149608" y="1007376"/>
                  </a:lnTo>
                  <a:lnTo>
                    <a:pt x="3145572" y="1009140"/>
                  </a:lnTo>
                  <a:lnTo>
                    <a:pt x="3234806" y="1063487"/>
                  </a:lnTo>
                  <a:cubicBezTo>
                    <a:pt x="3505645" y="1239181"/>
                    <a:pt x="3800088" y="1454668"/>
                    <a:pt x="4170775" y="1765711"/>
                  </a:cubicBezTo>
                  <a:cubicBezTo>
                    <a:pt x="4271112" y="1850096"/>
                    <a:pt x="4365366" y="1926623"/>
                    <a:pt x="4454819" y="1996852"/>
                  </a:cubicBezTo>
                  <a:lnTo>
                    <a:pt x="4518717" y="2046127"/>
                  </a:lnTo>
                  <a:lnTo>
                    <a:pt x="4518717" y="2078360"/>
                  </a:lnTo>
                  <a:lnTo>
                    <a:pt x="4439039" y="2016915"/>
                  </a:lnTo>
                  <a:cubicBezTo>
                    <a:pt x="4349373" y="1946514"/>
                    <a:pt x="4254887" y="1869795"/>
                    <a:pt x="4154296" y="1785192"/>
                  </a:cubicBezTo>
                  <a:cubicBezTo>
                    <a:pt x="3784576" y="1474931"/>
                    <a:pt x="3496233" y="1262925"/>
                    <a:pt x="3228715" y="1089122"/>
                  </a:cubicBezTo>
                  <a:lnTo>
                    <a:pt x="3117540" y="1021393"/>
                  </a:lnTo>
                  <a:lnTo>
                    <a:pt x="3110910" y="1024292"/>
                  </a:lnTo>
                  <a:lnTo>
                    <a:pt x="3417033" y="1288191"/>
                  </a:lnTo>
                  <a:cubicBezTo>
                    <a:pt x="3604288" y="1451323"/>
                    <a:pt x="3816549" y="1636121"/>
                    <a:pt x="4077743" y="1855958"/>
                  </a:cubicBezTo>
                  <a:cubicBezTo>
                    <a:pt x="4225400" y="1980469"/>
                    <a:pt x="4362631" y="2083988"/>
                    <a:pt x="4492880" y="2172651"/>
                  </a:cubicBezTo>
                  <a:lnTo>
                    <a:pt x="4518717" y="2189588"/>
                  </a:lnTo>
                  <a:lnTo>
                    <a:pt x="4518717" y="2219996"/>
                  </a:lnTo>
                  <a:lnTo>
                    <a:pt x="4478514" y="2193637"/>
                  </a:lnTo>
                  <a:cubicBezTo>
                    <a:pt x="4347658" y="2104544"/>
                    <a:pt x="4209756" y="2000500"/>
                    <a:pt x="4061334" y="1875333"/>
                  </a:cubicBezTo>
                  <a:cubicBezTo>
                    <a:pt x="3799934" y="1655356"/>
                    <a:pt x="3587656" y="1470469"/>
                    <a:pt x="3400296" y="1307263"/>
                  </a:cubicBezTo>
                  <a:lnTo>
                    <a:pt x="3085115" y="1035567"/>
                  </a:lnTo>
                  <a:lnTo>
                    <a:pt x="3077356" y="1038959"/>
                  </a:lnTo>
                  <a:lnTo>
                    <a:pt x="3421511" y="1419730"/>
                  </a:lnTo>
                  <a:cubicBezTo>
                    <a:pt x="3577731" y="1581993"/>
                    <a:pt x="3759543" y="1756540"/>
                    <a:pt x="3984358" y="1946274"/>
                  </a:cubicBezTo>
                  <a:cubicBezTo>
                    <a:pt x="4131737" y="2070875"/>
                    <a:pt x="4271559" y="2170834"/>
                    <a:pt x="4406509" y="2253253"/>
                  </a:cubicBezTo>
                  <a:lnTo>
                    <a:pt x="4518717" y="2317871"/>
                  </a:lnTo>
                  <a:lnTo>
                    <a:pt x="4518717" y="2347212"/>
                  </a:lnTo>
                  <a:lnTo>
                    <a:pt x="4393160" y="2274876"/>
                  </a:lnTo>
                  <a:cubicBezTo>
                    <a:pt x="4257298" y="2191864"/>
                    <a:pt x="4116481" y="2091160"/>
                    <a:pt x="3967987" y="1965598"/>
                  </a:cubicBezTo>
                  <a:cubicBezTo>
                    <a:pt x="3742441" y="1775246"/>
                    <a:pt x="3560103" y="1600204"/>
                    <a:pt x="3403456" y="1437512"/>
                  </a:cubicBezTo>
                  <a:lnTo>
                    <a:pt x="3052854" y="1049669"/>
                  </a:lnTo>
                  <a:lnTo>
                    <a:pt x="3041476" y="1054641"/>
                  </a:lnTo>
                  <a:lnTo>
                    <a:pt x="3111378" y="1161589"/>
                  </a:lnTo>
                  <a:cubicBezTo>
                    <a:pt x="3299704" y="1439130"/>
                    <a:pt x="3526124" y="1727190"/>
                    <a:pt x="3891485" y="2036401"/>
                  </a:cubicBezTo>
                  <a:cubicBezTo>
                    <a:pt x="4088435" y="2203360"/>
                    <a:pt x="4276876" y="2319868"/>
                    <a:pt x="4461445" y="2405111"/>
                  </a:cubicBezTo>
                  <a:lnTo>
                    <a:pt x="4518717" y="2429375"/>
                  </a:lnTo>
                  <a:lnTo>
                    <a:pt x="4518717" y="2457404"/>
                  </a:lnTo>
                  <a:lnTo>
                    <a:pt x="4462903" y="2433829"/>
                  </a:lnTo>
                  <a:cubicBezTo>
                    <a:pt x="4343348" y="2379437"/>
                    <a:pt x="4222177" y="2312174"/>
                    <a:pt x="4098134" y="2226892"/>
                  </a:cubicBezTo>
                  <a:cubicBezTo>
                    <a:pt x="4024862" y="2176502"/>
                    <a:pt x="3950604" y="2119811"/>
                    <a:pt x="3875028" y="2055743"/>
                  </a:cubicBezTo>
                  <a:cubicBezTo>
                    <a:pt x="3507473" y="1744679"/>
                    <a:pt x="3279934" y="1455284"/>
                    <a:pt x="3090747" y="1176501"/>
                  </a:cubicBezTo>
                  <a:lnTo>
                    <a:pt x="3017850" y="1064969"/>
                  </a:lnTo>
                  <a:lnTo>
                    <a:pt x="3006465" y="1069946"/>
                  </a:lnTo>
                  <a:lnTo>
                    <a:pt x="3048917" y="1158606"/>
                  </a:lnTo>
                  <a:cubicBezTo>
                    <a:pt x="3212484" y="1480378"/>
                    <a:pt x="3421006" y="1806643"/>
                    <a:pt x="3798087" y="2126626"/>
                  </a:cubicBezTo>
                  <a:cubicBezTo>
                    <a:pt x="3995773" y="2294613"/>
                    <a:pt x="4189851" y="2405497"/>
                    <a:pt x="4383230" y="2480815"/>
                  </a:cubicBezTo>
                  <a:lnTo>
                    <a:pt x="4518717" y="2527698"/>
                  </a:lnTo>
                  <a:lnTo>
                    <a:pt x="4518717" y="2551892"/>
                  </a:lnTo>
                  <a:lnTo>
                    <a:pt x="4357484" y="2497677"/>
                  </a:lnTo>
                  <a:cubicBezTo>
                    <a:pt x="4150636" y="2415306"/>
                    <a:pt x="3963879" y="2300884"/>
                    <a:pt x="3781679" y="2146004"/>
                  </a:cubicBezTo>
                  <a:cubicBezTo>
                    <a:pt x="3401431" y="1823322"/>
                    <a:pt x="3191432" y="1494914"/>
                    <a:pt x="3026843" y="1171193"/>
                  </a:cubicBezTo>
                  <a:lnTo>
                    <a:pt x="2983226" y="1080103"/>
                  </a:lnTo>
                  <a:lnTo>
                    <a:pt x="2971767" y="1085112"/>
                  </a:lnTo>
                  <a:lnTo>
                    <a:pt x="2998519" y="1163606"/>
                  </a:lnTo>
                  <a:cubicBezTo>
                    <a:pt x="3134330" y="1528196"/>
                    <a:pt x="3321488" y="1890698"/>
                    <a:pt x="3704944" y="2217031"/>
                  </a:cubicBezTo>
                  <a:cubicBezTo>
                    <a:pt x="3953194" y="2428558"/>
                    <a:pt x="4203405" y="2540329"/>
                    <a:pt x="4457918" y="2599094"/>
                  </a:cubicBezTo>
                  <a:lnTo>
                    <a:pt x="4518717" y="2610708"/>
                  </a:lnTo>
                  <a:lnTo>
                    <a:pt x="4518717" y="2636901"/>
                  </a:lnTo>
                  <a:lnTo>
                    <a:pt x="4505798" y="2634892"/>
                  </a:lnTo>
                  <a:cubicBezTo>
                    <a:pt x="4196948" y="2572177"/>
                    <a:pt x="3929624" y="2441801"/>
                    <a:pt x="3688484" y="2236372"/>
                  </a:cubicBezTo>
                  <a:cubicBezTo>
                    <a:pt x="3300959" y="1906548"/>
                    <a:pt x="3112118" y="1541240"/>
                    <a:pt x="2975265" y="1174048"/>
                  </a:cubicBezTo>
                  <a:lnTo>
                    <a:pt x="2948426" y="1095316"/>
                  </a:lnTo>
                  <a:lnTo>
                    <a:pt x="2946956" y="1095958"/>
                  </a:lnTo>
                  <a:lnTo>
                    <a:pt x="2937495" y="1100092"/>
                  </a:lnTo>
                  <a:lnTo>
                    <a:pt x="2953863" y="1171533"/>
                  </a:lnTo>
                  <a:cubicBezTo>
                    <a:pt x="3060359" y="1578633"/>
                    <a:pt x="3224363" y="1976651"/>
                    <a:pt x="3611722" y="2307227"/>
                  </a:cubicBezTo>
                  <a:cubicBezTo>
                    <a:pt x="3866450" y="2524796"/>
                    <a:pt x="4131113" y="2627449"/>
                    <a:pt x="4404663" y="2669880"/>
                  </a:cubicBezTo>
                  <a:lnTo>
                    <a:pt x="4518717" y="2682769"/>
                  </a:lnTo>
                  <a:lnTo>
                    <a:pt x="4518717" y="2706662"/>
                  </a:lnTo>
                  <a:lnTo>
                    <a:pt x="4440086" y="2700095"/>
                  </a:lnTo>
                  <a:cubicBezTo>
                    <a:pt x="4114344" y="2656116"/>
                    <a:pt x="3837937" y="2533900"/>
                    <a:pt x="3595173" y="2326584"/>
                  </a:cubicBezTo>
                  <a:cubicBezTo>
                    <a:pt x="3361049" y="2126751"/>
                    <a:pt x="3186579" y="1882970"/>
                    <a:pt x="3061889" y="1581364"/>
                  </a:cubicBezTo>
                  <a:cubicBezTo>
                    <a:pt x="3006860" y="1448265"/>
                    <a:pt x="2964557" y="1312286"/>
                    <a:pt x="2928864" y="1176009"/>
                  </a:cubicBezTo>
                  <a:lnTo>
                    <a:pt x="2913828" y="1110440"/>
                  </a:lnTo>
                  <a:lnTo>
                    <a:pt x="2902797" y="1115261"/>
                  </a:lnTo>
                  <a:lnTo>
                    <a:pt x="2911764" y="1180481"/>
                  </a:lnTo>
                  <a:cubicBezTo>
                    <a:pt x="2988167" y="1629970"/>
                    <a:pt x="3128173" y="2063283"/>
                    <a:pt x="3518424" y="2397294"/>
                  </a:cubicBezTo>
                  <a:cubicBezTo>
                    <a:pt x="3825770" y="2660455"/>
                    <a:pt x="4158759" y="2742311"/>
                    <a:pt x="4509495" y="2745948"/>
                  </a:cubicBezTo>
                  <a:lnTo>
                    <a:pt x="4518717" y="2745728"/>
                  </a:lnTo>
                  <a:lnTo>
                    <a:pt x="4518717" y="2768050"/>
                  </a:lnTo>
                  <a:lnTo>
                    <a:pt x="4374567" y="2765121"/>
                  </a:lnTo>
                  <a:cubicBezTo>
                    <a:pt x="4031847" y="2739897"/>
                    <a:pt x="3746358" y="2625841"/>
                    <a:pt x="3501948" y="2416545"/>
                  </a:cubicBezTo>
                  <a:cubicBezTo>
                    <a:pt x="3265594" y="2214254"/>
                    <a:pt x="3098845" y="1956216"/>
                    <a:pt x="2992116" y="1627597"/>
                  </a:cubicBezTo>
                  <a:cubicBezTo>
                    <a:pt x="2945055" y="1482683"/>
                    <a:pt x="2912182" y="1333197"/>
                    <a:pt x="2886550" y="1182692"/>
                  </a:cubicBezTo>
                  <a:lnTo>
                    <a:pt x="2878716" y="1125787"/>
                  </a:lnTo>
                  <a:lnTo>
                    <a:pt x="2868213" y="1130376"/>
                  </a:lnTo>
                  <a:lnTo>
                    <a:pt x="2871844" y="1190139"/>
                  </a:lnTo>
                  <a:cubicBezTo>
                    <a:pt x="2917499" y="1682210"/>
                    <a:pt x="3032827" y="2150822"/>
                    <a:pt x="3425271" y="2487612"/>
                  </a:cubicBezTo>
                  <a:cubicBezTo>
                    <a:pt x="3728084" y="2747466"/>
                    <a:pt x="4066354" y="2818133"/>
                    <a:pt x="4426949" y="2804599"/>
                  </a:cubicBezTo>
                  <a:lnTo>
                    <a:pt x="4518717" y="2797898"/>
                  </a:lnTo>
                  <a:lnTo>
                    <a:pt x="4518717" y="2822810"/>
                  </a:lnTo>
                  <a:lnTo>
                    <a:pt x="4309164" y="2830538"/>
                  </a:lnTo>
                  <a:cubicBezTo>
                    <a:pt x="3949465" y="2824067"/>
                    <a:pt x="3654952" y="2718210"/>
                    <a:pt x="3408759" y="2506918"/>
                  </a:cubicBezTo>
                  <a:cubicBezTo>
                    <a:pt x="3170702" y="2302608"/>
                    <a:pt x="3012101" y="2030374"/>
                    <a:pt x="2923967" y="1674715"/>
                  </a:cubicBezTo>
                  <a:cubicBezTo>
                    <a:pt x="2885107" y="1517993"/>
                    <a:pt x="2861883" y="1354999"/>
                    <a:pt x="2846546" y="1190272"/>
                  </a:cubicBezTo>
                  <a:lnTo>
                    <a:pt x="2843556" y="1141154"/>
                  </a:lnTo>
                  <a:lnTo>
                    <a:pt x="2624732" y="1236804"/>
                  </a:lnTo>
                  <a:cubicBezTo>
                    <a:pt x="1872304" y="1559305"/>
                    <a:pt x="1125008" y="1812422"/>
                    <a:pt x="575082" y="1441651"/>
                  </a:cubicBezTo>
                  <a:cubicBezTo>
                    <a:pt x="572363" y="1439780"/>
                    <a:pt x="569592" y="1437874"/>
                    <a:pt x="566819" y="1435968"/>
                  </a:cubicBezTo>
                  <a:lnTo>
                    <a:pt x="566711" y="1436125"/>
                  </a:lnTo>
                  <a:cubicBezTo>
                    <a:pt x="417964" y="1333832"/>
                    <a:pt x="302327" y="1199305"/>
                    <a:pt x="213442" y="1025090"/>
                  </a:cubicBezTo>
                  <a:cubicBezTo>
                    <a:pt x="133172" y="867813"/>
                    <a:pt x="76820" y="681690"/>
                    <a:pt x="41213" y="456215"/>
                  </a:cubicBezTo>
                  <a:cubicBezTo>
                    <a:pt x="28859" y="377982"/>
                    <a:pt x="19428" y="297204"/>
                    <a:pt x="12368" y="214464"/>
                  </a:cubicBezTo>
                  <a:close/>
                </a:path>
              </a:pathLst>
            </a:custGeom>
            <a:gradFill>
              <a:gsLst>
                <a:gs pos="0">
                  <a:srgbClr val="FFF640">
                    <a:alpha val="13725"/>
                  </a:srgbClr>
                </a:gs>
                <a:gs pos="12000">
                  <a:srgbClr val="F77F25">
                    <a:alpha val="35686"/>
                  </a:srgbClr>
                </a:gs>
                <a:gs pos="30000">
                  <a:srgbClr val="75D5C7">
                    <a:alpha val="45882"/>
                  </a:srgbClr>
                </a:gs>
                <a:gs pos="50000">
                  <a:srgbClr val="75D5C7">
                    <a:alpha val="48627"/>
                  </a:srgbClr>
                </a:gs>
                <a:gs pos="73000">
                  <a:srgbClr val="75D5C7">
                    <a:alpha val="47843"/>
                  </a:srgbClr>
                </a:gs>
                <a:gs pos="89000">
                  <a:srgbClr val="F77F25">
                    <a:alpha val="37647"/>
                  </a:srgbClr>
                </a:gs>
                <a:gs pos="100000">
                  <a:srgbClr val="CE2F8E">
                    <a:alpha val="29803"/>
                  </a:srgbClr>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Sintony"/>
                <a:ea typeface="Sintony"/>
                <a:cs typeface="Sintony"/>
                <a:sym typeface="Sintony"/>
              </a:endParaRPr>
            </a:p>
          </p:txBody>
        </p:sp>
        <p:sp>
          <p:nvSpPr>
            <p:cNvPr id="16" name="Google Shape;16;p2"/>
            <p:cNvSpPr/>
            <p:nvPr/>
          </p:nvSpPr>
          <p:spPr>
            <a:xfrm rot="10800000">
              <a:off x="0" y="5343314"/>
              <a:ext cx="2418074" cy="1514686"/>
            </a:xfrm>
            <a:custGeom>
              <a:avLst/>
              <a:gdLst/>
              <a:ahLst/>
              <a:cxnLst/>
              <a:rect l="l" t="t" r="r" b="b"/>
              <a:pathLst>
                <a:path w="4518717" h="2830538" extrusionOk="0">
                  <a:moveTo>
                    <a:pt x="0" y="0"/>
                  </a:moveTo>
                  <a:lnTo>
                    <a:pt x="25443" y="0"/>
                  </a:lnTo>
                  <a:lnTo>
                    <a:pt x="37635" y="211784"/>
                  </a:lnTo>
                  <a:cubicBezTo>
                    <a:pt x="44656" y="294147"/>
                    <a:pt x="54037" y="374516"/>
                    <a:pt x="66325" y="452299"/>
                  </a:cubicBezTo>
                  <a:cubicBezTo>
                    <a:pt x="138944" y="911843"/>
                    <a:pt x="307507" y="1227057"/>
                    <a:pt x="581515" y="1415492"/>
                  </a:cubicBezTo>
                  <a:cubicBezTo>
                    <a:pt x="584080" y="1417256"/>
                    <a:pt x="586641" y="1419017"/>
                    <a:pt x="589204" y="1420780"/>
                  </a:cubicBezTo>
                  <a:cubicBezTo>
                    <a:pt x="1129000" y="1784719"/>
                    <a:pt x="1870051" y="1532927"/>
                    <a:pt x="2616802" y="1212725"/>
                  </a:cubicBezTo>
                  <a:lnTo>
                    <a:pt x="2838400" y="1115842"/>
                  </a:lnTo>
                  <a:lnTo>
                    <a:pt x="2625060" y="1199875"/>
                  </a:lnTo>
                  <a:cubicBezTo>
                    <a:pt x="1914058" y="1473917"/>
                    <a:pt x="1205331" y="1683764"/>
                    <a:pt x="662392" y="1320967"/>
                  </a:cubicBezTo>
                  <a:cubicBezTo>
                    <a:pt x="658678" y="1318414"/>
                    <a:pt x="654930" y="1315911"/>
                    <a:pt x="651269" y="1313394"/>
                  </a:cubicBezTo>
                  <a:lnTo>
                    <a:pt x="651305" y="1313342"/>
                  </a:lnTo>
                  <a:cubicBezTo>
                    <a:pt x="379756" y="1126599"/>
                    <a:pt x="207140" y="823773"/>
                    <a:pt x="123874" y="388109"/>
                  </a:cubicBezTo>
                  <a:cubicBezTo>
                    <a:pt x="109855" y="314755"/>
                    <a:pt x="98565" y="239070"/>
                    <a:pt x="89491" y="161593"/>
                  </a:cubicBezTo>
                  <a:lnTo>
                    <a:pt x="75131" y="0"/>
                  </a:lnTo>
                  <a:lnTo>
                    <a:pt x="100591" y="0"/>
                  </a:lnTo>
                  <a:lnTo>
                    <a:pt x="114615" y="158113"/>
                  </a:lnTo>
                  <a:cubicBezTo>
                    <a:pt x="123632" y="235207"/>
                    <a:pt x="134852" y="310471"/>
                    <a:pt x="148785" y="383362"/>
                  </a:cubicBezTo>
                  <a:cubicBezTo>
                    <a:pt x="230778" y="812142"/>
                    <a:pt x="399859" y="1109686"/>
                    <a:pt x="665656" y="1292474"/>
                  </a:cubicBezTo>
                  <a:cubicBezTo>
                    <a:pt x="669264" y="1294956"/>
                    <a:pt x="672871" y="1297436"/>
                    <a:pt x="676516" y="1299865"/>
                  </a:cubicBezTo>
                  <a:cubicBezTo>
                    <a:pt x="1209737" y="1656114"/>
                    <a:pt x="1912436" y="1447388"/>
                    <a:pt x="2618016" y="1175371"/>
                  </a:cubicBezTo>
                  <a:lnTo>
                    <a:pt x="2840308" y="1087807"/>
                  </a:lnTo>
                  <a:lnTo>
                    <a:pt x="2840293" y="1087564"/>
                  </a:lnTo>
                  <a:lnTo>
                    <a:pt x="2625709" y="1161778"/>
                  </a:lnTo>
                  <a:cubicBezTo>
                    <a:pt x="1955979" y="1387765"/>
                    <a:pt x="1285699" y="1554676"/>
                    <a:pt x="750023" y="1200041"/>
                  </a:cubicBezTo>
                  <a:cubicBezTo>
                    <a:pt x="478786" y="1019674"/>
                    <a:pt x="300885" y="731704"/>
                    <a:pt x="206578" y="319492"/>
                  </a:cubicBezTo>
                  <a:cubicBezTo>
                    <a:pt x="190894" y="250972"/>
                    <a:pt x="177747" y="180340"/>
                    <a:pt x="166663" y="108084"/>
                  </a:cubicBezTo>
                  <a:lnTo>
                    <a:pt x="153203" y="0"/>
                  </a:lnTo>
                  <a:lnTo>
                    <a:pt x="178675" y="0"/>
                  </a:lnTo>
                  <a:lnTo>
                    <a:pt x="191577" y="103739"/>
                  </a:lnTo>
                  <a:cubicBezTo>
                    <a:pt x="202593" y="175607"/>
                    <a:pt x="215656" y="245819"/>
                    <a:pt x="231238" y="313878"/>
                  </a:cubicBezTo>
                  <a:cubicBezTo>
                    <a:pt x="324040" y="719430"/>
                    <a:pt x="498299" y="1002277"/>
                    <a:pt x="764007" y="1178920"/>
                  </a:cubicBezTo>
                  <a:cubicBezTo>
                    <a:pt x="1290484" y="1527430"/>
                    <a:pt x="1954990" y="1361411"/>
                    <a:pt x="2619514" y="1137081"/>
                  </a:cubicBezTo>
                  <a:lnTo>
                    <a:pt x="2838693" y="1061259"/>
                  </a:lnTo>
                  <a:lnTo>
                    <a:pt x="2838638" y="1060362"/>
                  </a:lnTo>
                  <a:lnTo>
                    <a:pt x="2626048" y="1122463"/>
                  </a:lnTo>
                  <a:cubicBezTo>
                    <a:pt x="1997477" y="1300851"/>
                    <a:pt x="1365588" y="1425248"/>
                    <a:pt x="837478" y="1078918"/>
                  </a:cubicBezTo>
                  <a:cubicBezTo>
                    <a:pt x="831129" y="1074706"/>
                    <a:pt x="824730" y="1070460"/>
                    <a:pt x="818453" y="1066143"/>
                  </a:cubicBezTo>
                  <a:cubicBezTo>
                    <a:pt x="564216" y="891304"/>
                    <a:pt x="391174" y="624161"/>
                    <a:pt x="289747" y="250193"/>
                  </a:cubicBezTo>
                  <a:cubicBezTo>
                    <a:pt x="272460" y="186464"/>
                    <a:pt x="257514" y="120838"/>
                    <a:pt x="244477" y="53756"/>
                  </a:cubicBezTo>
                  <a:lnTo>
                    <a:pt x="235616" y="0"/>
                  </a:lnTo>
                  <a:lnTo>
                    <a:pt x="262783" y="0"/>
                  </a:lnTo>
                  <a:lnTo>
                    <a:pt x="289507" y="140954"/>
                  </a:lnTo>
                  <a:cubicBezTo>
                    <a:pt x="376368" y="520295"/>
                    <a:pt x="534994" y="849317"/>
                    <a:pt x="851318" y="1058006"/>
                  </a:cubicBezTo>
                  <a:cubicBezTo>
                    <a:pt x="1370839" y="1398697"/>
                    <a:pt x="1997238" y="1274867"/>
                    <a:pt x="2620831" y="1097799"/>
                  </a:cubicBezTo>
                  <a:lnTo>
                    <a:pt x="2837072" y="1034613"/>
                  </a:lnTo>
                  <a:lnTo>
                    <a:pt x="2836989" y="1033238"/>
                  </a:lnTo>
                  <a:lnTo>
                    <a:pt x="2373890" y="1134850"/>
                  </a:lnTo>
                  <a:cubicBezTo>
                    <a:pt x="1870271" y="1228913"/>
                    <a:pt x="1370525" y="1248050"/>
                    <a:pt x="924661" y="958530"/>
                  </a:cubicBezTo>
                  <a:cubicBezTo>
                    <a:pt x="916620" y="953309"/>
                    <a:pt x="908685" y="947930"/>
                    <a:pt x="900787" y="942498"/>
                  </a:cubicBezTo>
                  <a:cubicBezTo>
                    <a:pt x="655652" y="773919"/>
                    <a:pt x="482986" y="524598"/>
                    <a:pt x="373301" y="181236"/>
                  </a:cubicBezTo>
                  <a:lnTo>
                    <a:pt x="322918" y="0"/>
                  </a:lnTo>
                  <a:lnTo>
                    <a:pt x="350881" y="0"/>
                  </a:lnTo>
                  <a:lnTo>
                    <a:pt x="359020" y="35833"/>
                  </a:lnTo>
                  <a:cubicBezTo>
                    <a:pt x="452129" y="394967"/>
                    <a:pt x="610148" y="711578"/>
                    <a:pt x="915495" y="921566"/>
                  </a:cubicBezTo>
                  <a:cubicBezTo>
                    <a:pt x="923181" y="926851"/>
                    <a:pt x="930889" y="931998"/>
                    <a:pt x="938789" y="937201"/>
                  </a:cubicBezTo>
                  <a:cubicBezTo>
                    <a:pt x="1377811" y="1222304"/>
                    <a:pt x="1872819" y="1202753"/>
                    <a:pt x="2372294" y="1109261"/>
                  </a:cubicBezTo>
                  <a:lnTo>
                    <a:pt x="2835425" y="1007559"/>
                  </a:lnTo>
                  <a:lnTo>
                    <a:pt x="2835340" y="1006180"/>
                  </a:lnTo>
                  <a:lnTo>
                    <a:pt x="2390710" y="1073407"/>
                  </a:lnTo>
                  <a:cubicBezTo>
                    <a:pt x="1921226" y="1129613"/>
                    <a:pt x="1450810" y="1119375"/>
                    <a:pt x="1012309" y="837463"/>
                  </a:cubicBezTo>
                  <a:cubicBezTo>
                    <a:pt x="1002295" y="830962"/>
                    <a:pt x="992356" y="824357"/>
                    <a:pt x="982525" y="817596"/>
                  </a:cubicBezTo>
                  <a:cubicBezTo>
                    <a:pt x="746958" y="655596"/>
                    <a:pt x="575179" y="424144"/>
                    <a:pt x="457838" y="111183"/>
                  </a:cubicBezTo>
                  <a:lnTo>
                    <a:pt x="422223" y="0"/>
                  </a:lnTo>
                  <a:lnTo>
                    <a:pt x="447568" y="0"/>
                  </a:lnTo>
                  <a:lnTo>
                    <a:pt x="501349" y="149766"/>
                  </a:lnTo>
                  <a:cubicBezTo>
                    <a:pt x="608995" y="415998"/>
                    <a:pt x="768822" y="649240"/>
                    <a:pt x="1026174" y="816182"/>
                  </a:cubicBezTo>
                  <a:cubicBezTo>
                    <a:pt x="1458460" y="1094112"/>
                    <a:pt x="1924532" y="1103816"/>
                    <a:pt x="2390229" y="1047907"/>
                  </a:cubicBezTo>
                  <a:lnTo>
                    <a:pt x="2833794" y="980769"/>
                  </a:lnTo>
                  <a:lnTo>
                    <a:pt x="2833773" y="980435"/>
                  </a:lnTo>
                  <a:lnTo>
                    <a:pt x="2406327" y="1011970"/>
                  </a:lnTo>
                  <a:cubicBezTo>
                    <a:pt x="1970793" y="1031074"/>
                    <a:pt x="1529753" y="991897"/>
                    <a:pt x="1099670" y="716813"/>
                  </a:cubicBezTo>
                  <a:cubicBezTo>
                    <a:pt x="855343" y="560500"/>
                    <a:pt x="672936" y="339687"/>
                    <a:pt x="541978" y="41707"/>
                  </a:cubicBezTo>
                  <a:lnTo>
                    <a:pt x="525961" y="0"/>
                  </a:lnTo>
                  <a:lnTo>
                    <a:pt x="554417" y="0"/>
                  </a:lnTo>
                  <a:lnTo>
                    <a:pt x="586007" y="74618"/>
                  </a:lnTo>
                  <a:cubicBezTo>
                    <a:pt x="700451" y="318587"/>
                    <a:pt x="862521" y="534892"/>
                    <a:pt x="1113399" y="695287"/>
                  </a:cubicBezTo>
                  <a:cubicBezTo>
                    <a:pt x="1538011" y="966898"/>
                    <a:pt x="1975196" y="1005357"/>
                    <a:pt x="2407365" y="986286"/>
                  </a:cubicBezTo>
                  <a:lnTo>
                    <a:pt x="2832220" y="954913"/>
                  </a:lnTo>
                  <a:lnTo>
                    <a:pt x="2832128" y="953406"/>
                  </a:lnTo>
                  <a:lnTo>
                    <a:pt x="2817460" y="953132"/>
                  </a:lnTo>
                  <a:cubicBezTo>
                    <a:pt x="2291845" y="952120"/>
                    <a:pt x="1748323" y="951042"/>
                    <a:pt x="1187371" y="595782"/>
                  </a:cubicBezTo>
                  <a:cubicBezTo>
                    <a:pt x="1009460" y="483139"/>
                    <a:pt x="862086" y="340017"/>
                    <a:pt x="740790" y="161465"/>
                  </a:cubicBezTo>
                  <a:lnTo>
                    <a:pt x="645233" y="0"/>
                  </a:lnTo>
                  <a:lnTo>
                    <a:pt x="671265" y="0"/>
                  </a:lnTo>
                  <a:lnTo>
                    <a:pt x="674732" y="6914"/>
                  </a:lnTo>
                  <a:cubicBezTo>
                    <a:pt x="794704" y="225657"/>
                    <a:pt x="957040" y="420052"/>
                    <a:pt x="1200813" y="574443"/>
                  </a:cubicBezTo>
                  <a:cubicBezTo>
                    <a:pt x="1755606" y="925775"/>
                    <a:pt x="2295376" y="926817"/>
                    <a:pt x="2817387" y="927815"/>
                  </a:cubicBezTo>
                  <a:lnTo>
                    <a:pt x="2830586" y="928065"/>
                  </a:lnTo>
                  <a:lnTo>
                    <a:pt x="2830507" y="926770"/>
                  </a:lnTo>
                  <a:lnTo>
                    <a:pt x="2790113" y="921769"/>
                  </a:lnTo>
                  <a:cubicBezTo>
                    <a:pt x="2313271" y="870329"/>
                    <a:pt x="1820222" y="817141"/>
                    <a:pt x="1274700" y="475188"/>
                  </a:cubicBezTo>
                  <a:cubicBezTo>
                    <a:pt x="1102451" y="367246"/>
                    <a:pt x="956341" y="234469"/>
                    <a:pt x="832036" y="72379"/>
                  </a:cubicBezTo>
                  <a:lnTo>
                    <a:pt x="782726" y="0"/>
                  </a:lnTo>
                  <a:lnTo>
                    <a:pt x="810945" y="0"/>
                  </a:lnTo>
                  <a:lnTo>
                    <a:pt x="842632" y="45734"/>
                  </a:lnTo>
                  <a:cubicBezTo>
                    <a:pt x="956543" y="197113"/>
                    <a:pt x="1099070" y="335013"/>
                    <a:pt x="1288233" y="453602"/>
                  </a:cubicBezTo>
                  <a:cubicBezTo>
                    <a:pt x="1828854" y="792493"/>
                    <a:pt x="2318914" y="845319"/>
                    <a:pt x="2792872" y="896472"/>
                  </a:cubicBezTo>
                  <a:lnTo>
                    <a:pt x="2828935" y="900938"/>
                  </a:lnTo>
                  <a:lnTo>
                    <a:pt x="2828853" y="899577"/>
                  </a:lnTo>
                  <a:lnTo>
                    <a:pt x="2751710" y="880491"/>
                  </a:lnTo>
                  <a:cubicBezTo>
                    <a:pt x="2326122" y="781407"/>
                    <a:pt x="1886077" y="678928"/>
                    <a:pt x="1362155" y="354063"/>
                  </a:cubicBezTo>
                  <a:cubicBezTo>
                    <a:pt x="1334776" y="337083"/>
                    <a:pt x="1308245" y="319762"/>
                    <a:pt x="1282565" y="302102"/>
                  </a:cubicBezTo>
                  <a:cubicBezTo>
                    <a:pt x="1159576" y="217523"/>
                    <a:pt x="1055824" y="125539"/>
                    <a:pt x="966031" y="28505"/>
                  </a:cubicBezTo>
                  <a:lnTo>
                    <a:pt x="941368" y="0"/>
                  </a:lnTo>
                  <a:lnTo>
                    <a:pt x="974446" y="0"/>
                  </a:lnTo>
                  <a:lnTo>
                    <a:pt x="1026698" y="56666"/>
                  </a:lnTo>
                  <a:cubicBezTo>
                    <a:pt x="1124370" y="155043"/>
                    <a:pt x="1238427" y="247567"/>
                    <a:pt x="1375635" y="332674"/>
                  </a:cubicBezTo>
                  <a:cubicBezTo>
                    <a:pt x="1895996" y="655320"/>
                    <a:pt x="2333987" y="757310"/>
                    <a:pt x="2757538" y="855996"/>
                  </a:cubicBezTo>
                  <a:lnTo>
                    <a:pt x="2827250" y="873242"/>
                  </a:lnTo>
                  <a:lnTo>
                    <a:pt x="2827238" y="873028"/>
                  </a:lnTo>
                  <a:lnTo>
                    <a:pt x="2680638" y="815359"/>
                  </a:lnTo>
                  <a:cubicBezTo>
                    <a:pt x="2313776" y="675464"/>
                    <a:pt x="1934359" y="530864"/>
                    <a:pt x="1449690" y="233610"/>
                  </a:cubicBezTo>
                  <a:cubicBezTo>
                    <a:pt x="1412779" y="211000"/>
                    <a:pt x="1377333" y="187934"/>
                    <a:pt x="1343337" y="164555"/>
                  </a:cubicBezTo>
                  <a:cubicBezTo>
                    <a:pt x="1267641" y="112499"/>
                    <a:pt x="1198774" y="58623"/>
                    <a:pt x="1135499" y="3335"/>
                  </a:cubicBezTo>
                  <a:lnTo>
                    <a:pt x="1132074" y="0"/>
                  </a:lnTo>
                  <a:lnTo>
                    <a:pt x="1171356" y="0"/>
                  </a:lnTo>
                  <a:lnTo>
                    <a:pt x="1223819" y="44553"/>
                  </a:lnTo>
                  <a:cubicBezTo>
                    <a:pt x="1295802" y="101980"/>
                    <a:pt x="1374944" y="157798"/>
                    <a:pt x="1462999" y="211795"/>
                  </a:cubicBezTo>
                  <a:cubicBezTo>
                    <a:pt x="1945697" y="507770"/>
                    <a:pt x="2323939" y="651948"/>
                    <a:pt x="2689768" y="791439"/>
                  </a:cubicBezTo>
                  <a:lnTo>
                    <a:pt x="2825522" y="844847"/>
                  </a:lnTo>
                  <a:lnTo>
                    <a:pt x="2825470" y="843973"/>
                  </a:lnTo>
                  <a:lnTo>
                    <a:pt x="2428090" y="622270"/>
                  </a:lnTo>
                  <a:cubicBezTo>
                    <a:pt x="2175955" y="483697"/>
                    <a:pt x="1890174" y="326608"/>
                    <a:pt x="1536970" y="112521"/>
                  </a:cubicBezTo>
                  <a:cubicBezTo>
                    <a:pt x="1480521" y="78314"/>
                    <a:pt x="1427275" y="43728"/>
                    <a:pt x="1376846" y="8830"/>
                  </a:cubicBezTo>
                  <a:lnTo>
                    <a:pt x="1364866" y="0"/>
                  </a:lnTo>
                  <a:lnTo>
                    <a:pt x="1409757" y="0"/>
                  </a:lnTo>
                  <a:lnTo>
                    <a:pt x="1429457" y="13855"/>
                  </a:lnTo>
                  <a:cubicBezTo>
                    <a:pt x="1468049" y="39716"/>
                    <a:pt x="1508263" y="65390"/>
                    <a:pt x="1550259" y="90847"/>
                  </a:cubicBezTo>
                  <a:cubicBezTo>
                    <a:pt x="1903043" y="304644"/>
                    <a:pt x="2188528" y="461605"/>
                    <a:pt x="2440455" y="600035"/>
                  </a:cubicBezTo>
                  <a:lnTo>
                    <a:pt x="2798622" y="799918"/>
                  </a:lnTo>
                  <a:lnTo>
                    <a:pt x="2613701" y="651000"/>
                  </a:lnTo>
                  <a:cubicBezTo>
                    <a:pt x="2381314" y="473846"/>
                    <a:pt x="2123094" y="296297"/>
                    <a:pt x="1778031" y="84564"/>
                  </a:cubicBezTo>
                  <a:lnTo>
                    <a:pt x="1638468" y="0"/>
                  </a:lnTo>
                  <a:lnTo>
                    <a:pt x="1687428" y="0"/>
                  </a:lnTo>
                  <a:lnTo>
                    <a:pt x="1791479" y="63048"/>
                  </a:lnTo>
                  <a:cubicBezTo>
                    <a:pt x="2137329" y="275268"/>
                    <a:pt x="2396105" y="453187"/>
                    <a:pt x="2628961" y="630688"/>
                  </a:cubicBezTo>
                  <a:lnTo>
                    <a:pt x="2807181" y="774207"/>
                  </a:lnTo>
                  <a:lnTo>
                    <a:pt x="2738908" y="697327"/>
                  </a:lnTo>
                  <a:cubicBezTo>
                    <a:pt x="2545618" y="488000"/>
                    <a:pt x="2335931" y="288178"/>
                    <a:pt x="2039668" y="81049"/>
                  </a:cubicBezTo>
                  <a:lnTo>
                    <a:pt x="1918646" y="0"/>
                  </a:lnTo>
                  <a:lnTo>
                    <a:pt x="1964274" y="0"/>
                  </a:lnTo>
                  <a:lnTo>
                    <a:pt x="2054356" y="60323"/>
                  </a:lnTo>
                  <a:cubicBezTo>
                    <a:pt x="2352170" y="268511"/>
                    <a:pt x="2562852" y="469237"/>
                    <a:pt x="2756986" y="679467"/>
                  </a:cubicBezTo>
                  <a:lnTo>
                    <a:pt x="2786118" y="712272"/>
                  </a:lnTo>
                  <a:lnTo>
                    <a:pt x="2709168" y="595687"/>
                  </a:lnTo>
                  <a:cubicBezTo>
                    <a:pt x="2571402" y="398638"/>
                    <a:pt x="2415346" y="208306"/>
                    <a:pt x="2197968" y="27028"/>
                  </a:cubicBezTo>
                  <a:lnTo>
                    <a:pt x="2163686" y="0"/>
                  </a:lnTo>
                  <a:lnTo>
                    <a:pt x="2203483" y="0"/>
                  </a:lnTo>
                  <a:lnTo>
                    <a:pt x="2245091" y="33578"/>
                  </a:lnTo>
                  <a:cubicBezTo>
                    <a:pt x="2448290" y="208359"/>
                    <a:pt x="2597165" y="391154"/>
                    <a:pt x="2729267" y="580038"/>
                  </a:cubicBezTo>
                  <a:lnTo>
                    <a:pt x="2778878" y="655191"/>
                  </a:lnTo>
                  <a:lnTo>
                    <a:pt x="2709539" y="511747"/>
                  </a:lnTo>
                  <a:cubicBezTo>
                    <a:pt x="2633854" y="367164"/>
                    <a:pt x="2549121" y="227418"/>
                    <a:pt x="2441803" y="95275"/>
                  </a:cubicBezTo>
                  <a:lnTo>
                    <a:pt x="2358926" y="0"/>
                  </a:lnTo>
                  <a:lnTo>
                    <a:pt x="2392410" y="0"/>
                  </a:lnTo>
                  <a:lnTo>
                    <a:pt x="2412886" y="21483"/>
                  </a:lnTo>
                  <a:cubicBezTo>
                    <a:pt x="2544633" y="171367"/>
                    <a:pt x="2643891" y="331663"/>
                    <a:pt x="2731153" y="498279"/>
                  </a:cubicBezTo>
                  <a:lnTo>
                    <a:pt x="2775451" y="589903"/>
                  </a:lnTo>
                  <a:lnTo>
                    <a:pt x="2722303" y="435422"/>
                  </a:lnTo>
                  <a:cubicBezTo>
                    <a:pt x="2676661" y="316446"/>
                    <a:pt x="2625364" y="201203"/>
                    <a:pt x="2562305" y="91702"/>
                  </a:cubicBezTo>
                  <a:lnTo>
                    <a:pt x="2504982" y="0"/>
                  </a:lnTo>
                  <a:lnTo>
                    <a:pt x="2534911" y="0"/>
                  </a:lnTo>
                  <a:lnTo>
                    <a:pt x="2555144" y="29700"/>
                  </a:lnTo>
                  <a:cubicBezTo>
                    <a:pt x="2632185" y="154238"/>
                    <a:pt x="2692433" y="286646"/>
                    <a:pt x="2745160" y="423945"/>
                  </a:cubicBezTo>
                  <a:lnTo>
                    <a:pt x="2777350" y="517468"/>
                  </a:lnTo>
                  <a:lnTo>
                    <a:pt x="2741287" y="361540"/>
                  </a:lnTo>
                  <a:cubicBezTo>
                    <a:pt x="2717947" y="275004"/>
                    <a:pt x="2691829" y="190579"/>
                    <a:pt x="2660995" y="109109"/>
                  </a:cubicBezTo>
                  <a:lnTo>
                    <a:pt x="2615463" y="0"/>
                  </a:lnTo>
                  <a:lnTo>
                    <a:pt x="2642329" y="0"/>
                  </a:lnTo>
                  <a:lnTo>
                    <a:pt x="2670022" y="61601"/>
                  </a:lnTo>
                  <a:cubicBezTo>
                    <a:pt x="2707387" y="154778"/>
                    <a:pt x="2738097" y="251975"/>
                    <a:pt x="2765106" y="351938"/>
                  </a:cubicBezTo>
                  <a:lnTo>
                    <a:pt x="2785280" y="434017"/>
                  </a:lnTo>
                  <a:lnTo>
                    <a:pt x="2767632" y="316155"/>
                  </a:lnTo>
                  <a:cubicBezTo>
                    <a:pt x="2751717" y="221952"/>
                    <a:pt x="2732961" y="130193"/>
                    <a:pt x="2709300" y="41956"/>
                  </a:cubicBezTo>
                  <a:lnTo>
                    <a:pt x="2696534" y="0"/>
                  </a:lnTo>
                  <a:lnTo>
                    <a:pt x="2723245" y="0"/>
                  </a:lnTo>
                  <a:lnTo>
                    <a:pt x="2755328" y="121542"/>
                  </a:lnTo>
                  <a:cubicBezTo>
                    <a:pt x="2767302" y="173844"/>
                    <a:pt x="2777868" y="227180"/>
                    <a:pt x="2787419" y="281351"/>
                  </a:cubicBezTo>
                  <a:lnTo>
                    <a:pt x="2795858" y="336570"/>
                  </a:lnTo>
                  <a:lnTo>
                    <a:pt x="2787024" y="218046"/>
                  </a:lnTo>
                  <a:cubicBezTo>
                    <a:pt x="2781912" y="165187"/>
                    <a:pt x="2775895" y="113144"/>
                    <a:pt x="2768659" y="62106"/>
                  </a:cubicBezTo>
                  <a:lnTo>
                    <a:pt x="2758018" y="0"/>
                  </a:lnTo>
                  <a:lnTo>
                    <a:pt x="2783702" y="0"/>
                  </a:lnTo>
                  <a:lnTo>
                    <a:pt x="2791139" y="39531"/>
                  </a:lnTo>
                  <a:cubicBezTo>
                    <a:pt x="2810520" y="170542"/>
                    <a:pt x="2821607" y="308190"/>
                    <a:pt x="2829725" y="449367"/>
                  </a:cubicBezTo>
                  <a:lnTo>
                    <a:pt x="2839432" y="647434"/>
                  </a:lnTo>
                  <a:lnTo>
                    <a:pt x="2845323" y="694290"/>
                  </a:lnTo>
                  <a:lnTo>
                    <a:pt x="2857538" y="750438"/>
                  </a:lnTo>
                  <a:lnTo>
                    <a:pt x="2868581" y="782523"/>
                  </a:lnTo>
                  <a:lnTo>
                    <a:pt x="2884035" y="814482"/>
                  </a:lnTo>
                  <a:lnTo>
                    <a:pt x="2904760" y="845880"/>
                  </a:lnTo>
                  <a:lnTo>
                    <a:pt x="2926293" y="870128"/>
                  </a:lnTo>
                  <a:lnTo>
                    <a:pt x="2954101" y="892522"/>
                  </a:lnTo>
                  <a:lnTo>
                    <a:pt x="2967598" y="900742"/>
                  </a:lnTo>
                  <a:lnTo>
                    <a:pt x="3017042" y="920195"/>
                  </a:lnTo>
                  <a:lnTo>
                    <a:pt x="3049782" y="928293"/>
                  </a:lnTo>
                  <a:lnTo>
                    <a:pt x="3087386" y="932952"/>
                  </a:lnTo>
                  <a:lnTo>
                    <a:pt x="3129248" y="933749"/>
                  </a:lnTo>
                  <a:lnTo>
                    <a:pt x="3130044" y="933692"/>
                  </a:lnTo>
                  <a:lnTo>
                    <a:pt x="3219515" y="921529"/>
                  </a:lnTo>
                  <a:lnTo>
                    <a:pt x="3269001" y="911406"/>
                  </a:lnTo>
                  <a:lnTo>
                    <a:pt x="3326894" y="896048"/>
                  </a:lnTo>
                  <a:lnTo>
                    <a:pt x="3385842" y="877226"/>
                  </a:lnTo>
                  <a:lnTo>
                    <a:pt x="3448724" y="854099"/>
                  </a:lnTo>
                  <a:lnTo>
                    <a:pt x="3569414" y="804445"/>
                  </a:lnTo>
                  <a:cubicBezTo>
                    <a:pt x="3778791" y="722851"/>
                    <a:pt x="3984044" y="653888"/>
                    <a:pt x="4177482" y="611771"/>
                  </a:cubicBezTo>
                  <a:cubicBezTo>
                    <a:pt x="4281892" y="589050"/>
                    <a:pt x="4379058" y="574733"/>
                    <a:pt x="4470257" y="568744"/>
                  </a:cubicBezTo>
                  <a:lnTo>
                    <a:pt x="4518717" y="567738"/>
                  </a:lnTo>
                  <a:lnTo>
                    <a:pt x="4518717" y="592512"/>
                  </a:lnTo>
                  <a:lnTo>
                    <a:pt x="4451014" y="595242"/>
                  </a:lnTo>
                  <a:cubicBezTo>
                    <a:pt x="4366907" y="602022"/>
                    <a:pt x="4277717" y="615772"/>
                    <a:pt x="4182954" y="636413"/>
                  </a:cubicBezTo>
                  <a:cubicBezTo>
                    <a:pt x="4086849" y="657333"/>
                    <a:pt x="3987714" y="684967"/>
                    <a:pt x="3886527" y="717537"/>
                  </a:cubicBezTo>
                  <a:lnTo>
                    <a:pt x="3882309" y="719049"/>
                  </a:lnTo>
                  <a:lnTo>
                    <a:pt x="4107554" y="667529"/>
                  </a:lnTo>
                  <a:cubicBezTo>
                    <a:pt x="4208111" y="650130"/>
                    <a:pt x="4301962" y="640466"/>
                    <a:pt x="4390336" y="638514"/>
                  </a:cubicBezTo>
                  <a:lnTo>
                    <a:pt x="4518717" y="641363"/>
                  </a:lnTo>
                  <a:lnTo>
                    <a:pt x="4518717" y="667333"/>
                  </a:lnTo>
                  <a:lnTo>
                    <a:pt x="4489444" y="664699"/>
                  </a:lnTo>
                  <a:cubicBezTo>
                    <a:pt x="4374076" y="659489"/>
                    <a:pt x="4248739" y="668886"/>
                    <a:pt x="4111824" y="692574"/>
                  </a:cubicBezTo>
                  <a:cubicBezTo>
                    <a:pt x="4019295" y="708580"/>
                    <a:pt x="3924091" y="730856"/>
                    <a:pt x="3827094" y="757755"/>
                  </a:cubicBezTo>
                  <a:lnTo>
                    <a:pt x="3805993" y="764390"/>
                  </a:lnTo>
                  <a:lnTo>
                    <a:pt x="4037670" y="722773"/>
                  </a:lnTo>
                  <a:cubicBezTo>
                    <a:pt x="4182750" y="704794"/>
                    <a:pt x="4313884" y="702618"/>
                    <a:pt x="4435171" y="716431"/>
                  </a:cubicBezTo>
                  <a:lnTo>
                    <a:pt x="4518717" y="729972"/>
                  </a:lnTo>
                  <a:lnTo>
                    <a:pt x="4518717" y="754128"/>
                  </a:lnTo>
                  <a:lnTo>
                    <a:pt x="4514658" y="753197"/>
                  </a:lnTo>
                  <a:cubicBezTo>
                    <a:pt x="4373106" y="727639"/>
                    <a:pt x="4216407" y="726194"/>
                    <a:pt x="4040829" y="747980"/>
                  </a:cubicBezTo>
                  <a:cubicBezTo>
                    <a:pt x="3951895" y="759003"/>
                    <a:pt x="3860640" y="775870"/>
                    <a:pt x="3767848" y="797047"/>
                  </a:cubicBezTo>
                  <a:lnTo>
                    <a:pt x="3728205" y="807572"/>
                  </a:lnTo>
                  <a:lnTo>
                    <a:pt x="3967649" y="777541"/>
                  </a:lnTo>
                  <a:cubicBezTo>
                    <a:pt x="4161044" y="763939"/>
                    <a:pt x="4335315" y="778900"/>
                    <a:pt x="4492681" y="823065"/>
                  </a:cubicBezTo>
                  <a:lnTo>
                    <a:pt x="4518717" y="831815"/>
                  </a:lnTo>
                  <a:lnTo>
                    <a:pt x="4518717" y="856896"/>
                  </a:lnTo>
                  <a:lnTo>
                    <a:pt x="4416691" y="828309"/>
                  </a:lnTo>
                  <a:cubicBezTo>
                    <a:pt x="4196284" y="779769"/>
                    <a:pt x="3960261" y="790950"/>
                    <a:pt x="3713703" y="833680"/>
                  </a:cubicBezTo>
                  <a:lnTo>
                    <a:pt x="3641677" y="848876"/>
                  </a:lnTo>
                  <a:lnTo>
                    <a:pt x="3646266" y="848187"/>
                  </a:lnTo>
                  <a:cubicBezTo>
                    <a:pt x="3731179" y="838576"/>
                    <a:pt x="3815135" y="832662"/>
                    <a:pt x="3897570" y="831728"/>
                  </a:cubicBezTo>
                  <a:cubicBezTo>
                    <a:pt x="4129104" y="829081"/>
                    <a:pt x="4334197" y="866720"/>
                    <a:pt x="4517062" y="946039"/>
                  </a:cubicBezTo>
                  <a:lnTo>
                    <a:pt x="4518717" y="946851"/>
                  </a:lnTo>
                  <a:lnTo>
                    <a:pt x="4518717" y="975758"/>
                  </a:lnTo>
                  <a:lnTo>
                    <a:pt x="4456658" y="947752"/>
                  </a:lnTo>
                  <a:cubicBezTo>
                    <a:pt x="4205069" y="850538"/>
                    <a:pt x="3935381" y="840438"/>
                    <a:pt x="3653483" y="872219"/>
                  </a:cubicBezTo>
                  <a:lnTo>
                    <a:pt x="3550825" y="887641"/>
                  </a:lnTo>
                  <a:lnTo>
                    <a:pt x="3587478" y="884631"/>
                  </a:lnTo>
                  <a:cubicBezTo>
                    <a:pt x="3668202" y="880957"/>
                    <a:pt x="3748224" y="880671"/>
                    <a:pt x="3827080" y="884940"/>
                  </a:cubicBezTo>
                  <a:cubicBezTo>
                    <a:pt x="4048422" y="896903"/>
                    <a:pt x="4246791" y="944766"/>
                    <a:pt x="4426322" y="1030037"/>
                  </a:cubicBezTo>
                  <a:lnTo>
                    <a:pt x="4518717" y="1078791"/>
                  </a:lnTo>
                  <a:lnTo>
                    <a:pt x="4518717" y="1108448"/>
                  </a:lnTo>
                  <a:lnTo>
                    <a:pt x="4488626" y="1089766"/>
                  </a:lnTo>
                  <a:cubicBezTo>
                    <a:pt x="4205729" y="933082"/>
                    <a:pt x="3905630" y="895019"/>
                    <a:pt x="3593001" y="909094"/>
                  </a:cubicBezTo>
                  <a:lnTo>
                    <a:pt x="3448404" y="920949"/>
                  </a:lnTo>
                  <a:lnTo>
                    <a:pt x="3528218" y="920523"/>
                  </a:lnTo>
                  <a:cubicBezTo>
                    <a:pt x="3604746" y="922840"/>
                    <a:pt x="3680830" y="928233"/>
                    <a:pt x="3756102" y="937742"/>
                  </a:cubicBezTo>
                  <a:cubicBezTo>
                    <a:pt x="4009441" y="969772"/>
                    <a:pt x="4234782" y="1047115"/>
                    <a:pt x="4439103" y="1172717"/>
                  </a:cubicBezTo>
                  <a:lnTo>
                    <a:pt x="4518717" y="1225695"/>
                  </a:lnTo>
                  <a:lnTo>
                    <a:pt x="4518717" y="1256096"/>
                  </a:lnTo>
                  <a:lnTo>
                    <a:pt x="4515229" y="1253417"/>
                  </a:lnTo>
                  <a:cubicBezTo>
                    <a:pt x="4480013" y="1228398"/>
                    <a:pt x="4444663" y="1205267"/>
                    <a:pt x="4409178" y="1183899"/>
                  </a:cubicBezTo>
                  <a:cubicBezTo>
                    <a:pt x="4125295" y="1012957"/>
                    <a:pt x="3832802" y="954852"/>
                    <a:pt x="3531647" y="945559"/>
                  </a:cubicBezTo>
                  <a:lnTo>
                    <a:pt x="3374744" y="946375"/>
                  </a:lnTo>
                  <a:lnTo>
                    <a:pt x="3467254" y="954020"/>
                  </a:lnTo>
                  <a:cubicBezTo>
                    <a:pt x="3539680" y="962477"/>
                    <a:pt x="3611909" y="973702"/>
                    <a:pt x="3683676" y="988620"/>
                  </a:cubicBezTo>
                  <a:cubicBezTo>
                    <a:pt x="3924959" y="1038766"/>
                    <a:pt x="4143490" y="1127863"/>
                    <a:pt x="4346064" y="1259254"/>
                  </a:cubicBezTo>
                  <a:lnTo>
                    <a:pt x="4518717" y="1386542"/>
                  </a:lnTo>
                  <a:lnTo>
                    <a:pt x="4518717" y="1417476"/>
                  </a:lnTo>
                  <a:lnTo>
                    <a:pt x="4421575" y="1341715"/>
                  </a:lnTo>
                  <a:cubicBezTo>
                    <a:pt x="4386313" y="1315944"/>
                    <a:pt x="4351077" y="1291886"/>
                    <a:pt x="4315855" y="1269428"/>
                  </a:cubicBezTo>
                  <a:cubicBezTo>
                    <a:pt x="4034088" y="1089769"/>
                    <a:pt x="3753288" y="1012483"/>
                    <a:pt x="3468230" y="979047"/>
                  </a:cubicBezTo>
                  <a:lnTo>
                    <a:pt x="3298927" y="965035"/>
                  </a:lnTo>
                  <a:lnTo>
                    <a:pt x="3404787" y="984609"/>
                  </a:lnTo>
                  <a:cubicBezTo>
                    <a:pt x="3472305" y="999269"/>
                    <a:pt x="3540070" y="1016413"/>
                    <a:pt x="3608484" y="1036903"/>
                  </a:cubicBezTo>
                  <a:cubicBezTo>
                    <a:pt x="3918872" y="1129872"/>
                    <a:pt x="4186417" y="1275500"/>
                    <a:pt x="4450364" y="1495147"/>
                  </a:cubicBezTo>
                  <a:lnTo>
                    <a:pt x="4518717" y="1554263"/>
                  </a:lnTo>
                  <a:lnTo>
                    <a:pt x="4518717" y="1587790"/>
                  </a:lnTo>
                  <a:lnTo>
                    <a:pt x="4434077" y="1514685"/>
                  </a:lnTo>
                  <a:cubicBezTo>
                    <a:pt x="4362360" y="1455014"/>
                    <a:pt x="4291486" y="1401925"/>
                    <a:pt x="4221284" y="1354587"/>
                  </a:cubicBezTo>
                  <a:cubicBezTo>
                    <a:pt x="3940491" y="1165237"/>
                    <a:pt x="3670522" y="1067925"/>
                    <a:pt x="3400845" y="1009599"/>
                  </a:cubicBezTo>
                  <a:lnTo>
                    <a:pt x="3223780" y="976994"/>
                  </a:lnTo>
                  <a:lnTo>
                    <a:pt x="3431620" y="1042869"/>
                  </a:lnTo>
                  <a:cubicBezTo>
                    <a:pt x="3722986" y="1149140"/>
                    <a:pt x="4023662" y="1306967"/>
                    <a:pt x="4357279" y="1585361"/>
                  </a:cubicBezTo>
                  <a:lnTo>
                    <a:pt x="4518717" y="1723717"/>
                  </a:lnTo>
                  <a:lnTo>
                    <a:pt x="4518717" y="1757275"/>
                  </a:lnTo>
                  <a:lnTo>
                    <a:pt x="4512702" y="1751854"/>
                  </a:lnTo>
                  <a:cubicBezTo>
                    <a:pt x="4458380" y="1704104"/>
                    <a:pt x="4401253" y="1655083"/>
                    <a:pt x="4340943" y="1604633"/>
                  </a:cubicBezTo>
                  <a:cubicBezTo>
                    <a:pt x="4267387" y="1543255"/>
                    <a:pt x="4195429" y="1487778"/>
                    <a:pt x="4124815" y="1437454"/>
                  </a:cubicBezTo>
                  <a:cubicBezTo>
                    <a:pt x="3842357" y="1236161"/>
                    <a:pt x="3581393" y="1117307"/>
                    <a:pt x="3325563" y="1032830"/>
                  </a:cubicBezTo>
                  <a:lnTo>
                    <a:pt x="3186997" y="991033"/>
                  </a:lnTo>
                  <a:lnTo>
                    <a:pt x="3182885" y="992831"/>
                  </a:lnTo>
                  <a:lnTo>
                    <a:pt x="3331947" y="1060056"/>
                  </a:lnTo>
                  <a:cubicBezTo>
                    <a:pt x="3614006" y="1198170"/>
                    <a:pt x="3913553" y="1382254"/>
                    <a:pt x="4264103" y="1675588"/>
                  </a:cubicBezTo>
                  <a:cubicBezTo>
                    <a:pt x="4342409" y="1741264"/>
                    <a:pt x="4416221" y="1803334"/>
                    <a:pt x="4486220" y="1862325"/>
                  </a:cubicBezTo>
                  <a:lnTo>
                    <a:pt x="4518717" y="1889769"/>
                  </a:lnTo>
                  <a:lnTo>
                    <a:pt x="4518717" y="1923237"/>
                  </a:lnTo>
                  <a:lnTo>
                    <a:pt x="4469802" y="1881925"/>
                  </a:lnTo>
                  <a:cubicBezTo>
                    <a:pt x="4399819" y="1822946"/>
                    <a:pt x="4326026" y="1760889"/>
                    <a:pt x="4247748" y="1695231"/>
                  </a:cubicBezTo>
                  <a:cubicBezTo>
                    <a:pt x="4092767" y="1565540"/>
                    <a:pt x="3947779" y="1457310"/>
                    <a:pt x="3809859" y="1365012"/>
                  </a:cubicBezTo>
                  <a:cubicBezTo>
                    <a:pt x="3671941" y="1272715"/>
                    <a:pt x="3541093" y="1196351"/>
                    <a:pt x="3414395" y="1130396"/>
                  </a:cubicBezTo>
                  <a:lnTo>
                    <a:pt x="3149608" y="1007376"/>
                  </a:lnTo>
                  <a:lnTo>
                    <a:pt x="3145572" y="1009140"/>
                  </a:lnTo>
                  <a:lnTo>
                    <a:pt x="3234806" y="1063487"/>
                  </a:lnTo>
                  <a:cubicBezTo>
                    <a:pt x="3505645" y="1239181"/>
                    <a:pt x="3800088" y="1454668"/>
                    <a:pt x="4170775" y="1765711"/>
                  </a:cubicBezTo>
                  <a:cubicBezTo>
                    <a:pt x="4271112" y="1850096"/>
                    <a:pt x="4365366" y="1926623"/>
                    <a:pt x="4454819" y="1996852"/>
                  </a:cubicBezTo>
                  <a:lnTo>
                    <a:pt x="4518717" y="2046127"/>
                  </a:lnTo>
                  <a:lnTo>
                    <a:pt x="4518717" y="2078360"/>
                  </a:lnTo>
                  <a:lnTo>
                    <a:pt x="4439039" y="2016915"/>
                  </a:lnTo>
                  <a:cubicBezTo>
                    <a:pt x="4349373" y="1946514"/>
                    <a:pt x="4254887" y="1869795"/>
                    <a:pt x="4154296" y="1785192"/>
                  </a:cubicBezTo>
                  <a:cubicBezTo>
                    <a:pt x="3784576" y="1474931"/>
                    <a:pt x="3496233" y="1262925"/>
                    <a:pt x="3228715" y="1089122"/>
                  </a:cubicBezTo>
                  <a:lnTo>
                    <a:pt x="3117540" y="1021393"/>
                  </a:lnTo>
                  <a:lnTo>
                    <a:pt x="3110910" y="1024292"/>
                  </a:lnTo>
                  <a:lnTo>
                    <a:pt x="3417033" y="1288191"/>
                  </a:lnTo>
                  <a:cubicBezTo>
                    <a:pt x="3604288" y="1451323"/>
                    <a:pt x="3816549" y="1636121"/>
                    <a:pt x="4077743" y="1855958"/>
                  </a:cubicBezTo>
                  <a:cubicBezTo>
                    <a:pt x="4225400" y="1980469"/>
                    <a:pt x="4362631" y="2083988"/>
                    <a:pt x="4492880" y="2172651"/>
                  </a:cubicBezTo>
                  <a:lnTo>
                    <a:pt x="4518717" y="2189588"/>
                  </a:lnTo>
                  <a:lnTo>
                    <a:pt x="4518717" y="2219996"/>
                  </a:lnTo>
                  <a:lnTo>
                    <a:pt x="4478514" y="2193637"/>
                  </a:lnTo>
                  <a:cubicBezTo>
                    <a:pt x="4347658" y="2104544"/>
                    <a:pt x="4209756" y="2000500"/>
                    <a:pt x="4061334" y="1875333"/>
                  </a:cubicBezTo>
                  <a:cubicBezTo>
                    <a:pt x="3799934" y="1655356"/>
                    <a:pt x="3587656" y="1470469"/>
                    <a:pt x="3400296" y="1307263"/>
                  </a:cubicBezTo>
                  <a:lnTo>
                    <a:pt x="3085115" y="1035567"/>
                  </a:lnTo>
                  <a:lnTo>
                    <a:pt x="3077356" y="1038959"/>
                  </a:lnTo>
                  <a:lnTo>
                    <a:pt x="3421511" y="1419730"/>
                  </a:lnTo>
                  <a:cubicBezTo>
                    <a:pt x="3577731" y="1581993"/>
                    <a:pt x="3759543" y="1756540"/>
                    <a:pt x="3984358" y="1946274"/>
                  </a:cubicBezTo>
                  <a:cubicBezTo>
                    <a:pt x="4131737" y="2070875"/>
                    <a:pt x="4271559" y="2170834"/>
                    <a:pt x="4406509" y="2253253"/>
                  </a:cubicBezTo>
                  <a:lnTo>
                    <a:pt x="4518717" y="2317871"/>
                  </a:lnTo>
                  <a:lnTo>
                    <a:pt x="4518717" y="2347212"/>
                  </a:lnTo>
                  <a:lnTo>
                    <a:pt x="4393160" y="2274876"/>
                  </a:lnTo>
                  <a:cubicBezTo>
                    <a:pt x="4257298" y="2191864"/>
                    <a:pt x="4116481" y="2091160"/>
                    <a:pt x="3967987" y="1965598"/>
                  </a:cubicBezTo>
                  <a:cubicBezTo>
                    <a:pt x="3742441" y="1775246"/>
                    <a:pt x="3560103" y="1600204"/>
                    <a:pt x="3403456" y="1437512"/>
                  </a:cubicBezTo>
                  <a:lnTo>
                    <a:pt x="3052854" y="1049669"/>
                  </a:lnTo>
                  <a:lnTo>
                    <a:pt x="3041476" y="1054641"/>
                  </a:lnTo>
                  <a:lnTo>
                    <a:pt x="3111378" y="1161589"/>
                  </a:lnTo>
                  <a:cubicBezTo>
                    <a:pt x="3299704" y="1439130"/>
                    <a:pt x="3526124" y="1727190"/>
                    <a:pt x="3891485" y="2036401"/>
                  </a:cubicBezTo>
                  <a:cubicBezTo>
                    <a:pt x="4088435" y="2203360"/>
                    <a:pt x="4276876" y="2319868"/>
                    <a:pt x="4461445" y="2405111"/>
                  </a:cubicBezTo>
                  <a:lnTo>
                    <a:pt x="4518717" y="2429375"/>
                  </a:lnTo>
                  <a:lnTo>
                    <a:pt x="4518717" y="2457404"/>
                  </a:lnTo>
                  <a:lnTo>
                    <a:pt x="4462903" y="2433829"/>
                  </a:lnTo>
                  <a:cubicBezTo>
                    <a:pt x="4343348" y="2379437"/>
                    <a:pt x="4222177" y="2312174"/>
                    <a:pt x="4098134" y="2226892"/>
                  </a:cubicBezTo>
                  <a:cubicBezTo>
                    <a:pt x="4024862" y="2176502"/>
                    <a:pt x="3950604" y="2119811"/>
                    <a:pt x="3875028" y="2055743"/>
                  </a:cubicBezTo>
                  <a:cubicBezTo>
                    <a:pt x="3507473" y="1744679"/>
                    <a:pt x="3279934" y="1455284"/>
                    <a:pt x="3090747" y="1176501"/>
                  </a:cubicBezTo>
                  <a:lnTo>
                    <a:pt x="3017850" y="1064969"/>
                  </a:lnTo>
                  <a:lnTo>
                    <a:pt x="3006465" y="1069946"/>
                  </a:lnTo>
                  <a:lnTo>
                    <a:pt x="3048917" y="1158606"/>
                  </a:lnTo>
                  <a:cubicBezTo>
                    <a:pt x="3212484" y="1480378"/>
                    <a:pt x="3421006" y="1806643"/>
                    <a:pt x="3798087" y="2126626"/>
                  </a:cubicBezTo>
                  <a:cubicBezTo>
                    <a:pt x="3995773" y="2294613"/>
                    <a:pt x="4189851" y="2405497"/>
                    <a:pt x="4383230" y="2480815"/>
                  </a:cubicBezTo>
                  <a:lnTo>
                    <a:pt x="4518717" y="2527698"/>
                  </a:lnTo>
                  <a:lnTo>
                    <a:pt x="4518717" y="2551892"/>
                  </a:lnTo>
                  <a:lnTo>
                    <a:pt x="4357484" y="2497677"/>
                  </a:lnTo>
                  <a:cubicBezTo>
                    <a:pt x="4150636" y="2415306"/>
                    <a:pt x="3963879" y="2300884"/>
                    <a:pt x="3781679" y="2146004"/>
                  </a:cubicBezTo>
                  <a:cubicBezTo>
                    <a:pt x="3401431" y="1823322"/>
                    <a:pt x="3191432" y="1494914"/>
                    <a:pt x="3026843" y="1171193"/>
                  </a:cubicBezTo>
                  <a:lnTo>
                    <a:pt x="2983226" y="1080103"/>
                  </a:lnTo>
                  <a:lnTo>
                    <a:pt x="2971767" y="1085112"/>
                  </a:lnTo>
                  <a:lnTo>
                    <a:pt x="2998519" y="1163606"/>
                  </a:lnTo>
                  <a:cubicBezTo>
                    <a:pt x="3134330" y="1528196"/>
                    <a:pt x="3321488" y="1890698"/>
                    <a:pt x="3704944" y="2217031"/>
                  </a:cubicBezTo>
                  <a:cubicBezTo>
                    <a:pt x="3953194" y="2428558"/>
                    <a:pt x="4203405" y="2540329"/>
                    <a:pt x="4457918" y="2599094"/>
                  </a:cubicBezTo>
                  <a:lnTo>
                    <a:pt x="4518717" y="2610708"/>
                  </a:lnTo>
                  <a:lnTo>
                    <a:pt x="4518717" y="2636901"/>
                  </a:lnTo>
                  <a:lnTo>
                    <a:pt x="4505798" y="2634892"/>
                  </a:lnTo>
                  <a:cubicBezTo>
                    <a:pt x="4196948" y="2572177"/>
                    <a:pt x="3929624" y="2441801"/>
                    <a:pt x="3688484" y="2236372"/>
                  </a:cubicBezTo>
                  <a:cubicBezTo>
                    <a:pt x="3300959" y="1906548"/>
                    <a:pt x="3112118" y="1541240"/>
                    <a:pt x="2975265" y="1174048"/>
                  </a:cubicBezTo>
                  <a:lnTo>
                    <a:pt x="2948426" y="1095316"/>
                  </a:lnTo>
                  <a:lnTo>
                    <a:pt x="2946956" y="1095958"/>
                  </a:lnTo>
                  <a:lnTo>
                    <a:pt x="2937495" y="1100092"/>
                  </a:lnTo>
                  <a:lnTo>
                    <a:pt x="2953863" y="1171533"/>
                  </a:lnTo>
                  <a:cubicBezTo>
                    <a:pt x="3060359" y="1578633"/>
                    <a:pt x="3224363" y="1976651"/>
                    <a:pt x="3611722" y="2307227"/>
                  </a:cubicBezTo>
                  <a:cubicBezTo>
                    <a:pt x="3866450" y="2524796"/>
                    <a:pt x="4131113" y="2627449"/>
                    <a:pt x="4404663" y="2669880"/>
                  </a:cubicBezTo>
                  <a:lnTo>
                    <a:pt x="4518717" y="2682769"/>
                  </a:lnTo>
                  <a:lnTo>
                    <a:pt x="4518717" y="2706662"/>
                  </a:lnTo>
                  <a:lnTo>
                    <a:pt x="4440086" y="2700095"/>
                  </a:lnTo>
                  <a:cubicBezTo>
                    <a:pt x="4114344" y="2656116"/>
                    <a:pt x="3837937" y="2533900"/>
                    <a:pt x="3595173" y="2326584"/>
                  </a:cubicBezTo>
                  <a:cubicBezTo>
                    <a:pt x="3361049" y="2126751"/>
                    <a:pt x="3186579" y="1882970"/>
                    <a:pt x="3061889" y="1581364"/>
                  </a:cubicBezTo>
                  <a:cubicBezTo>
                    <a:pt x="3006860" y="1448265"/>
                    <a:pt x="2964557" y="1312286"/>
                    <a:pt x="2928864" y="1176009"/>
                  </a:cubicBezTo>
                  <a:lnTo>
                    <a:pt x="2913828" y="1110440"/>
                  </a:lnTo>
                  <a:lnTo>
                    <a:pt x="2902797" y="1115261"/>
                  </a:lnTo>
                  <a:lnTo>
                    <a:pt x="2911764" y="1180481"/>
                  </a:lnTo>
                  <a:cubicBezTo>
                    <a:pt x="2988167" y="1629970"/>
                    <a:pt x="3128173" y="2063283"/>
                    <a:pt x="3518424" y="2397294"/>
                  </a:cubicBezTo>
                  <a:cubicBezTo>
                    <a:pt x="3825770" y="2660455"/>
                    <a:pt x="4158759" y="2742311"/>
                    <a:pt x="4509495" y="2745948"/>
                  </a:cubicBezTo>
                  <a:lnTo>
                    <a:pt x="4518717" y="2745728"/>
                  </a:lnTo>
                  <a:lnTo>
                    <a:pt x="4518717" y="2768050"/>
                  </a:lnTo>
                  <a:lnTo>
                    <a:pt x="4374567" y="2765121"/>
                  </a:lnTo>
                  <a:cubicBezTo>
                    <a:pt x="4031847" y="2739897"/>
                    <a:pt x="3746358" y="2625841"/>
                    <a:pt x="3501948" y="2416545"/>
                  </a:cubicBezTo>
                  <a:cubicBezTo>
                    <a:pt x="3265594" y="2214254"/>
                    <a:pt x="3098845" y="1956216"/>
                    <a:pt x="2992116" y="1627597"/>
                  </a:cubicBezTo>
                  <a:cubicBezTo>
                    <a:pt x="2945055" y="1482683"/>
                    <a:pt x="2912182" y="1333197"/>
                    <a:pt x="2886550" y="1182692"/>
                  </a:cubicBezTo>
                  <a:lnTo>
                    <a:pt x="2878716" y="1125787"/>
                  </a:lnTo>
                  <a:lnTo>
                    <a:pt x="2868213" y="1130376"/>
                  </a:lnTo>
                  <a:lnTo>
                    <a:pt x="2871844" y="1190139"/>
                  </a:lnTo>
                  <a:cubicBezTo>
                    <a:pt x="2917499" y="1682210"/>
                    <a:pt x="3032827" y="2150822"/>
                    <a:pt x="3425271" y="2487612"/>
                  </a:cubicBezTo>
                  <a:cubicBezTo>
                    <a:pt x="3728084" y="2747466"/>
                    <a:pt x="4066354" y="2818133"/>
                    <a:pt x="4426949" y="2804599"/>
                  </a:cubicBezTo>
                  <a:lnTo>
                    <a:pt x="4518717" y="2797898"/>
                  </a:lnTo>
                  <a:lnTo>
                    <a:pt x="4518717" y="2822810"/>
                  </a:lnTo>
                  <a:lnTo>
                    <a:pt x="4309164" y="2830538"/>
                  </a:lnTo>
                  <a:cubicBezTo>
                    <a:pt x="3949465" y="2824067"/>
                    <a:pt x="3654952" y="2718210"/>
                    <a:pt x="3408759" y="2506918"/>
                  </a:cubicBezTo>
                  <a:cubicBezTo>
                    <a:pt x="3170702" y="2302608"/>
                    <a:pt x="3012101" y="2030374"/>
                    <a:pt x="2923967" y="1674715"/>
                  </a:cubicBezTo>
                  <a:cubicBezTo>
                    <a:pt x="2885107" y="1517993"/>
                    <a:pt x="2861883" y="1354999"/>
                    <a:pt x="2846546" y="1190272"/>
                  </a:cubicBezTo>
                  <a:lnTo>
                    <a:pt x="2843556" y="1141154"/>
                  </a:lnTo>
                  <a:lnTo>
                    <a:pt x="2624732" y="1236804"/>
                  </a:lnTo>
                  <a:cubicBezTo>
                    <a:pt x="1872304" y="1559305"/>
                    <a:pt x="1125008" y="1812422"/>
                    <a:pt x="575082" y="1441651"/>
                  </a:cubicBezTo>
                  <a:cubicBezTo>
                    <a:pt x="572363" y="1439780"/>
                    <a:pt x="569592" y="1437874"/>
                    <a:pt x="566819" y="1435968"/>
                  </a:cubicBezTo>
                  <a:lnTo>
                    <a:pt x="566711" y="1436125"/>
                  </a:lnTo>
                  <a:cubicBezTo>
                    <a:pt x="417964" y="1333832"/>
                    <a:pt x="302327" y="1199305"/>
                    <a:pt x="213442" y="1025090"/>
                  </a:cubicBezTo>
                  <a:cubicBezTo>
                    <a:pt x="133172" y="867813"/>
                    <a:pt x="76820" y="681690"/>
                    <a:pt x="41213" y="456215"/>
                  </a:cubicBezTo>
                  <a:cubicBezTo>
                    <a:pt x="28859" y="377982"/>
                    <a:pt x="19428" y="297204"/>
                    <a:pt x="12368" y="214464"/>
                  </a:cubicBezTo>
                  <a:close/>
                </a:path>
              </a:pathLst>
            </a:custGeom>
            <a:gradFill>
              <a:gsLst>
                <a:gs pos="0">
                  <a:srgbClr val="FFF640">
                    <a:alpha val="13725"/>
                  </a:srgbClr>
                </a:gs>
                <a:gs pos="12000">
                  <a:srgbClr val="F77F25">
                    <a:alpha val="35686"/>
                  </a:srgbClr>
                </a:gs>
                <a:gs pos="30000">
                  <a:srgbClr val="75D5C7">
                    <a:alpha val="45882"/>
                  </a:srgbClr>
                </a:gs>
                <a:gs pos="50000">
                  <a:srgbClr val="75D5C7">
                    <a:alpha val="48627"/>
                  </a:srgbClr>
                </a:gs>
                <a:gs pos="73000">
                  <a:srgbClr val="75D5C7">
                    <a:alpha val="47843"/>
                  </a:srgbClr>
                </a:gs>
                <a:gs pos="89000">
                  <a:srgbClr val="F77F25">
                    <a:alpha val="37647"/>
                  </a:srgbClr>
                </a:gs>
                <a:gs pos="100000">
                  <a:srgbClr val="CE2F8E">
                    <a:alpha val="29803"/>
                  </a:srgbClr>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Sintony"/>
                <a:ea typeface="Sintony"/>
                <a:cs typeface="Sintony"/>
                <a:sym typeface="Sintony"/>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Element-Slide">
  <p:cSld name="Element-Slide">
    <p:spTree>
      <p:nvGrpSpPr>
        <p:cNvPr id="1" name="Shape 17"/>
        <p:cNvGrpSpPr/>
        <p:nvPr/>
      </p:nvGrpSpPr>
      <p:grpSpPr>
        <a:xfrm>
          <a:off x="0" y="0"/>
          <a:ext cx="0" cy="0"/>
          <a:chOff x="0" y="0"/>
          <a:chExt cx="0" cy="0"/>
        </a:xfrm>
      </p:grpSpPr>
      <p:sp>
        <p:nvSpPr>
          <p:cNvPr id="18" name="Google Shape;18;p3"/>
          <p:cNvSpPr/>
          <p:nvPr/>
        </p:nvSpPr>
        <p:spPr>
          <a:xfrm flipH="1">
            <a:off x="0" y="0"/>
            <a:ext cx="2649274" cy="1659510"/>
          </a:xfrm>
          <a:custGeom>
            <a:avLst/>
            <a:gdLst/>
            <a:ahLst/>
            <a:cxnLst/>
            <a:rect l="l" t="t" r="r" b="b"/>
            <a:pathLst>
              <a:path w="4518717" h="2830538" extrusionOk="0">
                <a:moveTo>
                  <a:pt x="0" y="0"/>
                </a:moveTo>
                <a:lnTo>
                  <a:pt x="25443" y="0"/>
                </a:lnTo>
                <a:lnTo>
                  <a:pt x="37635" y="211784"/>
                </a:lnTo>
                <a:cubicBezTo>
                  <a:pt x="44656" y="294147"/>
                  <a:pt x="54037" y="374516"/>
                  <a:pt x="66325" y="452299"/>
                </a:cubicBezTo>
                <a:cubicBezTo>
                  <a:pt x="138944" y="911843"/>
                  <a:pt x="307507" y="1227057"/>
                  <a:pt x="581515" y="1415492"/>
                </a:cubicBezTo>
                <a:cubicBezTo>
                  <a:pt x="584080" y="1417256"/>
                  <a:pt x="586641" y="1419017"/>
                  <a:pt x="589204" y="1420780"/>
                </a:cubicBezTo>
                <a:cubicBezTo>
                  <a:pt x="1129000" y="1784719"/>
                  <a:pt x="1870051" y="1532927"/>
                  <a:pt x="2616802" y="1212725"/>
                </a:cubicBezTo>
                <a:lnTo>
                  <a:pt x="2838400" y="1115842"/>
                </a:lnTo>
                <a:lnTo>
                  <a:pt x="2625060" y="1199875"/>
                </a:lnTo>
                <a:cubicBezTo>
                  <a:pt x="1914058" y="1473917"/>
                  <a:pt x="1205331" y="1683764"/>
                  <a:pt x="662392" y="1320967"/>
                </a:cubicBezTo>
                <a:cubicBezTo>
                  <a:pt x="658678" y="1318414"/>
                  <a:pt x="654930" y="1315911"/>
                  <a:pt x="651269" y="1313394"/>
                </a:cubicBezTo>
                <a:lnTo>
                  <a:pt x="651305" y="1313342"/>
                </a:lnTo>
                <a:cubicBezTo>
                  <a:pt x="379756" y="1126599"/>
                  <a:pt x="207140" y="823773"/>
                  <a:pt x="123874" y="388109"/>
                </a:cubicBezTo>
                <a:cubicBezTo>
                  <a:pt x="109855" y="314755"/>
                  <a:pt x="98565" y="239070"/>
                  <a:pt x="89491" y="161593"/>
                </a:cubicBezTo>
                <a:lnTo>
                  <a:pt x="75131" y="0"/>
                </a:lnTo>
                <a:lnTo>
                  <a:pt x="100591" y="0"/>
                </a:lnTo>
                <a:lnTo>
                  <a:pt x="114615" y="158113"/>
                </a:lnTo>
                <a:cubicBezTo>
                  <a:pt x="123632" y="235207"/>
                  <a:pt x="134852" y="310471"/>
                  <a:pt x="148785" y="383362"/>
                </a:cubicBezTo>
                <a:cubicBezTo>
                  <a:pt x="230778" y="812142"/>
                  <a:pt x="399859" y="1109686"/>
                  <a:pt x="665656" y="1292474"/>
                </a:cubicBezTo>
                <a:cubicBezTo>
                  <a:pt x="669264" y="1294956"/>
                  <a:pt x="672871" y="1297436"/>
                  <a:pt x="676516" y="1299865"/>
                </a:cubicBezTo>
                <a:cubicBezTo>
                  <a:pt x="1209737" y="1656114"/>
                  <a:pt x="1912436" y="1447388"/>
                  <a:pt x="2618016" y="1175371"/>
                </a:cubicBezTo>
                <a:lnTo>
                  <a:pt x="2840308" y="1087807"/>
                </a:lnTo>
                <a:lnTo>
                  <a:pt x="2840293" y="1087564"/>
                </a:lnTo>
                <a:lnTo>
                  <a:pt x="2625709" y="1161778"/>
                </a:lnTo>
                <a:cubicBezTo>
                  <a:pt x="1955979" y="1387765"/>
                  <a:pt x="1285699" y="1554676"/>
                  <a:pt x="750023" y="1200041"/>
                </a:cubicBezTo>
                <a:cubicBezTo>
                  <a:pt x="478786" y="1019674"/>
                  <a:pt x="300885" y="731704"/>
                  <a:pt x="206578" y="319492"/>
                </a:cubicBezTo>
                <a:cubicBezTo>
                  <a:pt x="190894" y="250972"/>
                  <a:pt x="177747" y="180340"/>
                  <a:pt x="166663" y="108084"/>
                </a:cubicBezTo>
                <a:lnTo>
                  <a:pt x="153203" y="0"/>
                </a:lnTo>
                <a:lnTo>
                  <a:pt x="178675" y="0"/>
                </a:lnTo>
                <a:lnTo>
                  <a:pt x="191577" y="103739"/>
                </a:lnTo>
                <a:cubicBezTo>
                  <a:pt x="202593" y="175607"/>
                  <a:pt x="215656" y="245819"/>
                  <a:pt x="231238" y="313878"/>
                </a:cubicBezTo>
                <a:cubicBezTo>
                  <a:pt x="324040" y="719430"/>
                  <a:pt x="498299" y="1002277"/>
                  <a:pt x="764007" y="1178920"/>
                </a:cubicBezTo>
                <a:cubicBezTo>
                  <a:pt x="1290484" y="1527430"/>
                  <a:pt x="1954990" y="1361411"/>
                  <a:pt x="2619514" y="1137081"/>
                </a:cubicBezTo>
                <a:lnTo>
                  <a:pt x="2838693" y="1061259"/>
                </a:lnTo>
                <a:lnTo>
                  <a:pt x="2838638" y="1060362"/>
                </a:lnTo>
                <a:lnTo>
                  <a:pt x="2626048" y="1122463"/>
                </a:lnTo>
                <a:cubicBezTo>
                  <a:pt x="1997477" y="1300851"/>
                  <a:pt x="1365588" y="1425248"/>
                  <a:pt x="837478" y="1078918"/>
                </a:cubicBezTo>
                <a:cubicBezTo>
                  <a:pt x="831129" y="1074706"/>
                  <a:pt x="824730" y="1070460"/>
                  <a:pt x="818453" y="1066143"/>
                </a:cubicBezTo>
                <a:cubicBezTo>
                  <a:pt x="564216" y="891304"/>
                  <a:pt x="391174" y="624161"/>
                  <a:pt x="289747" y="250193"/>
                </a:cubicBezTo>
                <a:cubicBezTo>
                  <a:pt x="272460" y="186464"/>
                  <a:pt x="257514" y="120838"/>
                  <a:pt x="244477" y="53756"/>
                </a:cubicBezTo>
                <a:lnTo>
                  <a:pt x="235616" y="0"/>
                </a:lnTo>
                <a:lnTo>
                  <a:pt x="262783" y="0"/>
                </a:lnTo>
                <a:lnTo>
                  <a:pt x="289507" y="140954"/>
                </a:lnTo>
                <a:cubicBezTo>
                  <a:pt x="376368" y="520295"/>
                  <a:pt x="534994" y="849317"/>
                  <a:pt x="851318" y="1058006"/>
                </a:cubicBezTo>
                <a:cubicBezTo>
                  <a:pt x="1370839" y="1398697"/>
                  <a:pt x="1997238" y="1274867"/>
                  <a:pt x="2620831" y="1097799"/>
                </a:cubicBezTo>
                <a:lnTo>
                  <a:pt x="2837072" y="1034613"/>
                </a:lnTo>
                <a:lnTo>
                  <a:pt x="2836989" y="1033238"/>
                </a:lnTo>
                <a:lnTo>
                  <a:pt x="2373890" y="1134850"/>
                </a:lnTo>
                <a:cubicBezTo>
                  <a:pt x="1870271" y="1228913"/>
                  <a:pt x="1370525" y="1248050"/>
                  <a:pt x="924661" y="958530"/>
                </a:cubicBezTo>
                <a:cubicBezTo>
                  <a:pt x="916620" y="953309"/>
                  <a:pt x="908685" y="947930"/>
                  <a:pt x="900787" y="942498"/>
                </a:cubicBezTo>
                <a:cubicBezTo>
                  <a:pt x="655652" y="773919"/>
                  <a:pt x="482986" y="524598"/>
                  <a:pt x="373301" y="181236"/>
                </a:cubicBezTo>
                <a:lnTo>
                  <a:pt x="322918" y="0"/>
                </a:lnTo>
                <a:lnTo>
                  <a:pt x="350881" y="0"/>
                </a:lnTo>
                <a:lnTo>
                  <a:pt x="359020" y="35833"/>
                </a:lnTo>
                <a:cubicBezTo>
                  <a:pt x="452129" y="394967"/>
                  <a:pt x="610148" y="711578"/>
                  <a:pt x="915495" y="921566"/>
                </a:cubicBezTo>
                <a:cubicBezTo>
                  <a:pt x="923181" y="926851"/>
                  <a:pt x="930889" y="931998"/>
                  <a:pt x="938789" y="937201"/>
                </a:cubicBezTo>
                <a:cubicBezTo>
                  <a:pt x="1377811" y="1222304"/>
                  <a:pt x="1872819" y="1202753"/>
                  <a:pt x="2372294" y="1109261"/>
                </a:cubicBezTo>
                <a:lnTo>
                  <a:pt x="2835425" y="1007559"/>
                </a:lnTo>
                <a:lnTo>
                  <a:pt x="2835340" y="1006180"/>
                </a:lnTo>
                <a:lnTo>
                  <a:pt x="2390710" y="1073407"/>
                </a:lnTo>
                <a:cubicBezTo>
                  <a:pt x="1921226" y="1129613"/>
                  <a:pt x="1450810" y="1119375"/>
                  <a:pt x="1012309" y="837463"/>
                </a:cubicBezTo>
                <a:cubicBezTo>
                  <a:pt x="1002295" y="830962"/>
                  <a:pt x="992356" y="824357"/>
                  <a:pt x="982525" y="817596"/>
                </a:cubicBezTo>
                <a:cubicBezTo>
                  <a:pt x="746958" y="655596"/>
                  <a:pt x="575179" y="424144"/>
                  <a:pt x="457838" y="111183"/>
                </a:cubicBezTo>
                <a:lnTo>
                  <a:pt x="422223" y="0"/>
                </a:lnTo>
                <a:lnTo>
                  <a:pt x="447568" y="0"/>
                </a:lnTo>
                <a:lnTo>
                  <a:pt x="501349" y="149766"/>
                </a:lnTo>
                <a:cubicBezTo>
                  <a:pt x="608995" y="415998"/>
                  <a:pt x="768822" y="649240"/>
                  <a:pt x="1026174" y="816182"/>
                </a:cubicBezTo>
                <a:cubicBezTo>
                  <a:pt x="1458460" y="1094112"/>
                  <a:pt x="1924532" y="1103816"/>
                  <a:pt x="2390229" y="1047907"/>
                </a:cubicBezTo>
                <a:lnTo>
                  <a:pt x="2833794" y="980769"/>
                </a:lnTo>
                <a:lnTo>
                  <a:pt x="2833773" y="980435"/>
                </a:lnTo>
                <a:lnTo>
                  <a:pt x="2406327" y="1011970"/>
                </a:lnTo>
                <a:cubicBezTo>
                  <a:pt x="1970793" y="1031074"/>
                  <a:pt x="1529753" y="991897"/>
                  <a:pt x="1099670" y="716813"/>
                </a:cubicBezTo>
                <a:cubicBezTo>
                  <a:pt x="855343" y="560500"/>
                  <a:pt x="672936" y="339687"/>
                  <a:pt x="541978" y="41707"/>
                </a:cubicBezTo>
                <a:lnTo>
                  <a:pt x="525961" y="0"/>
                </a:lnTo>
                <a:lnTo>
                  <a:pt x="554417" y="0"/>
                </a:lnTo>
                <a:lnTo>
                  <a:pt x="586007" y="74618"/>
                </a:lnTo>
                <a:cubicBezTo>
                  <a:pt x="700451" y="318587"/>
                  <a:pt x="862521" y="534892"/>
                  <a:pt x="1113399" y="695287"/>
                </a:cubicBezTo>
                <a:cubicBezTo>
                  <a:pt x="1538011" y="966898"/>
                  <a:pt x="1975196" y="1005357"/>
                  <a:pt x="2407365" y="986286"/>
                </a:cubicBezTo>
                <a:lnTo>
                  <a:pt x="2832220" y="954913"/>
                </a:lnTo>
                <a:lnTo>
                  <a:pt x="2832128" y="953406"/>
                </a:lnTo>
                <a:lnTo>
                  <a:pt x="2817460" y="953132"/>
                </a:lnTo>
                <a:cubicBezTo>
                  <a:pt x="2291845" y="952120"/>
                  <a:pt x="1748323" y="951042"/>
                  <a:pt x="1187371" y="595782"/>
                </a:cubicBezTo>
                <a:cubicBezTo>
                  <a:pt x="1009460" y="483139"/>
                  <a:pt x="862086" y="340017"/>
                  <a:pt x="740790" y="161465"/>
                </a:cubicBezTo>
                <a:lnTo>
                  <a:pt x="645233" y="0"/>
                </a:lnTo>
                <a:lnTo>
                  <a:pt x="671265" y="0"/>
                </a:lnTo>
                <a:lnTo>
                  <a:pt x="674732" y="6914"/>
                </a:lnTo>
                <a:cubicBezTo>
                  <a:pt x="794704" y="225657"/>
                  <a:pt x="957040" y="420052"/>
                  <a:pt x="1200813" y="574443"/>
                </a:cubicBezTo>
                <a:cubicBezTo>
                  <a:pt x="1755606" y="925775"/>
                  <a:pt x="2295376" y="926817"/>
                  <a:pt x="2817387" y="927815"/>
                </a:cubicBezTo>
                <a:lnTo>
                  <a:pt x="2830586" y="928065"/>
                </a:lnTo>
                <a:lnTo>
                  <a:pt x="2830507" y="926770"/>
                </a:lnTo>
                <a:lnTo>
                  <a:pt x="2790113" y="921769"/>
                </a:lnTo>
                <a:cubicBezTo>
                  <a:pt x="2313271" y="870329"/>
                  <a:pt x="1820222" y="817141"/>
                  <a:pt x="1274700" y="475188"/>
                </a:cubicBezTo>
                <a:cubicBezTo>
                  <a:pt x="1102451" y="367246"/>
                  <a:pt x="956341" y="234469"/>
                  <a:pt x="832036" y="72379"/>
                </a:cubicBezTo>
                <a:lnTo>
                  <a:pt x="782726" y="0"/>
                </a:lnTo>
                <a:lnTo>
                  <a:pt x="810945" y="0"/>
                </a:lnTo>
                <a:lnTo>
                  <a:pt x="842632" y="45734"/>
                </a:lnTo>
                <a:cubicBezTo>
                  <a:pt x="956543" y="197113"/>
                  <a:pt x="1099070" y="335013"/>
                  <a:pt x="1288233" y="453602"/>
                </a:cubicBezTo>
                <a:cubicBezTo>
                  <a:pt x="1828854" y="792493"/>
                  <a:pt x="2318914" y="845319"/>
                  <a:pt x="2792872" y="896472"/>
                </a:cubicBezTo>
                <a:lnTo>
                  <a:pt x="2828935" y="900938"/>
                </a:lnTo>
                <a:lnTo>
                  <a:pt x="2828853" y="899577"/>
                </a:lnTo>
                <a:lnTo>
                  <a:pt x="2751710" y="880491"/>
                </a:lnTo>
                <a:cubicBezTo>
                  <a:pt x="2326122" y="781407"/>
                  <a:pt x="1886077" y="678928"/>
                  <a:pt x="1362155" y="354063"/>
                </a:cubicBezTo>
                <a:cubicBezTo>
                  <a:pt x="1334776" y="337083"/>
                  <a:pt x="1308245" y="319762"/>
                  <a:pt x="1282565" y="302102"/>
                </a:cubicBezTo>
                <a:cubicBezTo>
                  <a:pt x="1159576" y="217523"/>
                  <a:pt x="1055824" y="125539"/>
                  <a:pt x="966031" y="28505"/>
                </a:cubicBezTo>
                <a:lnTo>
                  <a:pt x="941368" y="0"/>
                </a:lnTo>
                <a:lnTo>
                  <a:pt x="974446" y="0"/>
                </a:lnTo>
                <a:lnTo>
                  <a:pt x="1026698" y="56666"/>
                </a:lnTo>
                <a:cubicBezTo>
                  <a:pt x="1124370" y="155043"/>
                  <a:pt x="1238427" y="247567"/>
                  <a:pt x="1375635" y="332674"/>
                </a:cubicBezTo>
                <a:cubicBezTo>
                  <a:pt x="1895996" y="655320"/>
                  <a:pt x="2333987" y="757310"/>
                  <a:pt x="2757538" y="855996"/>
                </a:cubicBezTo>
                <a:lnTo>
                  <a:pt x="2827250" y="873242"/>
                </a:lnTo>
                <a:lnTo>
                  <a:pt x="2827238" y="873028"/>
                </a:lnTo>
                <a:lnTo>
                  <a:pt x="2680638" y="815359"/>
                </a:lnTo>
                <a:cubicBezTo>
                  <a:pt x="2313776" y="675464"/>
                  <a:pt x="1934359" y="530864"/>
                  <a:pt x="1449690" y="233610"/>
                </a:cubicBezTo>
                <a:cubicBezTo>
                  <a:pt x="1412779" y="211000"/>
                  <a:pt x="1377333" y="187934"/>
                  <a:pt x="1343337" y="164555"/>
                </a:cubicBezTo>
                <a:cubicBezTo>
                  <a:pt x="1267641" y="112499"/>
                  <a:pt x="1198774" y="58623"/>
                  <a:pt x="1135499" y="3335"/>
                </a:cubicBezTo>
                <a:lnTo>
                  <a:pt x="1132074" y="0"/>
                </a:lnTo>
                <a:lnTo>
                  <a:pt x="1171356" y="0"/>
                </a:lnTo>
                <a:lnTo>
                  <a:pt x="1223819" y="44553"/>
                </a:lnTo>
                <a:cubicBezTo>
                  <a:pt x="1295802" y="101980"/>
                  <a:pt x="1374944" y="157798"/>
                  <a:pt x="1462999" y="211795"/>
                </a:cubicBezTo>
                <a:cubicBezTo>
                  <a:pt x="1945697" y="507770"/>
                  <a:pt x="2323939" y="651948"/>
                  <a:pt x="2689768" y="791439"/>
                </a:cubicBezTo>
                <a:lnTo>
                  <a:pt x="2825522" y="844847"/>
                </a:lnTo>
                <a:lnTo>
                  <a:pt x="2825470" y="843973"/>
                </a:lnTo>
                <a:lnTo>
                  <a:pt x="2428090" y="622270"/>
                </a:lnTo>
                <a:cubicBezTo>
                  <a:pt x="2175955" y="483697"/>
                  <a:pt x="1890174" y="326608"/>
                  <a:pt x="1536970" y="112521"/>
                </a:cubicBezTo>
                <a:cubicBezTo>
                  <a:pt x="1480521" y="78314"/>
                  <a:pt x="1427275" y="43728"/>
                  <a:pt x="1376846" y="8830"/>
                </a:cubicBezTo>
                <a:lnTo>
                  <a:pt x="1364866" y="0"/>
                </a:lnTo>
                <a:lnTo>
                  <a:pt x="1409757" y="0"/>
                </a:lnTo>
                <a:lnTo>
                  <a:pt x="1429457" y="13855"/>
                </a:lnTo>
                <a:cubicBezTo>
                  <a:pt x="1468049" y="39716"/>
                  <a:pt x="1508263" y="65390"/>
                  <a:pt x="1550259" y="90847"/>
                </a:cubicBezTo>
                <a:cubicBezTo>
                  <a:pt x="1903043" y="304644"/>
                  <a:pt x="2188528" y="461605"/>
                  <a:pt x="2440455" y="600035"/>
                </a:cubicBezTo>
                <a:lnTo>
                  <a:pt x="2798622" y="799918"/>
                </a:lnTo>
                <a:lnTo>
                  <a:pt x="2613701" y="651000"/>
                </a:lnTo>
                <a:cubicBezTo>
                  <a:pt x="2381314" y="473846"/>
                  <a:pt x="2123094" y="296297"/>
                  <a:pt x="1778031" y="84564"/>
                </a:cubicBezTo>
                <a:lnTo>
                  <a:pt x="1638468" y="0"/>
                </a:lnTo>
                <a:lnTo>
                  <a:pt x="1687428" y="0"/>
                </a:lnTo>
                <a:lnTo>
                  <a:pt x="1791479" y="63048"/>
                </a:lnTo>
                <a:cubicBezTo>
                  <a:pt x="2137329" y="275268"/>
                  <a:pt x="2396105" y="453187"/>
                  <a:pt x="2628961" y="630688"/>
                </a:cubicBezTo>
                <a:lnTo>
                  <a:pt x="2807181" y="774207"/>
                </a:lnTo>
                <a:lnTo>
                  <a:pt x="2738908" y="697327"/>
                </a:lnTo>
                <a:cubicBezTo>
                  <a:pt x="2545618" y="488000"/>
                  <a:pt x="2335931" y="288178"/>
                  <a:pt x="2039668" y="81049"/>
                </a:cubicBezTo>
                <a:lnTo>
                  <a:pt x="1918646" y="0"/>
                </a:lnTo>
                <a:lnTo>
                  <a:pt x="1964274" y="0"/>
                </a:lnTo>
                <a:lnTo>
                  <a:pt x="2054356" y="60323"/>
                </a:lnTo>
                <a:cubicBezTo>
                  <a:pt x="2352170" y="268511"/>
                  <a:pt x="2562852" y="469237"/>
                  <a:pt x="2756986" y="679467"/>
                </a:cubicBezTo>
                <a:lnTo>
                  <a:pt x="2786118" y="712272"/>
                </a:lnTo>
                <a:lnTo>
                  <a:pt x="2709168" y="595687"/>
                </a:lnTo>
                <a:cubicBezTo>
                  <a:pt x="2571402" y="398638"/>
                  <a:pt x="2415346" y="208306"/>
                  <a:pt x="2197968" y="27028"/>
                </a:cubicBezTo>
                <a:lnTo>
                  <a:pt x="2163686" y="0"/>
                </a:lnTo>
                <a:lnTo>
                  <a:pt x="2203483" y="0"/>
                </a:lnTo>
                <a:lnTo>
                  <a:pt x="2245091" y="33578"/>
                </a:lnTo>
                <a:cubicBezTo>
                  <a:pt x="2448290" y="208359"/>
                  <a:pt x="2597165" y="391154"/>
                  <a:pt x="2729267" y="580038"/>
                </a:cubicBezTo>
                <a:lnTo>
                  <a:pt x="2778878" y="655191"/>
                </a:lnTo>
                <a:lnTo>
                  <a:pt x="2709539" y="511747"/>
                </a:lnTo>
                <a:cubicBezTo>
                  <a:pt x="2633854" y="367164"/>
                  <a:pt x="2549121" y="227418"/>
                  <a:pt x="2441803" y="95275"/>
                </a:cubicBezTo>
                <a:lnTo>
                  <a:pt x="2358926" y="0"/>
                </a:lnTo>
                <a:lnTo>
                  <a:pt x="2392410" y="0"/>
                </a:lnTo>
                <a:lnTo>
                  <a:pt x="2412886" y="21483"/>
                </a:lnTo>
                <a:cubicBezTo>
                  <a:pt x="2544633" y="171367"/>
                  <a:pt x="2643891" y="331663"/>
                  <a:pt x="2731153" y="498279"/>
                </a:cubicBezTo>
                <a:lnTo>
                  <a:pt x="2775451" y="589903"/>
                </a:lnTo>
                <a:lnTo>
                  <a:pt x="2722303" y="435422"/>
                </a:lnTo>
                <a:cubicBezTo>
                  <a:pt x="2676661" y="316446"/>
                  <a:pt x="2625364" y="201203"/>
                  <a:pt x="2562305" y="91702"/>
                </a:cubicBezTo>
                <a:lnTo>
                  <a:pt x="2504982" y="0"/>
                </a:lnTo>
                <a:lnTo>
                  <a:pt x="2534911" y="0"/>
                </a:lnTo>
                <a:lnTo>
                  <a:pt x="2555144" y="29700"/>
                </a:lnTo>
                <a:cubicBezTo>
                  <a:pt x="2632185" y="154238"/>
                  <a:pt x="2692433" y="286646"/>
                  <a:pt x="2745160" y="423945"/>
                </a:cubicBezTo>
                <a:lnTo>
                  <a:pt x="2777350" y="517468"/>
                </a:lnTo>
                <a:lnTo>
                  <a:pt x="2741287" y="361540"/>
                </a:lnTo>
                <a:cubicBezTo>
                  <a:pt x="2717947" y="275004"/>
                  <a:pt x="2691829" y="190579"/>
                  <a:pt x="2660995" y="109109"/>
                </a:cubicBezTo>
                <a:lnTo>
                  <a:pt x="2615463" y="0"/>
                </a:lnTo>
                <a:lnTo>
                  <a:pt x="2642329" y="0"/>
                </a:lnTo>
                <a:lnTo>
                  <a:pt x="2670022" y="61601"/>
                </a:lnTo>
                <a:cubicBezTo>
                  <a:pt x="2707387" y="154778"/>
                  <a:pt x="2738097" y="251975"/>
                  <a:pt x="2765106" y="351938"/>
                </a:cubicBezTo>
                <a:lnTo>
                  <a:pt x="2785280" y="434017"/>
                </a:lnTo>
                <a:lnTo>
                  <a:pt x="2767632" y="316155"/>
                </a:lnTo>
                <a:cubicBezTo>
                  <a:pt x="2751717" y="221952"/>
                  <a:pt x="2732961" y="130193"/>
                  <a:pt x="2709300" y="41956"/>
                </a:cubicBezTo>
                <a:lnTo>
                  <a:pt x="2696534" y="0"/>
                </a:lnTo>
                <a:lnTo>
                  <a:pt x="2723245" y="0"/>
                </a:lnTo>
                <a:lnTo>
                  <a:pt x="2755328" y="121542"/>
                </a:lnTo>
                <a:cubicBezTo>
                  <a:pt x="2767302" y="173844"/>
                  <a:pt x="2777868" y="227180"/>
                  <a:pt x="2787419" y="281351"/>
                </a:cubicBezTo>
                <a:lnTo>
                  <a:pt x="2795858" y="336570"/>
                </a:lnTo>
                <a:lnTo>
                  <a:pt x="2787024" y="218046"/>
                </a:lnTo>
                <a:cubicBezTo>
                  <a:pt x="2781912" y="165187"/>
                  <a:pt x="2775895" y="113144"/>
                  <a:pt x="2768659" y="62106"/>
                </a:cubicBezTo>
                <a:lnTo>
                  <a:pt x="2758018" y="0"/>
                </a:lnTo>
                <a:lnTo>
                  <a:pt x="2783702" y="0"/>
                </a:lnTo>
                <a:lnTo>
                  <a:pt x="2791139" y="39531"/>
                </a:lnTo>
                <a:cubicBezTo>
                  <a:pt x="2810520" y="170542"/>
                  <a:pt x="2821607" y="308190"/>
                  <a:pt x="2829725" y="449367"/>
                </a:cubicBezTo>
                <a:lnTo>
                  <a:pt x="2839432" y="647434"/>
                </a:lnTo>
                <a:lnTo>
                  <a:pt x="2845323" y="694290"/>
                </a:lnTo>
                <a:lnTo>
                  <a:pt x="2857538" y="750438"/>
                </a:lnTo>
                <a:lnTo>
                  <a:pt x="2868581" y="782523"/>
                </a:lnTo>
                <a:lnTo>
                  <a:pt x="2884035" y="814482"/>
                </a:lnTo>
                <a:lnTo>
                  <a:pt x="2904760" y="845880"/>
                </a:lnTo>
                <a:lnTo>
                  <a:pt x="2926293" y="870128"/>
                </a:lnTo>
                <a:lnTo>
                  <a:pt x="2954101" y="892522"/>
                </a:lnTo>
                <a:lnTo>
                  <a:pt x="2967598" y="900742"/>
                </a:lnTo>
                <a:lnTo>
                  <a:pt x="3017042" y="920195"/>
                </a:lnTo>
                <a:lnTo>
                  <a:pt x="3049782" y="928293"/>
                </a:lnTo>
                <a:lnTo>
                  <a:pt x="3087386" y="932952"/>
                </a:lnTo>
                <a:lnTo>
                  <a:pt x="3129248" y="933749"/>
                </a:lnTo>
                <a:lnTo>
                  <a:pt x="3130044" y="933692"/>
                </a:lnTo>
                <a:lnTo>
                  <a:pt x="3219515" y="921529"/>
                </a:lnTo>
                <a:lnTo>
                  <a:pt x="3269001" y="911406"/>
                </a:lnTo>
                <a:lnTo>
                  <a:pt x="3326894" y="896048"/>
                </a:lnTo>
                <a:lnTo>
                  <a:pt x="3385842" y="877226"/>
                </a:lnTo>
                <a:lnTo>
                  <a:pt x="3448724" y="854099"/>
                </a:lnTo>
                <a:lnTo>
                  <a:pt x="3569414" y="804445"/>
                </a:lnTo>
                <a:cubicBezTo>
                  <a:pt x="3778791" y="722851"/>
                  <a:pt x="3984044" y="653888"/>
                  <a:pt x="4177482" y="611771"/>
                </a:cubicBezTo>
                <a:cubicBezTo>
                  <a:pt x="4281892" y="589050"/>
                  <a:pt x="4379058" y="574733"/>
                  <a:pt x="4470257" y="568744"/>
                </a:cubicBezTo>
                <a:lnTo>
                  <a:pt x="4518717" y="567738"/>
                </a:lnTo>
                <a:lnTo>
                  <a:pt x="4518717" y="592512"/>
                </a:lnTo>
                <a:lnTo>
                  <a:pt x="4451014" y="595242"/>
                </a:lnTo>
                <a:cubicBezTo>
                  <a:pt x="4366907" y="602022"/>
                  <a:pt x="4277717" y="615772"/>
                  <a:pt x="4182954" y="636413"/>
                </a:cubicBezTo>
                <a:cubicBezTo>
                  <a:pt x="4086849" y="657333"/>
                  <a:pt x="3987714" y="684967"/>
                  <a:pt x="3886527" y="717537"/>
                </a:cubicBezTo>
                <a:lnTo>
                  <a:pt x="3882309" y="719049"/>
                </a:lnTo>
                <a:lnTo>
                  <a:pt x="4107554" y="667529"/>
                </a:lnTo>
                <a:cubicBezTo>
                  <a:pt x="4208111" y="650130"/>
                  <a:pt x="4301962" y="640466"/>
                  <a:pt x="4390336" y="638514"/>
                </a:cubicBezTo>
                <a:lnTo>
                  <a:pt x="4518717" y="641363"/>
                </a:lnTo>
                <a:lnTo>
                  <a:pt x="4518717" y="667333"/>
                </a:lnTo>
                <a:lnTo>
                  <a:pt x="4489444" y="664699"/>
                </a:lnTo>
                <a:cubicBezTo>
                  <a:pt x="4374076" y="659489"/>
                  <a:pt x="4248739" y="668886"/>
                  <a:pt x="4111824" y="692574"/>
                </a:cubicBezTo>
                <a:cubicBezTo>
                  <a:pt x="4019295" y="708580"/>
                  <a:pt x="3924091" y="730856"/>
                  <a:pt x="3827094" y="757755"/>
                </a:cubicBezTo>
                <a:lnTo>
                  <a:pt x="3805993" y="764390"/>
                </a:lnTo>
                <a:lnTo>
                  <a:pt x="4037670" y="722773"/>
                </a:lnTo>
                <a:cubicBezTo>
                  <a:pt x="4182750" y="704794"/>
                  <a:pt x="4313884" y="702618"/>
                  <a:pt x="4435171" y="716431"/>
                </a:cubicBezTo>
                <a:lnTo>
                  <a:pt x="4518717" y="729972"/>
                </a:lnTo>
                <a:lnTo>
                  <a:pt x="4518717" y="754128"/>
                </a:lnTo>
                <a:lnTo>
                  <a:pt x="4514658" y="753197"/>
                </a:lnTo>
                <a:cubicBezTo>
                  <a:pt x="4373106" y="727639"/>
                  <a:pt x="4216407" y="726194"/>
                  <a:pt x="4040829" y="747980"/>
                </a:cubicBezTo>
                <a:cubicBezTo>
                  <a:pt x="3951895" y="759003"/>
                  <a:pt x="3860640" y="775870"/>
                  <a:pt x="3767848" y="797047"/>
                </a:cubicBezTo>
                <a:lnTo>
                  <a:pt x="3728205" y="807572"/>
                </a:lnTo>
                <a:lnTo>
                  <a:pt x="3967649" y="777541"/>
                </a:lnTo>
                <a:cubicBezTo>
                  <a:pt x="4161044" y="763939"/>
                  <a:pt x="4335315" y="778900"/>
                  <a:pt x="4492681" y="823065"/>
                </a:cubicBezTo>
                <a:lnTo>
                  <a:pt x="4518717" y="831815"/>
                </a:lnTo>
                <a:lnTo>
                  <a:pt x="4518717" y="856896"/>
                </a:lnTo>
                <a:lnTo>
                  <a:pt x="4416691" y="828309"/>
                </a:lnTo>
                <a:cubicBezTo>
                  <a:pt x="4196284" y="779769"/>
                  <a:pt x="3960261" y="790950"/>
                  <a:pt x="3713703" y="833680"/>
                </a:cubicBezTo>
                <a:lnTo>
                  <a:pt x="3641677" y="848876"/>
                </a:lnTo>
                <a:lnTo>
                  <a:pt x="3646266" y="848187"/>
                </a:lnTo>
                <a:cubicBezTo>
                  <a:pt x="3731179" y="838576"/>
                  <a:pt x="3815135" y="832662"/>
                  <a:pt x="3897570" y="831728"/>
                </a:cubicBezTo>
                <a:cubicBezTo>
                  <a:pt x="4129104" y="829081"/>
                  <a:pt x="4334197" y="866720"/>
                  <a:pt x="4517062" y="946039"/>
                </a:cubicBezTo>
                <a:lnTo>
                  <a:pt x="4518717" y="946851"/>
                </a:lnTo>
                <a:lnTo>
                  <a:pt x="4518717" y="975758"/>
                </a:lnTo>
                <a:lnTo>
                  <a:pt x="4456658" y="947752"/>
                </a:lnTo>
                <a:cubicBezTo>
                  <a:pt x="4205069" y="850538"/>
                  <a:pt x="3935381" y="840438"/>
                  <a:pt x="3653483" y="872219"/>
                </a:cubicBezTo>
                <a:lnTo>
                  <a:pt x="3550825" y="887641"/>
                </a:lnTo>
                <a:lnTo>
                  <a:pt x="3587478" y="884631"/>
                </a:lnTo>
                <a:cubicBezTo>
                  <a:pt x="3668202" y="880957"/>
                  <a:pt x="3748224" y="880671"/>
                  <a:pt x="3827080" y="884940"/>
                </a:cubicBezTo>
                <a:cubicBezTo>
                  <a:pt x="4048422" y="896903"/>
                  <a:pt x="4246791" y="944766"/>
                  <a:pt x="4426322" y="1030037"/>
                </a:cubicBezTo>
                <a:lnTo>
                  <a:pt x="4518717" y="1078791"/>
                </a:lnTo>
                <a:lnTo>
                  <a:pt x="4518717" y="1108448"/>
                </a:lnTo>
                <a:lnTo>
                  <a:pt x="4488626" y="1089766"/>
                </a:lnTo>
                <a:cubicBezTo>
                  <a:pt x="4205729" y="933082"/>
                  <a:pt x="3905630" y="895019"/>
                  <a:pt x="3593001" y="909094"/>
                </a:cubicBezTo>
                <a:lnTo>
                  <a:pt x="3448404" y="920949"/>
                </a:lnTo>
                <a:lnTo>
                  <a:pt x="3528218" y="920523"/>
                </a:lnTo>
                <a:cubicBezTo>
                  <a:pt x="3604746" y="922840"/>
                  <a:pt x="3680830" y="928233"/>
                  <a:pt x="3756102" y="937742"/>
                </a:cubicBezTo>
                <a:cubicBezTo>
                  <a:pt x="4009441" y="969772"/>
                  <a:pt x="4234782" y="1047115"/>
                  <a:pt x="4439103" y="1172717"/>
                </a:cubicBezTo>
                <a:lnTo>
                  <a:pt x="4518717" y="1225695"/>
                </a:lnTo>
                <a:lnTo>
                  <a:pt x="4518717" y="1256096"/>
                </a:lnTo>
                <a:lnTo>
                  <a:pt x="4515229" y="1253417"/>
                </a:lnTo>
                <a:cubicBezTo>
                  <a:pt x="4480013" y="1228398"/>
                  <a:pt x="4444663" y="1205267"/>
                  <a:pt x="4409178" y="1183899"/>
                </a:cubicBezTo>
                <a:cubicBezTo>
                  <a:pt x="4125295" y="1012957"/>
                  <a:pt x="3832802" y="954852"/>
                  <a:pt x="3531647" y="945559"/>
                </a:cubicBezTo>
                <a:lnTo>
                  <a:pt x="3374744" y="946375"/>
                </a:lnTo>
                <a:lnTo>
                  <a:pt x="3467254" y="954020"/>
                </a:lnTo>
                <a:cubicBezTo>
                  <a:pt x="3539680" y="962477"/>
                  <a:pt x="3611909" y="973702"/>
                  <a:pt x="3683676" y="988620"/>
                </a:cubicBezTo>
                <a:cubicBezTo>
                  <a:pt x="3924959" y="1038766"/>
                  <a:pt x="4143490" y="1127863"/>
                  <a:pt x="4346064" y="1259254"/>
                </a:cubicBezTo>
                <a:lnTo>
                  <a:pt x="4518717" y="1386542"/>
                </a:lnTo>
                <a:lnTo>
                  <a:pt x="4518717" y="1417476"/>
                </a:lnTo>
                <a:lnTo>
                  <a:pt x="4421575" y="1341715"/>
                </a:lnTo>
                <a:cubicBezTo>
                  <a:pt x="4386313" y="1315944"/>
                  <a:pt x="4351077" y="1291886"/>
                  <a:pt x="4315855" y="1269428"/>
                </a:cubicBezTo>
                <a:cubicBezTo>
                  <a:pt x="4034088" y="1089769"/>
                  <a:pt x="3753288" y="1012483"/>
                  <a:pt x="3468230" y="979047"/>
                </a:cubicBezTo>
                <a:lnTo>
                  <a:pt x="3298927" y="965035"/>
                </a:lnTo>
                <a:lnTo>
                  <a:pt x="3404787" y="984609"/>
                </a:lnTo>
                <a:cubicBezTo>
                  <a:pt x="3472305" y="999269"/>
                  <a:pt x="3540070" y="1016413"/>
                  <a:pt x="3608484" y="1036903"/>
                </a:cubicBezTo>
                <a:cubicBezTo>
                  <a:pt x="3918872" y="1129872"/>
                  <a:pt x="4186417" y="1275500"/>
                  <a:pt x="4450364" y="1495147"/>
                </a:cubicBezTo>
                <a:lnTo>
                  <a:pt x="4518717" y="1554263"/>
                </a:lnTo>
                <a:lnTo>
                  <a:pt x="4518717" y="1587790"/>
                </a:lnTo>
                <a:lnTo>
                  <a:pt x="4434077" y="1514685"/>
                </a:lnTo>
                <a:cubicBezTo>
                  <a:pt x="4362360" y="1455014"/>
                  <a:pt x="4291486" y="1401925"/>
                  <a:pt x="4221284" y="1354587"/>
                </a:cubicBezTo>
                <a:cubicBezTo>
                  <a:pt x="3940491" y="1165237"/>
                  <a:pt x="3670522" y="1067925"/>
                  <a:pt x="3400845" y="1009599"/>
                </a:cubicBezTo>
                <a:lnTo>
                  <a:pt x="3223780" y="976994"/>
                </a:lnTo>
                <a:lnTo>
                  <a:pt x="3431620" y="1042869"/>
                </a:lnTo>
                <a:cubicBezTo>
                  <a:pt x="3722986" y="1149140"/>
                  <a:pt x="4023662" y="1306967"/>
                  <a:pt x="4357279" y="1585361"/>
                </a:cubicBezTo>
                <a:lnTo>
                  <a:pt x="4518717" y="1723717"/>
                </a:lnTo>
                <a:lnTo>
                  <a:pt x="4518717" y="1757275"/>
                </a:lnTo>
                <a:lnTo>
                  <a:pt x="4512702" y="1751854"/>
                </a:lnTo>
                <a:cubicBezTo>
                  <a:pt x="4458380" y="1704104"/>
                  <a:pt x="4401253" y="1655083"/>
                  <a:pt x="4340943" y="1604633"/>
                </a:cubicBezTo>
                <a:cubicBezTo>
                  <a:pt x="4267387" y="1543255"/>
                  <a:pt x="4195429" y="1487778"/>
                  <a:pt x="4124815" y="1437454"/>
                </a:cubicBezTo>
                <a:cubicBezTo>
                  <a:pt x="3842357" y="1236161"/>
                  <a:pt x="3581393" y="1117307"/>
                  <a:pt x="3325563" y="1032830"/>
                </a:cubicBezTo>
                <a:lnTo>
                  <a:pt x="3186997" y="991033"/>
                </a:lnTo>
                <a:lnTo>
                  <a:pt x="3182885" y="992831"/>
                </a:lnTo>
                <a:lnTo>
                  <a:pt x="3331947" y="1060056"/>
                </a:lnTo>
                <a:cubicBezTo>
                  <a:pt x="3614006" y="1198170"/>
                  <a:pt x="3913553" y="1382254"/>
                  <a:pt x="4264103" y="1675588"/>
                </a:cubicBezTo>
                <a:cubicBezTo>
                  <a:pt x="4342409" y="1741264"/>
                  <a:pt x="4416221" y="1803334"/>
                  <a:pt x="4486220" y="1862325"/>
                </a:cubicBezTo>
                <a:lnTo>
                  <a:pt x="4518717" y="1889769"/>
                </a:lnTo>
                <a:lnTo>
                  <a:pt x="4518717" y="1923237"/>
                </a:lnTo>
                <a:lnTo>
                  <a:pt x="4469802" y="1881925"/>
                </a:lnTo>
                <a:cubicBezTo>
                  <a:pt x="4399819" y="1822946"/>
                  <a:pt x="4326026" y="1760889"/>
                  <a:pt x="4247748" y="1695231"/>
                </a:cubicBezTo>
                <a:cubicBezTo>
                  <a:pt x="4092767" y="1565540"/>
                  <a:pt x="3947779" y="1457310"/>
                  <a:pt x="3809859" y="1365012"/>
                </a:cubicBezTo>
                <a:cubicBezTo>
                  <a:pt x="3671941" y="1272715"/>
                  <a:pt x="3541093" y="1196351"/>
                  <a:pt x="3414395" y="1130396"/>
                </a:cubicBezTo>
                <a:lnTo>
                  <a:pt x="3149608" y="1007376"/>
                </a:lnTo>
                <a:lnTo>
                  <a:pt x="3145572" y="1009140"/>
                </a:lnTo>
                <a:lnTo>
                  <a:pt x="3234806" y="1063487"/>
                </a:lnTo>
                <a:cubicBezTo>
                  <a:pt x="3505645" y="1239181"/>
                  <a:pt x="3800088" y="1454668"/>
                  <a:pt x="4170775" y="1765711"/>
                </a:cubicBezTo>
                <a:cubicBezTo>
                  <a:pt x="4271112" y="1850096"/>
                  <a:pt x="4365366" y="1926623"/>
                  <a:pt x="4454819" y="1996852"/>
                </a:cubicBezTo>
                <a:lnTo>
                  <a:pt x="4518717" y="2046127"/>
                </a:lnTo>
                <a:lnTo>
                  <a:pt x="4518717" y="2078360"/>
                </a:lnTo>
                <a:lnTo>
                  <a:pt x="4439039" y="2016915"/>
                </a:lnTo>
                <a:cubicBezTo>
                  <a:pt x="4349373" y="1946514"/>
                  <a:pt x="4254887" y="1869795"/>
                  <a:pt x="4154296" y="1785192"/>
                </a:cubicBezTo>
                <a:cubicBezTo>
                  <a:pt x="3784576" y="1474931"/>
                  <a:pt x="3496233" y="1262925"/>
                  <a:pt x="3228715" y="1089122"/>
                </a:cubicBezTo>
                <a:lnTo>
                  <a:pt x="3117540" y="1021393"/>
                </a:lnTo>
                <a:lnTo>
                  <a:pt x="3110910" y="1024292"/>
                </a:lnTo>
                <a:lnTo>
                  <a:pt x="3417033" y="1288191"/>
                </a:lnTo>
                <a:cubicBezTo>
                  <a:pt x="3604288" y="1451323"/>
                  <a:pt x="3816549" y="1636121"/>
                  <a:pt x="4077743" y="1855958"/>
                </a:cubicBezTo>
                <a:cubicBezTo>
                  <a:pt x="4225400" y="1980469"/>
                  <a:pt x="4362631" y="2083988"/>
                  <a:pt x="4492880" y="2172651"/>
                </a:cubicBezTo>
                <a:lnTo>
                  <a:pt x="4518717" y="2189588"/>
                </a:lnTo>
                <a:lnTo>
                  <a:pt x="4518717" y="2219996"/>
                </a:lnTo>
                <a:lnTo>
                  <a:pt x="4478514" y="2193637"/>
                </a:lnTo>
                <a:cubicBezTo>
                  <a:pt x="4347658" y="2104544"/>
                  <a:pt x="4209756" y="2000500"/>
                  <a:pt x="4061334" y="1875333"/>
                </a:cubicBezTo>
                <a:cubicBezTo>
                  <a:pt x="3799934" y="1655356"/>
                  <a:pt x="3587656" y="1470469"/>
                  <a:pt x="3400296" y="1307263"/>
                </a:cubicBezTo>
                <a:lnTo>
                  <a:pt x="3085115" y="1035567"/>
                </a:lnTo>
                <a:lnTo>
                  <a:pt x="3077356" y="1038959"/>
                </a:lnTo>
                <a:lnTo>
                  <a:pt x="3421511" y="1419730"/>
                </a:lnTo>
                <a:cubicBezTo>
                  <a:pt x="3577731" y="1581993"/>
                  <a:pt x="3759543" y="1756540"/>
                  <a:pt x="3984358" y="1946274"/>
                </a:cubicBezTo>
                <a:cubicBezTo>
                  <a:pt x="4131737" y="2070875"/>
                  <a:pt x="4271559" y="2170834"/>
                  <a:pt x="4406509" y="2253253"/>
                </a:cubicBezTo>
                <a:lnTo>
                  <a:pt x="4518717" y="2317871"/>
                </a:lnTo>
                <a:lnTo>
                  <a:pt x="4518717" y="2347212"/>
                </a:lnTo>
                <a:lnTo>
                  <a:pt x="4393160" y="2274876"/>
                </a:lnTo>
                <a:cubicBezTo>
                  <a:pt x="4257298" y="2191864"/>
                  <a:pt x="4116481" y="2091160"/>
                  <a:pt x="3967987" y="1965598"/>
                </a:cubicBezTo>
                <a:cubicBezTo>
                  <a:pt x="3742441" y="1775246"/>
                  <a:pt x="3560103" y="1600204"/>
                  <a:pt x="3403456" y="1437512"/>
                </a:cubicBezTo>
                <a:lnTo>
                  <a:pt x="3052854" y="1049669"/>
                </a:lnTo>
                <a:lnTo>
                  <a:pt x="3041476" y="1054641"/>
                </a:lnTo>
                <a:lnTo>
                  <a:pt x="3111378" y="1161589"/>
                </a:lnTo>
                <a:cubicBezTo>
                  <a:pt x="3299704" y="1439130"/>
                  <a:pt x="3526124" y="1727190"/>
                  <a:pt x="3891485" y="2036401"/>
                </a:cubicBezTo>
                <a:cubicBezTo>
                  <a:pt x="4088435" y="2203360"/>
                  <a:pt x="4276876" y="2319868"/>
                  <a:pt x="4461445" y="2405111"/>
                </a:cubicBezTo>
                <a:lnTo>
                  <a:pt x="4518717" y="2429375"/>
                </a:lnTo>
                <a:lnTo>
                  <a:pt x="4518717" y="2457404"/>
                </a:lnTo>
                <a:lnTo>
                  <a:pt x="4462903" y="2433829"/>
                </a:lnTo>
                <a:cubicBezTo>
                  <a:pt x="4343348" y="2379437"/>
                  <a:pt x="4222177" y="2312174"/>
                  <a:pt x="4098134" y="2226892"/>
                </a:cubicBezTo>
                <a:cubicBezTo>
                  <a:pt x="4024862" y="2176502"/>
                  <a:pt x="3950604" y="2119811"/>
                  <a:pt x="3875028" y="2055743"/>
                </a:cubicBezTo>
                <a:cubicBezTo>
                  <a:pt x="3507473" y="1744679"/>
                  <a:pt x="3279934" y="1455284"/>
                  <a:pt x="3090747" y="1176501"/>
                </a:cubicBezTo>
                <a:lnTo>
                  <a:pt x="3017850" y="1064969"/>
                </a:lnTo>
                <a:lnTo>
                  <a:pt x="3006465" y="1069946"/>
                </a:lnTo>
                <a:lnTo>
                  <a:pt x="3048917" y="1158606"/>
                </a:lnTo>
                <a:cubicBezTo>
                  <a:pt x="3212484" y="1480378"/>
                  <a:pt x="3421006" y="1806643"/>
                  <a:pt x="3798087" y="2126626"/>
                </a:cubicBezTo>
                <a:cubicBezTo>
                  <a:pt x="3995773" y="2294613"/>
                  <a:pt x="4189851" y="2405497"/>
                  <a:pt x="4383230" y="2480815"/>
                </a:cubicBezTo>
                <a:lnTo>
                  <a:pt x="4518717" y="2527698"/>
                </a:lnTo>
                <a:lnTo>
                  <a:pt x="4518717" y="2551892"/>
                </a:lnTo>
                <a:lnTo>
                  <a:pt x="4357484" y="2497677"/>
                </a:lnTo>
                <a:cubicBezTo>
                  <a:pt x="4150636" y="2415306"/>
                  <a:pt x="3963879" y="2300884"/>
                  <a:pt x="3781679" y="2146004"/>
                </a:cubicBezTo>
                <a:cubicBezTo>
                  <a:pt x="3401431" y="1823322"/>
                  <a:pt x="3191432" y="1494914"/>
                  <a:pt x="3026843" y="1171193"/>
                </a:cubicBezTo>
                <a:lnTo>
                  <a:pt x="2983226" y="1080103"/>
                </a:lnTo>
                <a:lnTo>
                  <a:pt x="2971767" y="1085112"/>
                </a:lnTo>
                <a:lnTo>
                  <a:pt x="2998519" y="1163606"/>
                </a:lnTo>
                <a:cubicBezTo>
                  <a:pt x="3134330" y="1528196"/>
                  <a:pt x="3321488" y="1890698"/>
                  <a:pt x="3704944" y="2217031"/>
                </a:cubicBezTo>
                <a:cubicBezTo>
                  <a:pt x="3953194" y="2428558"/>
                  <a:pt x="4203405" y="2540329"/>
                  <a:pt x="4457918" y="2599094"/>
                </a:cubicBezTo>
                <a:lnTo>
                  <a:pt x="4518717" y="2610708"/>
                </a:lnTo>
                <a:lnTo>
                  <a:pt x="4518717" y="2636901"/>
                </a:lnTo>
                <a:lnTo>
                  <a:pt x="4505798" y="2634892"/>
                </a:lnTo>
                <a:cubicBezTo>
                  <a:pt x="4196948" y="2572177"/>
                  <a:pt x="3929624" y="2441801"/>
                  <a:pt x="3688484" y="2236372"/>
                </a:cubicBezTo>
                <a:cubicBezTo>
                  <a:pt x="3300959" y="1906548"/>
                  <a:pt x="3112118" y="1541240"/>
                  <a:pt x="2975265" y="1174048"/>
                </a:cubicBezTo>
                <a:lnTo>
                  <a:pt x="2948426" y="1095316"/>
                </a:lnTo>
                <a:lnTo>
                  <a:pt x="2946956" y="1095958"/>
                </a:lnTo>
                <a:lnTo>
                  <a:pt x="2937495" y="1100092"/>
                </a:lnTo>
                <a:lnTo>
                  <a:pt x="2953863" y="1171533"/>
                </a:lnTo>
                <a:cubicBezTo>
                  <a:pt x="3060359" y="1578633"/>
                  <a:pt x="3224363" y="1976651"/>
                  <a:pt x="3611722" y="2307227"/>
                </a:cubicBezTo>
                <a:cubicBezTo>
                  <a:pt x="3866450" y="2524796"/>
                  <a:pt x="4131113" y="2627449"/>
                  <a:pt x="4404663" y="2669880"/>
                </a:cubicBezTo>
                <a:lnTo>
                  <a:pt x="4518717" y="2682769"/>
                </a:lnTo>
                <a:lnTo>
                  <a:pt x="4518717" y="2706662"/>
                </a:lnTo>
                <a:lnTo>
                  <a:pt x="4440086" y="2700095"/>
                </a:lnTo>
                <a:cubicBezTo>
                  <a:pt x="4114344" y="2656116"/>
                  <a:pt x="3837937" y="2533900"/>
                  <a:pt x="3595173" y="2326584"/>
                </a:cubicBezTo>
                <a:cubicBezTo>
                  <a:pt x="3361049" y="2126751"/>
                  <a:pt x="3186579" y="1882970"/>
                  <a:pt x="3061889" y="1581364"/>
                </a:cubicBezTo>
                <a:cubicBezTo>
                  <a:pt x="3006860" y="1448265"/>
                  <a:pt x="2964557" y="1312286"/>
                  <a:pt x="2928864" y="1176009"/>
                </a:cubicBezTo>
                <a:lnTo>
                  <a:pt x="2913828" y="1110440"/>
                </a:lnTo>
                <a:lnTo>
                  <a:pt x="2902797" y="1115261"/>
                </a:lnTo>
                <a:lnTo>
                  <a:pt x="2911764" y="1180481"/>
                </a:lnTo>
                <a:cubicBezTo>
                  <a:pt x="2988167" y="1629970"/>
                  <a:pt x="3128173" y="2063283"/>
                  <a:pt x="3518424" y="2397294"/>
                </a:cubicBezTo>
                <a:cubicBezTo>
                  <a:pt x="3825770" y="2660455"/>
                  <a:pt x="4158759" y="2742311"/>
                  <a:pt x="4509495" y="2745948"/>
                </a:cubicBezTo>
                <a:lnTo>
                  <a:pt x="4518717" y="2745728"/>
                </a:lnTo>
                <a:lnTo>
                  <a:pt x="4518717" y="2768050"/>
                </a:lnTo>
                <a:lnTo>
                  <a:pt x="4374567" y="2765121"/>
                </a:lnTo>
                <a:cubicBezTo>
                  <a:pt x="4031847" y="2739897"/>
                  <a:pt x="3746358" y="2625841"/>
                  <a:pt x="3501948" y="2416545"/>
                </a:cubicBezTo>
                <a:cubicBezTo>
                  <a:pt x="3265594" y="2214254"/>
                  <a:pt x="3098845" y="1956216"/>
                  <a:pt x="2992116" y="1627597"/>
                </a:cubicBezTo>
                <a:cubicBezTo>
                  <a:pt x="2945055" y="1482683"/>
                  <a:pt x="2912182" y="1333197"/>
                  <a:pt x="2886550" y="1182692"/>
                </a:cubicBezTo>
                <a:lnTo>
                  <a:pt x="2878716" y="1125787"/>
                </a:lnTo>
                <a:lnTo>
                  <a:pt x="2868213" y="1130376"/>
                </a:lnTo>
                <a:lnTo>
                  <a:pt x="2871844" y="1190139"/>
                </a:lnTo>
                <a:cubicBezTo>
                  <a:pt x="2917499" y="1682210"/>
                  <a:pt x="3032827" y="2150822"/>
                  <a:pt x="3425271" y="2487612"/>
                </a:cubicBezTo>
                <a:cubicBezTo>
                  <a:pt x="3728084" y="2747466"/>
                  <a:pt x="4066354" y="2818133"/>
                  <a:pt x="4426949" y="2804599"/>
                </a:cubicBezTo>
                <a:lnTo>
                  <a:pt x="4518717" y="2797898"/>
                </a:lnTo>
                <a:lnTo>
                  <a:pt x="4518717" y="2822810"/>
                </a:lnTo>
                <a:lnTo>
                  <a:pt x="4309164" y="2830538"/>
                </a:lnTo>
                <a:cubicBezTo>
                  <a:pt x="3949465" y="2824067"/>
                  <a:pt x="3654952" y="2718210"/>
                  <a:pt x="3408759" y="2506918"/>
                </a:cubicBezTo>
                <a:cubicBezTo>
                  <a:pt x="3170702" y="2302608"/>
                  <a:pt x="3012101" y="2030374"/>
                  <a:pt x="2923967" y="1674715"/>
                </a:cubicBezTo>
                <a:cubicBezTo>
                  <a:pt x="2885107" y="1517993"/>
                  <a:pt x="2861883" y="1354999"/>
                  <a:pt x="2846546" y="1190272"/>
                </a:cubicBezTo>
                <a:lnTo>
                  <a:pt x="2843556" y="1141154"/>
                </a:lnTo>
                <a:lnTo>
                  <a:pt x="2624732" y="1236804"/>
                </a:lnTo>
                <a:cubicBezTo>
                  <a:pt x="1872304" y="1559305"/>
                  <a:pt x="1125008" y="1812422"/>
                  <a:pt x="575082" y="1441651"/>
                </a:cubicBezTo>
                <a:cubicBezTo>
                  <a:pt x="572363" y="1439780"/>
                  <a:pt x="569592" y="1437874"/>
                  <a:pt x="566819" y="1435968"/>
                </a:cubicBezTo>
                <a:lnTo>
                  <a:pt x="566711" y="1436125"/>
                </a:lnTo>
                <a:cubicBezTo>
                  <a:pt x="417964" y="1333832"/>
                  <a:pt x="302327" y="1199305"/>
                  <a:pt x="213442" y="1025090"/>
                </a:cubicBezTo>
                <a:cubicBezTo>
                  <a:pt x="133172" y="867813"/>
                  <a:pt x="76820" y="681690"/>
                  <a:pt x="41213" y="456215"/>
                </a:cubicBezTo>
                <a:cubicBezTo>
                  <a:pt x="28859" y="377982"/>
                  <a:pt x="19428" y="297204"/>
                  <a:pt x="12368" y="214464"/>
                </a:cubicBezTo>
                <a:close/>
              </a:path>
            </a:pathLst>
          </a:custGeom>
          <a:gradFill>
            <a:gsLst>
              <a:gs pos="0">
                <a:srgbClr val="FFF640">
                  <a:alpha val="13725"/>
                </a:srgbClr>
              </a:gs>
              <a:gs pos="12000">
                <a:srgbClr val="F77F25">
                  <a:alpha val="35686"/>
                </a:srgbClr>
              </a:gs>
              <a:gs pos="30000">
                <a:srgbClr val="75D5C7">
                  <a:alpha val="45882"/>
                </a:srgbClr>
              </a:gs>
              <a:gs pos="50000">
                <a:srgbClr val="75D5C7">
                  <a:alpha val="48627"/>
                </a:srgbClr>
              </a:gs>
              <a:gs pos="73000">
                <a:srgbClr val="75D5C7">
                  <a:alpha val="47843"/>
                </a:srgbClr>
              </a:gs>
              <a:gs pos="89000">
                <a:srgbClr val="F77F25">
                  <a:alpha val="37647"/>
                </a:srgbClr>
              </a:gs>
              <a:gs pos="100000">
                <a:srgbClr val="CE2F8E">
                  <a:alpha val="29803"/>
                </a:srgbClr>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Sintony"/>
              <a:ea typeface="Sintony"/>
              <a:cs typeface="Sintony"/>
              <a:sym typeface="Sintony"/>
            </a:endParaRPr>
          </a:p>
        </p:txBody>
      </p:sp>
      <p:sp>
        <p:nvSpPr>
          <p:cNvPr id="19" name="Google Shape;19;p3"/>
          <p:cNvSpPr txBox="1">
            <a:spLocks noGrp="1"/>
          </p:cNvSpPr>
          <p:nvPr>
            <p:ph type="title"/>
          </p:nvPr>
        </p:nvSpPr>
        <p:spPr>
          <a:xfrm>
            <a:off x="412987" y="1720827"/>
            <a:ext cx="11645664" cy="55214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lt1"/>
              </a:buClr>
              <a:buSzPts val="4000"/>
              <a:buFont typeface="Sintony"/>
              <a:buNone/>
              <a:defRPr sz="4000" b="1">
                <a:solidFill>
                  <a:schemeClr val="lt1"/>
                </a:solidFill>
                <a:latin typeface="Sintony"/>
                <a:ea typeface="Sintony"/>
                <a:cs typeface="Sintony"/>
                <a:sym typeface="Sintony"/>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Element-Slide">
  <p:cSld name="1_Element-Slide">
    <p:spTree>
      <p:nvGrpSpPr>
        <p:cNvPr id="1" name="Shape 20"/>
        <p:cNvGrpSpPr/>
        <p:nvPr/>
      </p:nvGrpSpPr>
      <p:grpSpPr>
        <a:xfrm>
          <a:off x="0" y="0"/>
          <a:ext cx="0" cy="0"/>
          <a:chOff x="0" y="0"/>
          <a:chExt cx="0" cy="0"/>
        </a:xfrm>
      </p:grpSpPr>
      <p:sp>
        <p:nvSpPr>
          <p:cNvPr id="21" name="Google Shape;21;p4"/>
          <p:cNvSpPr/>
          <p:nvPr/>
        </p:nvSpPr>
        <p:spPr>
          <a:xfrm rot="10800000">
            <a:off x="0" y="5641108"/>
            <a:ext cx="1942671" cy="1216892"/>
          </a:xfrm>
          <a:custGeom>
            <a:avLst/>
            <a:gdLst/>
            <a:ahLst/>
            <a:cxnLst/>
            <a:rect l="l" t="t" r="r" b="b"/>
            <a:pathLst>
              <a:path w="4518717" h="2830538" extrusionOk="0">
                <a:moveTo>
                  <a:pt x="0" y="0"/>
                </a:moveTo>
                <a:lnTo>
                  <a:pt x="25443" y="0"/>
                </a:lnTo>
                <a:lnTo>
                  <a:pt x="37635" y="211784"/>
                </a:lnTo>
                <a:cubicBezTo>
                  <a:pt x="44656" y="294147"/>
                  <a:pt x="54037" y="374516"/>
                  <a:pt x="66325" y="452299"/>
                </a:cubicBezTo>
                <a:cubicBezTo>
                  <a:pt x="138944" y="911843"/>
                  <a:pt x="307507" y="1227057"/>
                  <a:pt x="581515" y="1415492"/>
                </a:cubicBezTo>
                <a:cubicBezTo>
                  <a:pt x="584080" y="1417256"/>
                  <a:pt x="586641" y="1419017"/>
                  <a:pt x="589204" y="1420780"/>
                </a:cubicBezTo>
                <a:cubicBezTo>
                  <a:pt x="1129000" y="1784719"/>
                  <a:pt x="1870051" y="1532927"/>
                  <a:pt x="2616802" y="1212725"/>
                </a:cubicBezTo>
                <a:lnTo>
                  <a:pt x="2838400" y="1115842"/>
                </a:lnTo>
                <a:lnTo>
                  <a:pt x="2625060" y="1199875"/>
                </a:lnTo>
                <a:cubicBezTo>
                  <a:pt x="1914058" y="1473917"/>
                  <a:pt x="1205331" y="1683764"/>
                  <a:pt x="662392" y="1320967"/>
                </a:cubicBezTo>
                <a:cubicBezTo>
                  <a:pt x="658678" y="1318414"/>
                  <a:pt x="654930" y="1315911"/>
                  <a:pt x="651269" y="1313394"/>
                </a:cubicBezTo>
                <a:lnTo>
                  <a:pt x="651305" y="1313342"/>
                </a:lnTo>
                <a:cubicBezTo>
                  <a:pt x="379756" y="1126599"/>
                  <a:pt x="207140" y="823773"/>
                  <a:pt x="123874" y="388109"/>
                </a:cubicBezTo>
                <a:cubicBezTo>
                  <a:pt x="109855" y="314755"/>
                  <a:pt x="98565" y="239070"/>
                  <a:pt x="89491" y="161593"/>
                </a:cubicBezTo>
                <a:lnTo>
                  <a:pt x="75131" y="0"/>
                </a:lnTo>
                <a:lnTo>
                  <a:pt x="100591" y="0"/>
                </a:lnTo>
                <a:lnTo>
                  <a:pt x="114615" y="158113"/>
                </a:lnTo>
                <a:cubicBezTo>
                  <a:pt x="123632" y="235207"/>
                  <a:pt x="134852" y="310471"/>
                  <a:pt x="148785" y="383362"/>
                </a:cubicBezTo>
                <a:cubicBezTo>
                  <a:pt x="230778" y="812142"/>
                  <a:pt x="399859" y="1109686"/>
                  <a:pt x="665656" y="1292474"/>
                </a:cubicBezTo>
                <a:cubicBezTo>
                  <a:pt x="669264" y="1294956"/>
                  <a:pt x="672871" y="1297436"/>
                  <a:pt x="676516" y="1299865"/>
                </a:cubicBezTo>
                <a:cubicBezTo>
                  <a:pt x="1209737" y="1656114"/>
                  <a:pt x="1912436" y="1447388"/>
                  <a:pt x="2618016" y="1175371"/>
                </a:cubicBezTo>
                <a:lnTo>
                  <a:pt x="2840308" y="1087807"/>
                </a:lnTo>
                <a:lnTo>
                  <a:pt x="2840293" y="1087564"/>
                </a:lnTo>
                <a:lnTo>
                  <a:pt x="2625709" y="1161778"/>
                </a:lnTo>
                <a:cubicBezTo>
                  <a:pt x="1955979" y="1387765"/>
                  <a:pt x="1285699" y="1554676"/>
                  <a:pt x="750023" y="1200041"/>
                </a:cubicBezTo>
                <a:cubicBezTo>
                  <a:pt x="478786" y="1019674"/>
                  <a:pt x="300885" y="731704"/>
                  <a:pt x="206578" y="319492"/>
                </a:cubicBezTo>
                <a:cubicBezTo>
                  <a:pt x="190894" y="250972"/>
                  <a:pt x="177747" y="180340"/>
                  <a:pt x="166663" y="108084"/>
                </a:cubicBezTo>
                <a:lnTo>
                  <a:pt x="153203" y="0"/>
                </a:lnTo>
                <a:lnTo>
                  <a:pt x="178675" y="0"/>
                </a:lnTo>
                <a:lnTo>
                  <a:pt x="191577" y="103739"/>
                </a:lnTo>
                <a:cubicBezTo>
                  <a:pt x="202593" y="175607"/>
                  <a:pt x="215656" y="245819"/>
                  <a:pt x="231238" y="313878"/>
                </a:cubicBezTo>
                <a:cubicBezTo>
                  <a:pt x="324040" y="719430"/>
                  <a:pt x="498299" y="1002277"/>
                  <a:pt x="764007" y="1178920"/>
                </a:cubicBezTo>
                <a:cubicBezTo>
                  <a:pt x="1290484" y="1527430"/>
                  <a:pt x="1954990" y="1361411"/>
                  <a:pt x="2619514" y="1137081"/>
                </a:cubicBezTo>
                <a:lnTo>
                  <a:pt x="2838693" y="1061259"/>
                </a:lnTo>
                <a:lnTo>
                  <a:pt x="2838638" y="1060362"/>
                </a:lnTo>
                <a:lnTo>
                  <a:pt x="2626048" y="1122463"/>
                </a:lnTo>
                <a:cubicBezTo>
                  <a:pt x="1997477" y="1300851"/>
                  <a:pt x="1365588" y="1425248"/>
                  <a:pt x="837478" y="1078918"/>
                </a:cubicBezTo>
                <a:cubicBezTo>
                  <a:pt x="831129" y="1074706"/>
                  <a:pt x="824730" y="1070460"/>
                  <a:pt x="818453" y="1066143"/>
                </a:cubicBezTo>
                <a:cubicBezTo>
                  <a:pt x="564216" y="891304"/>
                  <a:pt x="391174" y="624161"/>
                  <a:pt x="289747" y="250193"/>
                </a:cubicBezTo>
                <a:cubicBezTo>
                  <a:pt x="272460" y="186464"/>
                  <a:pt x="257514" y="120838"/>
                  <a:pt x="244477" y="53756"/>
                </a:cubicBezTo>
                <a:lnTo>
                  <a:pt x="235616" y="0"/>
                </a:lnTo>
                <a:lnTo>
                  <a:pt x="262783" y="0"/>
                </a:lnTo>
                <a:lnTo>
                  <a:pt x="289507" y="140954"/>
                </a:lnTo>
                <a:cubicBezTo>
                  <a:pt x="376368" y="520295"/>
                  <a:pt x="534994" y="849317"/>
                  <a:pt x="851318" y="1058006"/>
                </a:cubicBezTo>
                <a:cubicBezTo>
                  <a:pt x="1370839" y="1398697"/>
                  <a:pt x="1997238" y="1274867"/>
                  <a:pt x="2620831" y="1097799"/>
                </a:cubicBezTo>
                <a:lnTo>
                  <a:pt x="2837072" y="1034613"/>
                </a:lnTo>
                <a:lnTo>
                  <a:pt x="2836989" y="1033238"/>
                </a:lnTo>
                <a:lnTo>
                  <a:pt x="2373890" y="1134850"/>
                </a:lnTo>
                <a:cubicBezTo>
                  <a:pt x="1870271" y="1228913"/>
                  <a:pt x="1370525" y="1248050"/>
                  <a:pt x="924661" y="958530"/>
                </a:cubicBezTo>
                <a:cubicBezTo>
                  <a:pt x="916620" y="953309"/>
                  <a:pt x="908685" y="947930"/>
                  <a:pt x="900787" y="942498"/>
                </a:cubicBezTo>
                <a:cubicBezTo>
                  <a:pt x="655652" y="773919"/>
                  <a:pt x="482986" y="524598"/>
                  <a:pt x="373301" y="181236"/>
                </a:cubicBezTo>
                <a:lnTo>
                  <a:pt x="322918" y="0"/>
                </a:lnTo>
                <a:lnTo>
                  <a:pt x="350881" y="0"/>
                </a:lnTo>
                <a:lnTo>
                  <a:pt x="359020" y="35833"/>
                </a:lnTo>
                <a:cubicBezTo>
                  <a:pt x="452129" y="394967"/>
                  <a:pt x="610148" y="711578"/>
                  <a:pt x="915495" y="921566"/>
                </a:cubicBezTo>
                <a:cubicBezTo>
                  <a:pt x="923181" y="926851"/>
                  <a:pt x="930889" y="931998"/>
                  <a:pt x="938789" y="937201"/>
                </a:cubicBezTo>
                <a:cubicBezTo>
                  <a:pt x="1377811" y="1222304"/>
                  <a:pt x="1872819" y="1202753"/>
                  <a:pt x="2372294" y="1109261"/>
                </a:cubicBezTo>
                <a:lnTo>
                  <a:pt x="2835425" y="1007559"/>
                </a:lnTo>
                <a:lnTo>
                  <a:pt x="2835340" y="1006180"/>
                </a:lnTo>
                <a:lnTo>
                  <a:pt x="2390710" y="1073407"/>
                </a:lnTo>
                <a:cubicBezTo>
                  <a:pt x="1921226" y="1129613"/>
                  <a:pt x="1450810" y="1119375"/>
                  <a:pt x="1012309" y="837463"/>
                </a:cubicBezTo>
                <a:cubicBezTo>
                  <a:pt x="1002295" y="830962"/>
                  <a:pt x="992356" y="824357"/>
                  <a:pt x="982525" y="817596"/>
                </a:cubicBezTo>
                <a:cubicBezTo>
                  <a:pt x="746958" y="655596"/>
                  <a:pt x="575179" y="424144"/>
                  <a:pt x="457838" y="111183"/>
                </a:cubicBezTo>
                <a:lnTo>
                  <a:pt x="422223" y="0"/>
                </a:lnTo>
                <a:lnTo>
                  <a:pt x="447568" y="0"/>
                </a:lnTo>
                <a:lnTo>
                  <a:pt x="501349" y="149766"/>
                </a:lnTo>
                <a:cubicBezTo>
                  <a:pt x="608995" y="415998"/>
                  <a:pt x="768822" y="649240"/>
                  <a:pt x="1026174" y="816182"/>
                </a:cubicBezTo>
                <a:cubicBezTo>
                  <a:pt x="1458460" y="1094112"/>
                  <a:pt x="1924532" y="1103816"/>
                  <a:pt x="2390229" y="1047907"/>
                </a:cubicBezTo>
                <a:lnTo>
                  <a:pt x="2833794" y="980769"/>
                </a:lnTo>
                <a:lnTo>
                  <a:pt x="2833773" y="980435"/>
                </a:lnTo>
                <a:lnTo>
                  <a:pt x="2406327" y="1011970"/>
                </a:lnTo>
                <a:cubicBezTo>
                  <a:pt x="1970793" y="1031074"/>
                  <a:pt x="1529753" y="991897"/>
                  <a:pt x="1099670" y="716813"/>
                </a:cubicBezTo>
                <a:cubicBezTo>
                  <a:pt x="855343" y="560500"/>
                  <a:pt x="672936" y="339687"/>
                  <a:pt x="541978" y="41707"/>
                </a:cubicBezTo>
                <a:lnTo>
                  <a:pt x="525961" y="0"/>
                </a:lnTo>
                <a:lnTo>
                  <a:pt x="554417" y="0"/>
                </a:lnTo>
                <a:lnTo>
                  <a:pt x="586007" y="74618"/>
                </a:lnTo>
                <a:cubicBezTo>
                  <a:pt x="700451" y="318587"/>
                  <a:pt x="862521" y="534892"/>
                  <a:pt x="1113399" y="695287"/>
                </a:cubicBezTo>
                <a:cubicBezTo>
                  <a:pt x="1538011" y="966898"/>
                  <a:pt x="1975196" y="1005357"/>
                  <a:pt x="2407365" y="986286"/>
                </a:cubicBezTo>
                <a:lnTo>
                  <a:pt x="2832220" y="954913"/>
                </a:lnTo>
                <a:lnTo>
                  <a:pt x="2832128" y="953406"/>
                </a:lnTo>
                <a:lnTo>
                  <a:pt x="2817460" y="953132"/>
                </a:lnTo>
                <a:cubicBezTo>
                  <a:pt x="2291845" y="952120"/>
                  <a:pt x="1748323" y="951042"/>
                  <a:pt x="1187371" y="595782"/>
                </a:cubicBezTo>
                <a:cubicBezTo>
                  <a:pt x="1009460" y="483139"/>
                  <a:pt x="862086" y="340017"/>
                  <a:pt x="740790" y="161465"/>
                </a:cubicBezTo>
                <a:lnTo>
                  <a:pt x="645233" y="0"/>
                </a:lnTo>
                <a:lnTo>
                  <a:pt x="671265" y="0"/>
                </a:lnTo>
                <a:lnTo>
                  <a:pt x="674732" y="6914"/>
                </a:lnTo>
                <a:cubicBezTo>
                  <a:pt x="794704" y="225657"/>
                  <a:pt x="957040" y="420052"/>
                  <a:pt x="1200813" y="574443"/>
                </a:cubicBezTo>
                <a:cubicBezTo>
                  <a:pt x="1755606" y="925775"/>
                  <a:pt x="2295376" y="926817"/>
                  <a:pt x="2817387" y="927815"/>
                </a:cubicBezTo>
                <a:lnTo>
                  <a:pt x="2830586" y="928065"/>
                </a:lnTo>
                <a:lnTo>
                  <a:pt x="2830507" y="926770"/>
                </a:lnTo>
                <a:lnTo>
                  <a:pt x="2790113" y="921769"/>
                </a:lnTo>
                <a:cubicBezTo>
                  <a:pt x="2313271" y="870329"/>
                  <a:pt x="1820222" y="817141"/>
                  <a:pt x="1274700" y="475188"/>
                </a:cubicBezTo>
                <a:cubicBezTo>
                  <a:pt x="1102451" y="367246"/>
                  <a:pt x="956341" y="234469"/>
                  <a:pt x="832036" y="72379"/>
                </a:cubicBezTo>
                <a:lnTo>
                  <a:pt x="782726" y="0"/>
                </a:lnTo>
                <a:lnTo>
                  <a:pt x="810945" y="0"/>
                </a:lnTo>
                <a:lnTo>
                  <a:pt x="842632" y="45734"/>
                </a:lnTo>
                <a:cubicBezTo>
                  <a:pt x="956543" y="197113"/>
                  <a:pt x="1099070" y="335013"/>
                  <a:pt x="1288233" y="453602"/>
                </a:cubicBezTo>
                <a:cubicBezTo>
                  <a:pt x="1828854" y="792493"/>
                  <a:pt x="2318914" y="845319"/>
                  <a:pt x="2792872" y="896472"/>
                </a:cubicBezTo>
                <a:lnTo>
                  <a:pt x="2828935" y="900938"/>
                </a:lnTo>
                <a:lnTo>
                  <a:pt x="2828853" y="899577"/>
                </a:lnTo>
                <a:lnTo>
                  <a:pt x="2751710" y="880491"/>
                </a:lnTo>
                <a:cubicBezTo>
                  <a:pt x="2326122" y="781407"/>
                  <a:pt x="1886077" y="678928"/>
                  <a:pt x="1362155" y="354063"/>
                </a:cubicBezTo>
                <a:cubicBezTo>
                  <a:pt x="1334776" y="337083"/>
                  <a:pt x="1308245" y="319762"/>
                  <a:pt x="1282565" y="302102"/>
                </a:cubicBezTo>
                <a:cubicBezTo>
                  <a:pt x="1159576" y="217523"/>
                  <a:pt x="1055824" y="125539"/>
                  <a:pt x="966031" y="28505"/>
                </a:cubicBezTo>
                <a:lnTo>
                  <a:pt x="941368" y="0"/>
                </a:lnTo>
                <a:lnTo>
                  <a:pt x="974446" y="0"/>
                </a:lnTo>
                <a:lnTo>
                  <a:pt x="1026698" y="56666"/>
                </a:lnTo>
                <a:cubicBezTo>
                  <a:pt x="1124370" y="155043"/>
                  <a:pt x="1238427" y="247567"/>
                  <a:pt x="1375635" y="332674"/>
                </a:cubicBezTo>
                <a:cubicBezTo>
                  <a:pt x="1895996" y="655320"/>
                  <a:pt x="2333987" y="757310"/>
                  <a:pt x="2757538" y="855996"/>
                </a:cubicBezTo>
                <a:lnTo>
                  <a:pt x="2827250" y="873242"/>
                </a:lnTo>
                <a:lnTo>
                  <a:pt x="2827238" y="873028"/>
                </a:lnTo>
                <a:lnTo>
                  <a:pt x="2680638" y="815359"/>
                </a:lnTo>
                <a:cubicBezTo>
                  <a:pt x="2313776" y="675464"/>
                  <a:pt x="1934359" y="530864"/>
                  <a:pt x="1449690" y="233610"/>
                </a:cubicBezTo>
                <a:cubicBezTo>
                  <a:pt x="1412779" y="211000"/>
                  <a:pt x="1377333" y="187934"/>
                  <a:pt x="1343337" y="164555"/>
                </a:cubicBezTo>
                <a:cubicBezTo>
                  <a:pt x="1267641" y="112499"/>
                  <a:pt x="1198774" y="58623"/>
                  <a:pt x="1135499" y="3335"/>
                </a:cubicBezTo>
                <a:lnTo>
                  <a:pt x="1132074" y="0"/>
                </a:lnTo>
                <a:lnTo>
                  <a:pt x="1171356" y="0"/>
                </a:lnTo>
                <a:lnTo>
                  <a:pt x="1223819" y="44553"/>
                </a:lnTo>
                <a:cubicBezTo>
                  <a:pt x="1295802" y="101980"/>
                  <a:pt x="1374944" y="157798"/>
                  <a:pt x="1462999" y="211795"/>
                </a:cubicBezTo>
                <a:cubicBezTo>
                  <a:pt x="1945697" y="507770"/>
                  <a:pt x="2323939" y="651948"/>
                  <a:pt x="2689768" y="791439"/>
                </a:cubicBezTo>
                <a:lnTo>
                  <a:pt x="2825522" y="844847"/>
                </a:lnTo>
                <a:lnTo>
                  <a:pt x="2825470" y="843973"/>
                </a:lnTo>
                <a:lnTo>
                  <a:pt x="2428090" y="622270"/>
                </a:lnTo>
                <a:cubicBezTo>
                  <a:pt x="2175955" y="483697"/>
                  <a:pt x="1890174" y="326608"/>
                  <a:pt x="1536970" y="112521"/>
                </a:cubicBezTo>
                <a:cubicBezTo>
                  <a:pt x="1480521" y="78314"/>
                  <a:pt x="1427275" y="43728"/>
                  <a:pt x="1376846" y="8830"/>
                </a:cubicBezTo>
                <a:lnTo>
                  <a:pt x="1364866" y="0"/>
                </a:lnTo>
                <a:lnTo>
                  <a:pt x="1409757" y="0"/>
                </a:lnTo>
                <a:lnTo>
                  <a:pt x="1429457" y="13855"/>
                </a:lnTo>
                <a:cubicBezTo>
                  <a:pt x="1468049" y="39716"/>
                  <a:pt x="1508263" y="65390"/>
                  <a:pt x="1550259" y="90847"/>
                </a:cubicBezTo>
                <a:cubicBezTo>
                  <a:pt x="1903043" y="304644"/>
                  <a:pt x="2188528" y="461605"/>
                  <a:pt x="2440455" y="600035"/>
                </a:cubicBezTo>
                <a:lnTo>
                  <a:pt x="2798622" y="799918"/>
                </a:lnTo>
                <a:lnTo>
                  <a:pt x="2613701" y="651000"/>
                </a:lnTo>
                <a:cubicBezTo>
                  <a:pt x="2381314" y="473846"/>
                  <a:pt x="2123094" y="296297"/>
                  <a:pt x="1778031" y="84564"/>
                </a:cubicBezTo>
                <a:lnTo>
                  <a:pt x="1638468" y="0"/>
                </a:lnTo>
                <a:lnTo>
                  <a:pt x="1687428" y="0"/>
                </a:lnTo>
                <a:lnTo>
                  <a:pt x="1791479" y="63048"/>
                </a:lnTo>
                <a:cubicBezTo>
                  <a:pt x="2137329" y="275268"/>
                  <a:pt x="2396105" y="453187"/>
                  <a:pt x="2628961" y="630688"/>
                </a:cubicBezTo>
                <a:lnTo>
                  <a:pt x="2807181" y="774207"/>
                </a:lnTo>
                <a:lnTo>
                  <a:pt x="2738908" y="697327"/>
                </a:lnTo>
                <a:cubicBezTo>
                  <a:pt x="2545618" y="488000"/>
                  <a:pt x="2335931" y="288178"/>
                  <a:pt x="2039668" y="81049"/>
                </a:cubicBezTo>
                <a:lnTo>
                  <a:pt x="1918646" y="0"/>
                </a:lnTo>
                <a:lnTo>
                  <a:pt x="1964274" y="0"/>
                </a:lnTo>
                <a:lnTo>
                  <a:pt x="2054356" y="60323"/>
                </a:lnTo>
                <a:cubicBezTo>
                  <a:pt x="2352170" y="268511"/>
                  <a:pt x="2562852" y="469237"/>
                  <a:pt x="2756986" y="679467"/>
                </a:cubicBezTo>
                <a:lnTo>
                  <a:pt x="2786118" y="712272"/>
                </a:lnTo>
                <a:lnTo>
                  <a:pt x="2709168" y="595687"/>
                </a:lnTo>
                <a:cubicBezTo>
                  <a:pt x="2571402" y="398638"/>
                  <a:pt x="2415346" y="208306"/>
                  <a:pt x="2197968" y="27028"/>
                </a:cubicBezTo>
                <a:lnTo>
                  <a:pt x="2163686" y="0"/>
                </a:lnTo>
                <a:lnTo>
                  <a:pt x="2203483" y="0"/>
                </a:lnTo>
                <a:lnTo>
                  <a:pt x="2245091" y="33578"/>
                </a:lnTo>
                <a:cubicBezTo>
                  <a:pt x="2448290" y="208359"/>
                  <a:pt x="2597165" y="391154"/>
                  <a:pt x="2729267" y="580038"/>
                </a:cubicBezTo>
                <a:lnTo>
                  <a:pt x="2778878" y="655191"/>
                </a:lnTo>
                <a:lnTo>
                  <a:pt x="2709539" y="511747"/>
                </a:lnTo>
                <a:cubicBezTo>
                  <a:pt x="2633854" y="367164"/>
                  <a:pt x="2549121" y="227418"/>
                  <a:pt x="2441803" y="95275"/>
                </a:cubicBezTo>
                <a:lnTo>
                  <a:pt x="2358926" y="0"/>
                </a:lnTo>
                <a:lnTo>
                  <a:pt x="2392410" y="0"/>
                </a:lnTo>
                <a:lnTo>
                  <a:pt x="2412886" y="21483"/>
                </a:lnTo>
                <a:cubicBezTo>
                  <a:pt x="2544633" y="171367"/>
                  <a:pt x="2643891" y="331663"/>
                  <a:pt x="2731153" y="498279"/>
                </a:cubicBezTo>
                <a:lnTo>
                  <a:pt x="2775451" y="589903"/>
                </a:lnTo>
                <a:lnTo>
                  <a:pt x="2722303" y="435422"/>
                </a:lnTo>
                <a:cubicBezTo>
                  <a:pt x="2676661" y="316446"/>
                  <a:pt x="2625364" y="201203"/>
                  <a:pt x="2562305" y="91702"/>
                </a:cubicBezTo>
                <a:lnTo>
                  <a:pt x="2504982" y="0"/>
                </a:lnTo>
                <a:lnTo>
                  <a:pt x="2534911" y="0"/>
                </a:lnTo>
                <a:lnTo>
                  <a:pt x="2555144" y="29700"/>
                </a:lnTo>
                <a:cubicBezTo>
                  <a:pt x="2632185" y="154238"/>
                  <a:pt x="2692433" y="286646"/>
                  <a:pt x="2745160" y="423945"/>
                </a:cubicBezTo>
                <a:lnTo>
                  <a:pt x="2777350" y="517468"/>
                </a:lnTo>
                <a:lnTo>
                  <a:pt x="2741287" y="361540"/>
                </a:lnTo>
                <a:cubicBezTo>
                  <a:pt x="2717947" y="275004"/>
                  <a:pt x="2691829" y="190579"/>
                  <a:pt x="2660995" y="109109"/>
                </a:cubicBezTo>
                <a:lnTo>
                  <a:pt x="2615463" y="0"/>
                </a:lnTo>
                <a:lnTo>
                  <a:pt x="2642329" y="0"/>
                </a:lnTo>
                <a:lnTo>
                  <a:pt x="2670022" y="61601"/>
                </a:lnTo>
                <a:cubicBezTo>
                  <a:pt x="2707387" y="154778"/>
                  <a:pt x="2738097" y="251975"/>
                  <a:pt x="2765106" y="351938"/>
                </a:cubicBezTo>
                <a:lnTo>
                  <a:pt x="2785280" y="434017"/>
                </a:lnTo>
                <a:lnTo>
                  <a:pt x="2767632" y="316155"/>
                </a:lnTo>
                <a:cubicBezTo>
                  <a:pt x="2751717" y="221952"/>
                  <a:pt x="2732961" y="130193"/>
                  <a:pt x="2709300" y="41956"/>
                </a:cubicBezTo>
                <a:lnTo>
                  <a:pt x="2696534" y="0"/>
                </a:lnTo>
                <a:lnTo>
                  <a:pt x="2723245" y="0"/>
                </a:lnTo>
                <a:lnTo>
                  <a:pt x="2755328" y="121542"/>
                </a:lnTo>
                <a:cubicBezTo>
                  <a:pt x="2767302" y="173844"/>
                  <a:pt x="2777868" y="227180"/>
                  <a:pt x="2787419" y="281351"/>
                </a:cubicBezTo>
                <a:lnTo>
                  <a:pt x="2795858" y="336570"/>
                </a:lnTo>
                <a:lnTo>
                  <a:pt x="2787024" y="218046"/>
                </a:lnTo>
                <a:cubicBezTo>
                  <a:pt x="2781912" y="165187"/>
                  <a:pt x="2775895" y="113144"/>
                  <a:pt x="2768659" y="62106"/>
                </a:cubicBezTo>
                <a:lnTo>
                  <a:pt x="2758018" y="0"/>
                </a:lnTo>
                <a:lnTo>
                  <a:pt x="2783702" y="0"/>
                </a:lnTo>
                <a:lnTo>
                  <a:pt x="2791139" y="39531"/>
                </a:lnTo>
                <a:cubicBezTo>
                  <a:pt x="2810520" y="170542"/>
                  <a:pt x="2821607" y="308190"/>
                  <a:pt x="2829725" y="449367"/>
                </a:cubicBezTo>
                <a:lnTo>
                  <a:pt x="2839432" y="647434"/>
                </a:lnTo>
                <a:lnTo>
                  <a:pt x="2845323" y="694290"/>
                </a:lnTo>
                <a:lnTo>
                  <a:pt x="2857538" y="750438"/>
                </a:lnTo>
                <a:lnTo>
                  <a:pt x="2868581" y="782523"/>
                </a:lnTo>
                <a:lnTo>
                  <a:pt x="2884035" y="814482"/>
                </a:lnTo>
                <a:lnTo>
                  <a:pt x="2904760" y="845880"/>
                </a:lnTo>
                <a:lnTo>
                  <a:pt x="2926293" y="870128"/>
                </a:lnTo>
                <a:lnTo>
                  <a:pt x="2954101" y="892522"/>
                </a:lnTo>
                <a:lnTo>
                  <a:pt x="2967598" y="900742"/>
                </a:lnTo>
                <a:lnTo>
                  <a:pt x="3017042" y="920195"/>
                </a:lnTo>
                <a:lnTo>
                  <a:pt x="3049782" y="928293"/>
                </a:lnTo>
                <a:lnTo>
                  <a:pt x="3087386" y="932952"/>
                </a:lnTo>
                <a:lnTo>
                  <a:pt x="3129248" y="933749"/>
                </a:lnTo>
                <a:lnTo>
                  <a:pt x="3130044" y="933692"/>
                </a:lnTo>
                <a:lnTo>
                  <a:pt x="3219515" y="921529"/>
                </a:lnTo>
                <a:lnTo>
                  <a:pt x="3269001" y="911406"/>
                </a:lnTo>
                <a:lnTo>
                  <a:pt x="3326894" y="896048"/>
                </a:lnTo>
                <a:lnTo>
                  <a:pt x="3385842" y="877226"/>
                </a:lnTo>
                <a:lnTo>
                  <a:pt x="3448724" y="854099"/>
                </a:lnTo>
                <a:lnTo>
                  <a:pt x="3569414" y="804445"/>
                </a:lnTo>
                <a:cubicBezTo>
                  <a:pt x="3778791" y="722851"/>
                  <a:pt x="3984044" y="653888"/>
                  <a:pt x="4177482" y="611771"/>
                </a:cubicBezTo>
                <a:cubicBezTo>
                  <a:pt x="4281892" y="589050"/>
                  <a:pt x="4379058" y="574733"/>
                  <a:pt x="4470257" y="568744"/>
                </a:cubicBezTo>
                <a:lnTo>
                  <a:pt x="4518717" y="567738"/>
                </a:lnTo>
                <a:lnTo>
                  <a:pt x="4518717" y="592512"/>
                </a:lnTo>
                <a:lnTo>
                  <a:pt x="4451014" y="595242"/>
                </a:lnTo>
                <a:cubicBezTo>
                  <a:pt x="4366907" y="602022"/>
                  <a:pt x="4277717" y="615772"/>
                  <a:pt x="4182954" y="636413"/>
                </a:cubicBezTo>
                <a:cubicBezTo>
                  <a:pt x="4086849" y="657333"/>
                  <a:pt x="3987714" y="684967"/>
                  <a:pt x="3886527" y="717537"/>
                </a:cubicBezTo>
                <a:lnTo>
                  <a:pt x="3882309" y="719049"/>
                </a:lnTo>
                <a:lnTo>
                  <a:pt x="4107554" y="667529"/>
                </a:lnTo>
                <a:cubicBezTo>
                  <a:pt x="4208111" y="650130"/>
                  <a:pt x="4301962" y="640466"/>
                  <a:pt x="4390336" y="638514"/>
                </a:cubicBezTo>
                <a:lnTo>
                  <a:pt x="4518717" y="641363"/>
                </a:lnTo>
                <a:lnTo>
                  <a:pt x="4518717" y="667333"/>
                </a:lnTo>
                <a:lnTo>
                  <a:pt x="4489444" y="664699"/>
                </a:lnTo>
                <a:cubicBezTo>
                  <a:pt x="4374076" y="659489"/>
                  <a:pt x="4248739" y="668886"/>
                  <a:pt x="4111824" y="692574"/>
                </a:cubicBezTo>
                <a:cubicBezTo>
                  <a:pt x="4019295" y="708580"/>
                  <a:pt x="3924091" y="730856"/>
                  <a:pt x="3827094" y="757755"/>
                </a:cubicBezTo>
                <a:lnTo>
                  <a:pt x="3805993" y="764390"/>
                </a:lnTo>
                <a:lnTo>
                  <a:pt x="4037670" y="722773"/>
                </a:lnTo>
                <a:cubicBezTo>
                  <a:pt x="4182750" y="704794"/>
                  <a:pt x="4313884" y="702618"/>
                  <a:pt x="4435171" y="716431"/>
                </a:cubicBezTo>
                <a:lnTo>
                  <a:pt x="4518717" y="729972"/>
                </a:lnTo>
                <a:lnTo>
                  <a:pt x="4518717" y="754128"/>
                </a:lnTo>
                <a:lnTo>
                  <a:pt x="4514658" y="753197"/>
                </a:lnTo>
                <a:cubicBezTo>
                  <a:pt x="4373106" y="727639"/>
                  <a:pt x="4216407" y="726194"/>
                  <a:pt x="4040829" y="747980"/>
                </a:cubicBezTo>
                <a:cubicBezTo>
                  <a:pt x="3951895" y="759003"/>
                  <a:pt x="3860640" y="775870"/>
                  <a:pt x="3767848" y="797047"/>
                </a:cubicBezTo>
                <a:lnTo>
                  <a:pt x="3728205" y="807572"/>
                </a:lnTo>
                <a:lnTo>
                  <a:pt x="3967649" y="777541"/>
                </a:lnTo>
                <a:cubicBezTo>
                  <a:pt x="4161044" y="763939"/>
                  <a:pt x="4335315" y="778900"/>
                  <a:pt x="4492681" y="823065"/>
                </a:cubicBezTo>
                <a:lnTo>
                  <a:pt x="4518717" y="831815"/>
                </a:lnTo>
                <a:lnTo>
                  <a:pt x="4518717" y="856896"/>
                </a:lnTo>
                <a:lnTo>
                  <a:pt x="4416691" y="828309"/>
                </a:lnTo>
                <a:cubicBezTo>
                  <a:pt x="4196284" y="779769"/>
                  <a:pt x="3960261" y="790950"/>
                  <a:pt x="3713703" y="833680"/>
                </a:cubicBezTo>
                <a:lnTo>
                  <a:pt x="3641677" y="848876"/>
                </a:lnTo>
                <a:lnTo>
                  <a:pt x="3646266" y="848187"/>
                </a:lnTo>
                <a:cubicBezTo>
                  <a:pt x="3731179" y="838576"/>
                  <a:pt x="3815135" y="832662"/>
                  <a:pt x="3897570" y="831728"/>
                </a:cubicBezTo>
                <a:cubicBezTo>
                  <a:pt x="4129104" y="829081"/>
                  <a:pt x="4334197" y="866720"/>
                  <a:pt x="4517062" y="946039"/>
                </a:cubicBezTo>
                <a:lnTo>
                  <a:pt x="4518717" y="946851"/>
                </a:lnTo>
                <a:lnTo>
                  <a:pt x="4518717" y="975758"/>
                </a:lnTo>
                <a:lnTo>
                  <a:pt x="4456658" y="947752"/>
                </a:lnTo>
                <a:cubicBezTo>
                  <a:pt x="4205069" y="850538"/>
                  <a:pt x="3935381" y="840438"/>
                  <a:pt x="3653483" y="872219"/>
                </a:cubicBezTo>
                <a:lnTo>
                  <a:pt x="3550825" y="887641"/>
                </a:lnTo>
                <a:lnTo>
                  <a:pt x="3587478" y="884631"/>
                </a:lnTo>
                <a:cubicBezTo>
                  <a:pt x="3668202" y="880957"/>
                  <a:pt x="3748224" y="880671"/>
                  <a:pt x="3827080" y="884940"/>
                </a:cubicBezTo>
                <a:cubicBezTo>
                  <a:pt x="4048422" y="896903"/>
                  <a:pt x="4246791" y="944766"/>
                  <a:pt x="4426322" y="1030037"/>
                </a:cubicBezTo>
                <a:lnTo>
                  <a:pt x="4518717" y="1078791"/>
                </a:lnTo>
                <a:lnTo>
                  <a:pt x="4518717" y="1108448"/>
                </a:lnTo>
                <a:lnTo>
                  <a:pt x="4488626" y="1089766"/>
                </a:lnTo>
                <a:cubicBezTo>
                  <a:pt x="4205729" y="933082"/>
                  <a:pt x="3905630" y="895019"/>
                  <a:pt x="3593001" y="909094"/>
                </a:cubicBezTo>
                <a:lnTo>
                  <a:pt x="3448404" y="920949"/>
                </a:lnTo>
                <a:lnTo>
                  <a:pt x="3528218" y="920523"/>
                </a:lnTo>
                <a:cubicBezTo>
                  <a:pt x="3604746" y="922840"/>
                  <a:pt x="3680830" y="928233"/>
                  <a:pt x="3756102" y="937742"/>
                </a:cubicBezTo>
                <a:cubicBezTo>
                  <a:pt x="4009441" y="969772"/>
                  <a:pt x="4234782" y="1047115"/>
                  <a:pt x="4439103" y="1172717"/>
                </a:cubicBezTo>
                <a:lnTo>
                  <a:pt x="4518717" y="1225695"/>
                </a:lnTo>
                <a:lnTo>
                  <a:pt x="4518717" y="1256096"/>
                </a:lnTo>
                <a:lnTo>
                  <a:pt x="4515229" y="1253417"/>
                </a:lnTo>
                <a:cubicBezTo>
                  <a:pt x="4480013" y="1228398"/>
                  <a:pt x="4444663" y="1205267"/>
                  <a:pt x="4409178" y="1183899"/>
                </a:cubicBezTo>
                <a:cubicBezTo>
                  <a:pt x="4125295" y="1012957"/>
                  <a:pt x="3832802" y="954852"/>
                  <a:pt x="3531647" y="945559"/>
                </a:cubicBezTo>
                <a:lnTo>
                  <a:pt x="3374744" y="946375"/>
                </a:lnTo>
                <a:lnTo>
                  <a:pt x="3467254" y="954020"/>
                </a:lnTo>
                <a:cubicBezTo>
                  <a:pt x="3539680" y="962477"/>
                  <a:pt x="3611909" y="973702"/>
                  <a:pt x="3683676" y="988620"/>
                </a:cubicBezTo>
                <a:cubicBezTo>
                  <a:pt x="3924959" y="1038766"/>
                  <a:pt x="4143490" y="1127863"/>
                  <a:pt x="4346064" y="1259254"/>
                </a:cubicBezTo>
                <a:lnTo>
                  <a:pt x="4518717" y="1386542"/>
                </a:lnTo>
                <a:lnTo>
                  <a:pt x="4518717" y="1417476"/>
                </a:lnTo>
                <a:lnTo>
                  <a:pt x="4421575" y="1341715"/>
                </a:lnTo>
                <a:cubicBezTo>
                  <a:pt x="4386313" y="1315944"/>
                  <a:pt x="4351077" y="1291886"/>
                  <a:pt x="4315855" y="1269428"/>
                </a:cubicBezTo>
                <a:cubicBezTo>
                  <a:pt x="4034088" y="1089769"/>
                  <a:pt x="3753288" y="1012483"/>
                  <a:pt x="3468230" y="979047"/>
                </a:cubicBezTo>
                <a:lnTo>
                  <a:pt x="3298927" y="965035"/>
                </a:lnTo>
                <a:lnTo>
                  <a:pt x="3404787" y="984609"/>
                </a:lnTo>
                <a:cubicBezTo>
                  <a:pt x="3472305" y="999269"/>
                  <a:pt x="3540070" y="1016413"/>
                  <a:pt x="3608484" y="1036903"/>
                </a:cubicBezTo>
                <a:cubicBezTo>
                  <a:pt x="3918872" y="1129872"/>
                  <a:pt x="4186417" y="1275500"/>
                  <a:pt x="4450364" y="1495147"/>
                </a:cubicBezTo>
                <a:lnTo>
                  <a:pt x="4518717" y="1554263"/>
                </a:lnTo>
                <a:lnTo>
                  <a:pt x="4518717" y="1587790"/>
                </a:lnTo>
                <a:lnTo>
                  <a:pt x="4434077" y="1514685"/>
                </a:lnTo>
                <a:cubicBezTo>
                  <a:pt x="4362360" y="1455014"/>
                  <a:pt x="4291486" y="1401925"/>
                  <a:pt x="4221284" y="1354587"/>
                </a:cubicBezTo>
                <a:cubicBezTo>
                  <a:pt x="3940491" y="1165237"/>
                  <a:pt x="3670522" y="1067925"/>
                  <a:pt x="3400845" y="1009599"/>
                </a:cubicBezTo>
                <a:lnTo>
                  <a:pt x="3223780" y="976994"/>
                </a:lnTo>
                <a:lnTo>
                  <a:pt x="3431620" y="1042869"/>
                </a:lnTo>
                <a:cubicBezTo>
                  <a:pt x="3722986" y="1149140"/>
                  <a:pt x="4023662" y="1306967"/>
                  <a:pt x="4357279" y="1585361"/>
                </a:cubicBezTo>
                <a:lnTo>
                  <a:pt x="4518717" y="1723717"/>
                </a:lnTo>
                <a:lnTo>
                  <a:pt x="4518717" y="1757275"/>
                </a:lnTo>
                <a:lnTo>
                  <a:pt x="4512702" y="1751854"/>
                </a:lnTo>
                <a:cubicBezTo>
                  <a:pt x="4458380" y="1704104"/>
                  <a:pt x="4401253" y="1655083"/>
                  <a:pt x="4340943" y="1604633"/>
                </a:cubicBezTo>
                <a:cubicBezTo>
                  <a:pt x="4267387" y="1543255"/>
                  <a:pt x="4195429" y="1487778"/>
                  <a:pt x="4124815" y="1437454"/>
                </a:cubicBezTo>
                <a:cubicBezTo>
                  <a:pt x="3842357" y="1236161"/>
                  <a:pt x="3581393" y="1117307"/>
                  <a:pt x="3325563" y="1032830"/>
                </a:cubicBezTo>
                <a:lnTo>
                  <a:pt x="3186997" y="991033"/>
                </a:lnTo>
                <a:lnTo>
                  <a:pt x="3182885" y="992831"/>
                </a:lnTo>
                <a:lnTo>
                  <a:pt x="3331947" y="1060056"/>
                </a:lnTo>
                <a:cubicBezTo>
                  <a:pt x="3614006" y="1198170"/>
                  <a:pt x="3913553" y="1382254"/>
                  <a:pt x="4264103" y="1675588"/>
                </a:cubicBezTo>
                <a:cubicBezTo>
                  <a:pt x="4342409" y="1741264"/>
                  <a:pt x="4416221" y="1803334"/>
                  <a:pt x="4486220" y="1862325"/>
                </a:cubicBezTo>
                <a:lnTo>
                  <a:pt x="4518717" y="1889769"/>
                </a:lnTo>
                <a:lnTo>
                  <a:pt x="4518717" y="1923237"/>
                </a:lnTo>
                <a:lnTo>
                  <a:pt x="4469802" y="1881925"/>
                </a:lnTo>
                <a:cubicBezTo>
                  <a:pt x="4399819" y="1822946"/>
                  <a:pt x="4326026" y="1760889"/>
                  <a:pt x="4247748" y="1695231"/>
                </a:cubicBezTo>
                <a:cubicBezTo>
                  <a:pt x="4092767" y="1565540"/>
                  <a:pt x="3947779" y="1457310"/>
                  <a:pt x="3809859" y="1365012"/>
                </a:cubicBezTo>
                <a:cubicBezTo>
                  <a:pt x="3671941" y="1272715"/>
                  <a:pt x="3541093" y="1196351"/>
                  <a:pt x="3414395" y="1130396"/>
                </a:cubicBezTo>
                <a:lnTo>
                  <a:pt x="3149608" y="1007376"/>
                </a:lnTo>
                <a:lnTo>
                  <a:pt x="3145572" y="1009140"/>
                </a:lnTo>
                <a:lnTo>
                  <a:pt x="3234806" y="1063487"/>
                </a:lnTo>
                <a:cubicBezTo>
                  <a:pt x="3505645" y="1239181"/>
                  <a:pt x="3800088" y="1454668"/>
                  <a:pt x="4170775" y="1765711"/>
                </a:cubicBezTo>
                <a:cubicBezTo>
                  <a:pt x="4271112" y="1850096"/>
                  <a:pt x="4365366" y="1926623"/>
                  <a:pt x="4454819" y="1996852"/>
                </a:cubicBezTo>
                <a:lnTo>
                  <a:pt x="4518717" y="2046127"/>
                </a:lnTo>
                <a:lnTo>
                  <a:pt x="4518717" y="2078360"/>
                </a:lnTo>
                <a:lnTo>
                  <a:pt x="4439039" y="2016915"/>
                </a:lnTo>
                <a:cubicBezTo>
                  <a:pt x="4349373" y="1946514"/>
                  <a:pt x="4254887" y="1869795"/>
                  <a:pt x="4154296" y="1785192"/>
                </a:cubicBezTo>
                <a:cubicBezTo>
                  <a:pt x="3784576" y="1474931"/>
                  <a:pt x="3496233" y="1262925"/>
                  <a:pt x="3228715" y="1089122"/>
                </a:cubicBezTo>
                <a:lnTo>
                  <a:pt x="3117540" y="1021393"/>
                </a:lnTo>
                <a:lnTo>
                  <a:pt x="3110910" y="1024292"/>
                </a:lnTo>
                <a:lnTo>
                  <a:pt x="3417033" y="1288191"/>
                </a:lnTo>
                <a:cubicBezTo>
                  <a:pt x="3604288" y="1451323"/>
                  <a:pt x="3816549" y="1636121"/>
                  <a:pt x="4077743" y="1855958"/>
                </a:cubicBezTo>
                <a:cubicBezTo>
                  <a:pt x="4225400" y="1980469"/>
                  <a:pt x="4362631" y="2083988"/>
                  <a:pt x="4492880" y="2172651"/>
                </a:cubicBezTo>
                <a:lnTo>
                  <a:pt x="4518717" y="2189588"/>
                </a:lnTo>
                <a:lnTo>
                  <a:pt x="4518717" y="2219996"/>
                </a:lnTo>
                <a:lnTo>
                  <a:pt x="4478514" y="2193637"/>
                </a:lnTo>
                <a:cubicBezTo>
                  <a:pt x="4347658" y="2104544"/>
                  <a:pt x="4209756" y="2000500"/>
                  <a:pt x="4061334" y="1875333"/>
                </a:cubicBezTo>
                <a:cubicBezTo>
                  <a:pt x="3799934" y="1655356"/>
                  <a:pt x="3587656" y="1470469"/>
                  <a:pt x="3400296" y="1307263"/>
                </a:cubicBezTo>
                <a:lnTo>
                  <a:pt x="3085115" y="1035567"/>
                </a:lnTo>
                <a:lnTo>
                  <a:pt x="3077356" y="1038959"/>
                </a:lnTo>
                <a:lnTo>
                  <a:pt x="3421511" y="1419730"/>
                </a:lnTo>
                <a:cubicBezTo>
                  <a:pt x="3577731" y="1581993"/>
                  <a:pt x="3759543" y="1756540"/>
                  <a:pt x="3984358" y="1946274"/>
                </a:cubicBezTo>
                <a:cubicBezTo>
                  <a:pt x="4131737" y="2070875"/>
                  <a:pt x="4271559" y="2170834"/>
                  <a:pt x="4406509" y="2253253"/>
                </a:cubicBezTo>
                <a:lnTo>
                  <a:pt x="4518717" y="2317871"/>
                </a:lnTo>
                <a:lnTo>
                  <a:pt x="4518717" y="2347212"/>
                </a:lnTo>
                <a:lnTo>
                  <a:pt x="4393160" y="2274876"/>
                </a:lnTo>
                <a:cubicBezTo>
                  <a:pt x="4257298" y="2191864"/>
                  <a:pt x="4116481" y="2091160"/>
                  <a:pt x="3967987" y="1965598"/>
                </a:cubicBezTo>
                <a:cubicBezTo>
                  <a:pt x="3742441" y="1775246"/>
                  <a:pt x="3560103" y="1600204"/>
                  <a:pt x="3403456" y="1437512"/>
                </a:cubicBezTo>
                <a:lnTo>
                  <a:pt x="3052854" y="1049669"/>
                </a:lnTo>
                <a:lnTo>
                  <a:pt x="3041476" y="1054641"/>
                </a:lnTo>
                <a:lnTo>
                  <a:pt x="3111378" y="1161589"/>
                </a:lnTo>
                <a:cubicBezTo>
                  <a:pt x="3299704" y="1439130"/>
                  <a:pt x="3526124" y="1727190"/>
                  <a:pt x="3891485" y="2036401"/>
                </a:cubicBezTo>
                <a:cubicBezTo>
                  <a:pt x="4088435" y="2203360"/>
                  <a:pt x="4276876" y="2319868"/>
                  <a:pt x="4461445" y="2405111"/>
                </a:cubicBezTo>
                <a:lnTo>
                  <a:pt x="4518717" y="2429375"/>
                </a:lnTo>
                <a:lnTo>
                  <a:pt x="4518717" y="2457404"/>
                </a:lnTo>
                <a:lnTo>
                  <a:pt x="4462903" y="2433829"/>
                </a:lnTo>
                <a:cubicBezTo>
                  <a:pt x="4343348" y="2379437"/>
                  <a:pt x="4222177" y="2312174"/>
                  <a:pt x="4098134" y="2226892"/>
                </a:cubicBezTo>
                <a:cubicBezTo>
                  <a:pt x="4024862" y="2176502"/>
                  <a:pt x="3950604" y="2119811"/>
                  <a:pt x="3875028" y="2055743"/>
                </a:cubicBezTo>
                <a:cubicBezTo>
                  <a:pt x="3507473" y="1744679"/>
                  <a:pt x="3279934" y="1455284"/>
                  <a:pt x="3090747" y="1176501"/>
                </a:cubicBezTo>
                <a:lnTo>
                  <a:pt x="3017850" y="1064969"/>
                </a:lnTo>
                <a:lnTo>
                  <a:pt x="3006465" y="1069946"/>
                </a:lnTo>
                <a:lnTo>
                  <a:pt x="3048917" y="1158606"/>
                </a:lnTo>
                <a:cubicBezTo>
                  <a:pt x="3212484" y="1480378"/>
                  <a:pt x="3421006" y="1806643"/>
                  <a:pt x="3798087" y="2126626"/>
                </a:cubicBezTo>
                <a:cubicBezTo>
                  <a:pt x="3995773" y="2294613"/>
                  <a:pt x="4189851" y="2405497"/>
                  <a:pt x="4383230" y="2480815"/>
                </a:cubicBezTo>
                <a:lnTo>
                  <a:pt x="4518717" y="2527698"/>
                </a:lnTo>
                <a:lnTo>
                  <a:pt x="4518717" y="2551892"/>
                </a:lnTo>
                <a:lnTo>
                  <a:pt x="4357484" y="2497677"/>
                </a:lnTo>
                <a:cubicBezTo>
                  <a:pt x="4150636" y="2415306"/>
                  <a:pt x="3963879" y="2300884"/>
                  <a:pt x="3781679" y="2146004"/>
                </a:cubicBezTo>
                <a:cubicBezTo>
                  <a:pt x="3401431" y="1823322"/>
                  <a:pt x="3191432" y="1494914"/>
                  <a:pt x="3026843" y="1171193"/>
                </a:cubicBezTo>
                <a:lnTo>
                  <a:pt x="2983226" y="1080103"/>
                </a:lnTo>
                <a:lnTo>
                  <a:pt x="2971767" y="1085112"/>
                </a:lnTo>
                <a:lnTo>
                  <a:pt x="2998519" y="1163606"/>
                </a:lnTo>
                <a:cubicBezTo>
                  <a:pt x="3134330" y="1528196"/>
                  <a:pt x="3321488" y="1890698"/>
                  <a:pt x="3704944" y="2217031"/>
                </a:cubicBezTo>
                <a:cubicBezTo>
                  <a:pt x="3953194" y="2428558"/>
                  <a:pt x="4203405" y="2540329"/>
                  <a:pt x="4457918" y="2599094"/>
                </a:cubicBezTo>
                <a:lnTo>
                  <a:pt x="4518717" y="2610708"/>
                </a:lnTo>
                <a:lnTo>
                  <a:pt x="4518717" y="2636901"/>
                </a:lnTo>
                <a:lnTo>
                  <a:pt x="4505798" y="2634892"/>
                </a:lnTo>
                <a:cubicBezTo>
                  <a:pt x="4196948" y="2572177"/>
                  <a:pt x="3929624" y="2441801"/>
                  <a:pt x="3688484" y="2236372"/>
                </a:cubicBezTo>
                <a:cubicBezTo>
                  <a:pt x="3300959" y="1906548"/>
                  <a:pt x="3112118" y="1541240"/>
                  <a:pt x="2975265" y="1174048"/>
                </a:cubicBezTo>
                <a:lnTo>
                  <a:pt x="2948426" y="1095316"/>
                </a:lnTo>
                <a:lnTo>
                  <a:pt x="2946956" y="1095958"/>
                </a:lnTo>
                <a:lnTo>
                  <a:pt x="2937495" y="1100092"/>
                </a:lnTo>
                <a:lnTo>
                  <a:pt x="2953863" y="1171533"/>
                </a:lnTo>
                <a:cubicBezTo>
                  <a:pt x="3060359" y="1578633"/>
                  <a:pt x="3224363" y="1976651"/>
                  <a:pt x="3611722" y="2307227"/>
                </a:cubicBezTo>
                <a:cubicBezTo>
                  <a:pt x="3866450" y="2524796"/>
                  <a:pt x="4131113" y="2627449"/>
                  <a:pt x="4404663" y="2669880"/>
                </a:cubicBezTo>
                <a:lnTo>
                  <a:pt x="4518717" y="2682769"/>
                </a:lnTo>
                <a:lnTo>
                  <a:pt x="4518717" y="2706662"/>
                </a:lnTo>
                <a:lnTo>
                  <a:pt x="4440086" y="2700095"/>
                </a:lnTo>
                <a:cubicBezTo>
                  <a:pt x="4114344" y="2656116"/>
                  <a:pt x="3837937" y="2533900"/>
                  <a:pt x="3595173" y="2326584"/>
                </a:cubicBezTo>
                <a:cubicBezTo>
                  <a:pt x="3361049" y="2126751"/>
                  <a:pt x="3186579" y="1882970"/>
                  <a:pt x="3061889" y="1581364"/>
                </a:cubicBezTo>
                <a:cubicBezTo>
                  <a:pt x="3006860" y="1448265"/>
                  <a:pt x="2964557" y="1312286"/>
                  <a:pt x="2928864" y="1176009"/>
                </a:cubicBezTo>
                <a:lnTo>
                  <a:pt x="2913828" y="1110440"/>
                </a:lnTo>
                <a:lnTo>
                  <a:pt x="2902797" y="1115261"/>
                </a:lnTo>
                <a:lnTo>
                  <a:pt x="2911764" y="1180481"/>
                </a:lnTo>
                <a:cubicBezTo>
                  <a:pt x="2988167" y="1629970"/>
                  <a:pt x="3128173" y="2063283"/>
                  <a:pt x="3518424" y="2397294"/>
                </a:cubicBezTo>
                <a:cubicBezTo>
                  <a:pt x="3825770" y="2660455"/>
                  <a:pt x="4158759" y="2742311"/>
                  <a:pt x="4509495" y="2745948"/>
                </a:cubicBezTo>
                <a:lnTo>
                  <a:pt x="4518717" y="2745728"/>
                </a:lnTo>
                <a:lnTo>
                  <a:pt x="4518717" y="2768050"/>
                </a:lnTo>
                <a:lnTo>
                  <a:pt x="4374567" y="2765121"/>
                </a:lnTo>
                <a:cubicBezTo>
                  <a:pt x="4031847" y="2739897"/>
                  <a:pt x="3746358" y="2625841"/>
                  <a:pt x="3501948" y="2416545"/>
                </a:cubicBezTo>
                <a:cubicBezTo>
                  <a:pt x="3265594" y="2214254"/>
                  <a:pt x="3098845" y="1956216"/>
                  <a:pt x="2992116" y="1627597"/>
                </a:cubicBezTo>
                <a:cubicBezTo>
                  <a:pt x="2945055" y="1482683"/>
                  <a:pt x="2912182" y="1333197"/>
                  <a:pt x="2886550" y="1182692"/>
                </a:cubicBezTo>
                <a:lnTo>
                  <a:pt x="2878716" y="1125787"/>
                </a:lnTo>
                <a:lnTo>
                  <a:pt x="2868213" y="1130376"/>
                </a:lnTo>
                <a:lnTo>
                  <a:pt x="2871844" y="1190139"/>
                </a:lnTo>
                <a:cubicBezTo>
                  <a:pt x="2917499" y="1682210"/>
                  <a:pt x="3032827" y="2150822"/>
                  <a:pt x="3425271" y="2487612"/>
                </a:cubicBezTo>
                <a:cubicBezTo>
                  <a:pt x="3728084" y="2747466"/>
                  <a:pt x="4066354" y="2818133"/>
                  <a:pt x="4426949" y="2804599"/>
                </a:cubicBezTo>
                <a:lnTo>
                  <a:pt x="4518717" y="2797898"/>
                </a:lnTo>
                <a:lnTo>
                  <a:pt x="4518717" y="2822810"/>
                </a:lnTo>
                <a:lnTo>
                  <a:pt x="4309164" y="2830538"/>
                </a:lnTo>
                <a:cubicBezTo>
                  <a:pt x="3949465" y="2824067"/>
                  <a:pt x="3654952" y="2718210"/>
                  <a:pt x="3408759" y="2506918"/>
                </a:cubicBezTo>
                <a:cubicBezTo>
                  <a:pt x="3170702" y="2302608"/>
                  <a:pt x="3012101" y="2030374"/>
                  <a:pt x="2923967" y="1674715"/>
                </a:cubicBezTo>
                <a:cubicBezTo>
                  <a:pt x="2885107" y="1517993"/>
                  <a:pt x="2861883" y="1354999"/>
                  <a:pt x="2846546" y="1190272"/>
                </a:cubicBezTo>
                <a:lnTo>
                  <a:pt x="2843556" y="1141154"/>
                </a:lnTo>
                <a:lnTo>
                  <a:pt x="2624732" y="1236804"/>
                </a:lnTo>
                <a:cubicBezTo>
                  <a:pt x="1872304" y="1559305"/>
                  <a:pt x="1125008" y="1812422"/>
                  <a:pt x="575082" y="1441651"/>
                </a:cubicBezTo>
                <a:cubicBezTo>
                  <a:pt x="572363" y="1439780"/>
                  <a:pt x="569592" y="1437874"/>
                  <a:pt x="566819" y="1435968"/>
                </a:cubicBezTo>
                <a:lnTo>
                  <a:pt x="566711" y="1436125"/>
                </a:lnTo>
                <a:cubicBezTo>
                  <a:pt x="417964" y="1333832"/>
                  <a:pt x="302327" y="1199305"/>
                  <a:pt x="213442" y="1025090"/>
                </a:cubicBezTo>
                <a:cubicBezTo>
                  <a:pt x="133172" y="867813"/>
                  <a:pt x="76820" y="681690"/>
                  <a:pt x="41213" y="456215"/>
                </a:cubicBezTo>
                <a:cubicBezTo>
                  <a:pt x="28859" y="377982"/>
                  <a:pt x="19428" y="297204"/>
                  <a:pt x="12368" y="214464"/>
                </a:cubicBezTo>
                <a:close/>
              </a:path>
            </a:pathLst>
          </a:custGeom>
          <a:gradFill>
            <a:gsLst>
              <a:gs pos="0">
                <a:srgbClr val="FFF640">
                  <a:alpha val="13725"/>
                </a:srgbClr>
              </a:gs>
              <a:gs pos="12000">
                <a:srgbClr val="F77F25">
                  <a:alpha val="35686"/>
                </a:srgbClr>
              </a:gs>
              <a:gs pos="30000">
                <a:srgbClr val="75D5C7">
                  <a:alpha val="45882"/>
                </a:srgbClr>
              </a:gs>
              <a:gs pos="50000">
                <a:srgbClr val="75D5C7">
                  <a:alpha val="48627"/>
                </a:srgbClr>
              </a:gs>
              <a:gs pos="73000">
                <a:srgbClr val="75D5C7">
                  <a:alpha val="47843"/>
                </a:srgbClr>
              </a:gs>
              <a:gs pos="89000">
                <a:srgbClr val="F77F25">
                  <a:alpha val="37647"/>
                </a:srgbClr>
              </a:gs>
              <a:gs pos="100000">
                <a:srgbClr val="CE2F8E">
                  <a:alpha val="29803"/>
                </a:srgbClr>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Sintony"/>
              <a:ea typeface="Sintony"/>
              <a:cs typeface="Sintony"/>
              <a:sym typeface="Sintony"/>
            </a:endParaRPr>
          </a:p>
        </p:txBody>
      </p:sp>
      <p:grpSp>
        <p:nvGrpSpPr>
          <p:cNvPr id="22" name="Google Shape;22;p4"/>
          <p:cNvGrpSpPr/>
          <p:nvPr/>
        </p:nvGrpSpPr>
        <p:grpSpPr>
          <a:xfrm>
            <a:off x="6197744" y="0"/>
            <a:ext cx="5994257" cy="6839162"/>
            <a:chOff x="6197744" y="0"/>
            <a:chExt cx="5994257" cy="6839162"/>
          </a:xfrm>
        </p:grpSpPr>
        <p:pic>
          <p:nvPicPr>
            <p:cNvPr id="23" name="Google Shape;23;p4"/>
            <p:cNvPicPr preferRelativeResize="0"/>
            <p:nvPr/>
          </p:nvPicPr>
          <p:blipFill rotWithShape="1">
            <a:blip r:embed="rId2">
              <a:alphaModFix/>
            </a:blip>
            <a:srcRect r="14317" b="2239"/>
            <a:stretch/>
          </p:blipFill>
          <p:spPr>
            <a:xfrm>
              <a:off x="6197746" y="0"/>
              <a:ext cx="5994254" cy="6839162"/>
            </a:xfrm>
            <a:prstGeom prst="rect">
              <a:avLst/>
            </a:prstGeom>
            <a:noFill/>
            <a:ln>
              <a:noFill/>
            </a:ln>
          </p:spPr>
        </p:pic>
        <p:sp>
          <p:nvSpPr>
            <p:cNvPr id="24" name="Google Shape;24;p4"/>
            <p:cNvSpPr/>
            <p:nvPr/>
          </p:nvSpPr>
          <p:spPr>
            <a:xfrm rot="5400000">
              <a:off x="5775291" y="422453"/>
              <a:ext cx="6839161" cy="5994256"/>
            </a:xfrm>
            <a:prstGeom prst="rect">
              <a:avLst/>
            </a:prstGeom>
            <a:gradFill>
              <a:gsLst>
                <a:gs pos="0">
                  <a:srgbClr val="10172B"/>
                </a:gs>
                <a:gs pos="7000">
                  <a:srgbClr val="10172B"/>
                </a:gs>
                <a:gs pos="100000">
                  <a:srgbClr val="10172B">
                    <a:alpha val="69803"/>
                  </a:srgbClr>
                </a:gs>
              </a:gsLst>
              <a:lin ang="16200000" scaled="0"/>
            </a:gra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Sintony"/>
                <a:ea typeface="Sintony"/>
                <a:cs typeface="Sintony"/>
                <a:sym typeface="Sintony"/>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_Element-Slide">
  <p:cSld name="2_Element-Slide">
    <p:spTree>
      <p:nvGrpSpPr>
        <p:cNvPr id="1" name="Shape 25"/>
        <p:cNvGrpSpPr/>
        <p:nvPr/>
      </p:nvGrpSpPr>
      <p:grpSpPr>
        <a:xfrm>
          <a:off x="0" y="0"/>
          <a:ext cx="0" cy="0"/>
          <a:chOff x="0" y="0"/>
          <a:chExt cx="0" cy="0"/>
        </a:xfrm>
      </p:grpSpPr>
      <p:sp>
        <p:nvSpPr>
          <p:cNvPr id="26" name="Google Shape;26;p5" descr="a"/>
          <p:cNvSpPr/>
          <p:nvPr/>
        </p:nvSpPr>
        <p:spPr>
          <a:xfrm flipH="1">
            <a:off x="1" y="1"/>
            <a:ext cx="2448825" cy="1507837"/>
          </a:xfrm>
          <a:custGeom>
            <a:avLst/>
            <a:gdLst/>
            <a:ahLst/>
            <a:cxnLst/>
            <a:rect l="l" t="t" r="r" b="b"/>
            <a:pathLst>
              <a:path w="2448825" h="1507837" extrusionOk="0">
                <a:moveTo>
                  <a:pt x="1765183" y="0"/>
                </a:moveTo>
                <a:lnTo>
                  <a:pt x="1736247" y="0"/>
                </a:lnTo>
                <a:lnTo>
                  <a:pt x="1740936" y="31313"/>
                </a:lnTo>
                <a:lnTo>
                  <a:pt x="1733239" y="0"/>
                </a:lnTo>
                <a:lnTo>
                  <a:pt x="1716471" y="0"/>
                </a:lnTo>
                <a:lnTo>
                  <a:pt x="1735920" y="84093"/>
                </a:lnTo>
                <a:lnTo>
                  <a:pt x="1715561" y="24943"/>
                </a:lnTo>
                <a:lnTo>
                  <a:pt x="1704951" y="0"/>
                </a:lnTo>
                <a:lnTo>
                  <a:pt x="1687618" y="0"/>
                </a:lnTo>
                <a:lnTo>
                  <a:pt x="1701105" y="32202"/>
                </a:lnTo>
                <a:lnTo>
                  <a:pt x="1734719" y="129905"/>
                </a:lnTo>
                <a:lnTo>
                  <a:pt x="1706702" y="71956"/>
                </a:lnTo>
                <a:lnTo>
                  <a:pt x="1664808" y="0"/>
                </a:lnTo>
                <a:lnTo>
                  <a:pt x="1646915" y="0"/>
                </a:lnTo>
                <a:lnTo>
                  <a:pt x="1693032" y="80474"/>
                </a:lnTo>
                <a:lnTo>
                  <a:pt x="1736887" y="171197"/>
                </a:lnTo>
                <a:lnTo>
                  <a:pt x="1705509" y="123666"/>
                </a:lnTo>
                <a:lnTo>
                  <a:pt x="1609857" y="0"/>
                </a:lnTo>
                <a:lnTo>
                  <a:pt x="1588915" y="0"/>
                </a:lnTo>
                <a:lnTo>
                  <a:pt x="1692797" y="133563"/>
                </a:lnTo>
                <a:lnTo>
                  <a:pt x="1741466" y="207299"/>
                </a:lnTo>
                <a:lnTo>
                  <a:pt x="1723041" y="186551"/>
                </a:lnTo>
                <a:cubicBezTo>
                  <a:pt x="1692345" y="153310"/>
                  <a:pt x="1660995" y="120445"/>
                  <a:pt x="1628294" y="87788"/>
                </a:cubicBezTo>
                <a:lnTo>
                  <a:pt x="1535696" y="0"/>
                </a:lnTo>
                <a:lnTo>
                  <a:pt x="1512021" y="0"/>
                </a:lnTo>
                <a:lnTo>
                  <a:pt x="1514907" y="2439"/>
                </a:lnTo>
                <a:cubicBezTo>
                  <a:pt x="1586765" y="66958"/>
                  <a:pt x="1650482" y="131651"/>
                  <a:pt x="1711607" y="197847"/>
                </a:cubicBezTo>
                <a:lnTo>
                  <a:pt x="1754787" y="246471"/>
                </a:lnTo>
                <a:lnTo>
                  <a:pt x="1642069" y="155700"/>
                </a:lnTo>
                <a:cubicBezTo>
                  <a:pt x="1605251" y="127634"/>
                  <a:pt x="1567408" y="99552"/>
                  <a:pt x="1527936" y="71119"/>
                </a:cubicBezTo>
                <a:lnTo>
                  <a:pt x="1426286" y="0"/>
                </a:lnTo>
                <a:lnTo>
                  <a:pt x="1398273" y="0"/>
                </a:lnTo>
                <a:lnTo>
                  <a:pt x="1518519" y="84133"/>
                </a:lnTo>
                <a:cubicBezTo>
                  <a:pt x="1557909" y="112509"/>
                  <a:pt x="1595674" y="140536"/>
                  <a:pt x="1632418" y="168547"/>
                </a:cubicBezTo>
                <a:lnTo>
                  <a:pt x="1749374" y="262732"/>
                </a:lnTo>
                <a:lnTo>
                  <a:pt x="1522846" y="136313"/>
                </a:lnTo>
                <a:cubicBezTo>
                  <a:pt x="1483012" y="114425"/>
                  <a:pt x="1441852" y="91805"/>
                  <a:pt x="1399032" y="68073"/>
                </a:cubicBezTo>
                <a:lnTo>
                  <a:pt x="1277461" y="0"/>
                </a:lnTo>
                <a:lnTo>
                  <a:pt x="1244877" y="0"/>
                </a:lnTo>
                <a:lnTo>
                  <a:pt x="1257196" y="7087"/>
                </a:lnTo>
                <a:cubicBezTo>
                  <a:pt x="1350239" y="59806"/>
                  <a:pt x="1435292" y="106555"/>
                  <a:pt x="1515026" y="150376"/>
                </a:cubicBezTo>
                <a:lnTo>
                  <a:pt x="1766354" y="290595"/>
                </a:lnTo>
                <a:lnTo>
                  <a:pt x="1766387" y="291148"/>
                </a:lnTo>
                <a:lnTo>
                  <a:pt x="1680528" y="257369"/>
                </a:lnTo>
                <a:cubicBezTo>
                  <a:pt x="1506997" y="191202"/>
                  <a:pt x="1329051" y="123367"/>
                  <a:pt x="1122129" y="14613"/>
                </a:cubicBezTo>
                <a:lnTo>
                  <a:pt x="1095411" y="0"/>
                </a:lnTo>
                <a:lnTo>
                  <a:pt x="1061688" y="0"/>
                </a:lnTo>
                <a:lnTo>
                  <a:pt x="1114559" y="28924"/>
                </a:lnTo>
                <a:cubicBezTo>
                  <a:pt x="1322246" y="138106"/>
                  <a:pt x="1500733" y="206139"/>
                  <a:pt x="1674753" y="272498"/>
                </a:cubicBezTo>
                <a:lnTo>
                  <a:pt x="1767473" y="308971"/>
                </a:lnTo>
                <a:lnTo>
                  <a:pt x="1767480" y="309107"/>
                </a:lnTo>
                <a:lnTo>
                  <a:pt x="1723390" y="298199"/>
                </a:lnTo>
                <a:cubicBezTo>
                  <a:pt x="1488994" y="243586"/>
                  <a:pt x="1247606" y="187373"/>
                  <a:pt x="970443" y="37467"/>
                </a:cubicBezTo>
                <a:lnTo>
                  <a:pt x="905878" y="0"/>
                </a:lnTo>
                <a:lnTo>
                  <a:pt x="874035" y="0"/>
                </a:lnTo>
                <a:lnTo>
                  <a:pt x="962720" y="51472"/>
                </a:lnTo>
                <a:cubicBezTo>
                  <a:pt x="1241657" y="202380"/>
                  <a:pt x="1484181" y="258858"/>
                  <a:pt x="1719704" y="313691"/>
                </a:cubicBezTo>
                <a:lnTo>
                  <a:pt x="1768494" y="325763"/>
                </a:lnTo>
                <a:lnTo>
                  <a:pt x="1768546" y="326624"/>
                </a:lnTo>
                <a:lnTo>
                  <a:pt x="1745737" y="323799"/>
                </a:lnTo>
                <a:cubicBezTo>
                  <a:pt x="1445976" y="291446"/>
                  <a:pt x="1136030" y="258036"/>
                  <a:pt x="794107" y="43700"/>
                </a:cubicBezTo>
                <a:lnTo>
                  <a:pt x="731060" y="0"/>
                </a:lnTo>
                <a:lnTo>
                  <a:pt x="709760" y="0"/>
                </a:lnTo>
                <a:lnTo>
                  <a:pt x="785548" y="57352"/>
                </a:lnTo>
                <a:cubicBezTo>
                  <a:pt x="1130571" y="273625"/>
                  <a:pt x="1442407" y="307264"/>
                  <a:pt x="1743992" y="339798"/>
                </a:cubicBezTo>
                <a:lnTo>
                  <a:pt x="1769540" y="342961"/>
                </a:lnTo>
                <a:lnTo>
                  <a:pt x="1769590" y="343780"/>
                </a:lnTo>
                <a:lnTo>
                  <a:pt x="1761242" y="343622"/>
                </a:lnTo>
                <a:cubicBezTo>
                  <a:pt x="1431089" y="342991"/>
                  <a:pt x="1089703" y="342332"/>
                  <a:pt x="738817" y="120127"/>
                </a:cubicBezTo>
                <a:cubicBezTo>
                  <a:pt x="700272" y="95716"/>
                  <a:pt x="664947" y="69723"/>
                  <a:pt x="632455" y="42303"/>
                </a:cubicBezTo>
                <a:lnTo>
                  <a:pt x="588692" y="0"/>
                </a:lnTo>
                <a:lnTo>
                  <a:pt x="564627" y="0"/>
                </a:lnTo>
                <a:lnTo>
                  <a:pt x="575664" y="11910"/>
                </a:lnTo>
                <a:cubicBezTo>
                  <a:pt x="622621" y="57562"/>
                  <a:pt x="674054" y="98002"/>
                  <a:pt x="730315" y="133623"/>
                </a:cubicBezTo>
                <a:cubicBezTo>
                  <a:pt x="1085097" y="358312"/>
                  <a:pt x="1428855" y="358994"/>
                  <a:pt x="1761288" y="359634"/>
                </a:cubicBezTo>
                <a:lnTo>
                  <a:pt x="1770565" y="359808"/>
                </a:lnTo>
                <a:lnTo>
                  <a:pt x="1770623" y="360761"/>
                </a:lnTo>
                <a:lnTo>
                  <a:pt x="1501918" y="380603"/>
                </a:lnTo>
                <a:cubicBezTo>
                  <a:pt x="1228586" y="392665"/>
                  <a:pt x="952082" y="368341"/>
                  <a:pt x="683530" y="196557"/>
                </a:cubicBezTo>
                <a:cubicBezTo>
                  <a:pt x="604195" y="145835"/>
                  <a:pt x="538901" y="86272"/>
                  <a:pt x="484393" y="20103"/>
                </a:cubicBezTo>
                <a:lnTo>
                  <a:pt x="470065" y="0"/>
                </a:lnTo>
                <a:lnTo>
                  <a:pt x="450189" y="0"/>
                </a:lnTo>
                <a:lnTo>
                  <a:pt x="471599" y="30281"/>
                </a:lnTo>
                <a:cubicBezTo>
                  <a:pt x="530110" y="101110"/>
                  <a:pt x="597583" y="160740"/>
                  <a:pt x="674847" y="210171"/>
                </a:cubicBezTo>
                <a:cubicBezTo>
                  <a:pt x="946860" y="384152"/>
                  <a:pt x="1225802" y="408930"/>
                  <a:pt x="1501261" y="396847"/>
                </a:cubicBezTo>
                <a:lnTo>
                  <a:pt x="1771606" y="376902"/>
                </a:lnTo>
                <a:lnTo>
                  <a:pt x="1771619" y="377114"/>
                </a:lnTo>
                <a:lnTo>
                  <a:pt x="1491080" y="419576"/>
                </a:lnTo>
                <a:cubicBezTo>
                  <a:pt x="1196543" y="454936"/>
                  <a:pt x="901769" y="448799"/>
                  <a:pt x="628364" y="273018"/>
                </a:cubicBezTo>
                <a:cubicBezTo>
                  <a:pt x="546981" y="220226"/>
                  <a:pt x="481018" y="156951"/>
                  <a:pt x="426891" y="85825"/>
                </a:cubicBezTo>
                <a:lnTo>
                  <a:pt x="371255" y="0"/>
                </a:lnTo>
                <a:lnTo>
                  <a:pt x="352486" y="0"/>
                </a:lnTo>
                <a:lnTo>
                  <a:pt x="406794" y="86326"/>
                </a:lnTo>
                <a:cubicBezTo>
                  <a:pt x="461855" y="160472"/>
                  <a:pt x="526263" y="222683"/>
                  <a:pt x="600757" y="273913"/>
                </a:cubicBezTo>
                <a:cubicBezTo>
                  <a:pt x="606975" y="278189"/>
                  <a:pt x="613261" y="282366"/>
                  <a:pt x="619595" y="286478"/>
                </a:cubicBezTo>
                <a:cubicBezTo>
                  <a:pt x="896931" y="464777"/>
                  <a:pt x="1194452" y="471252"/>
                  <a:pt x="1491384" y="435704"/>
                </a:cubicBezTo>
                <a:lnTo>
                  <a:pt x="1772597" y="393185"/>
                </a:lnTo>
                <a:lnTo>
                  <a:pt x="1772651" y="394057"/>
                </a:lnTo>
                <a:lnTo>
                  <a:pt x="1479737" y="458380"/>
                </a:lnTo>
                <a:cubicBezTo>
                  <a:pt x="1163837" y="517510"/>
                  <a:pt x="850762" y="529876"/>
                  <a:pt x="573096" y="349558"/>
                </a:cubicBezTo>
                <a:cubicBezTo>
                  <a:pt x="568099" y="346268"/>
                  <a:pt x="563224" y="343013"/>
                  <a:pt x="558363" y="339670"/>
                </a:cubicBezTo>
                <a:cubicBezTo>
                  <a:pt x="461803" y="273265"/>
                  <a:pt x="388537" y="190001"/>
                  <a:pt x="332051" y="94947"/>
                </a:cubicBezTo>
                <a:lnTo>
                  <a:pt x="286111" y="0"/>
                </a:lnTo>
                <a:lnTo>
                  <a:pt x="265896" y="0"/>
                </a:lnTo>
                <a:lnTo>
                  <a:pt x="275036" y="23291"/>
                </a:lnTo>
                <a:cubicBezTo>
                  <a:pt x="342284" y="164254"/>
                  <a:pt x="432781" y="272944"/>
                  <a:pt x="549061" y="352909"/>
                </a:cubicBezTo>
                <a:cubicBezTo>
                  <a:pt x="554056" y="356344"/>
                  <a:pt x="559075" y="359746"/>
                  <a:pt x="564160" y="363048"/>
                </a:cubicBezTo>
                <a:cubicBezTo>
                  <a:pt x="846153" y="546159"/>
                  <a:pt x="1162225" y="534056"/>
                  <a:pt x="1480746" y="474564"/>
                </a:cubicBezTo>
                <a:lnTo>
                  <a:pt x="1773640" y="410298"/>
                </a:lnTo>
                <a:lnTo>
                  <a:pt x="1773692" y="411168"/>
                </a:lnTo>
                <a:lnTo>
                  <a:pt x="1636927" y="451131"/>
                </a:lnTo>
                <a:cubicBezTo>
                  <a:pt x="1242527" y="563120"/>
                  <a:pt x="846352" y="641438"/>
                  <a:pt x="517773" y="425963"/>
                </a:cubicBezTo>
                <a:cubicBezTo>
                  <a:pt x="367726" y="326972"/>
                  <a:pt x="273781" y="185171"/>
                  <a:pt x="213010" y="19242"/>
                </a:cubicBezTo>
                <a:lnTo>
                  <a:pt x="207396" y="0"/>
                </a:lnTo>
                <a:lnTo>
                  <a:pt x="191815" y="0"/>
                </a:lnTo>
                <a:lnTo>
                  <a:pt x="219299" y="79917"/>
                </a:lnTo>
                <a:cubicBezTo>
                  <a:pt x="284680" y="232403"/>
                  <a:pt x="376391" y="348175"/>
                  <a:pt x="496988" y="431110"/>
                </a:cubicBezTo>
                <a:cubicBezTo>
                  <a:pt x="500958" y="433840"/>
                  <a:pt x="505005" y="436525"/>
                  <a:pt x="509020" y="439189"/>
                </a:cubicBezTo>
                <a:cubicBezTo>
                  <a:pt x="843031" y="658230"/>
                  <a:pt x="1242678" y="579554"/>
                  <a:pt x="1640227" y="466730"/>
                </a:cubicBezTo>
                <a:lnTo>
                  <a:pt x="1774683" y="427453"/>
                </a:lnTo>
                <a:lnTo>
                  <a:pt x="1774717" y="428021"/>
                </a:lnTo>
                <a:lnTo>
                  <a:pt x="1636094" y="475975"/>
                </a:lnTo>
                <a:cubicBezTo>
                  <a:pt x="1215807" y="617856"/>
                  <a:pt x="795530" y="722857"/>
                  <a:pt x="462552" y="502437"/>
                </a:cubicBezTo>
                <a:cubicBezTo>
                  <a:pt x="336514" y="418647"/>
                  <a:pt x="243010" y="297073"/>
                  <a:pt x="179374" y="133314"/>
                </a:cubicBezTo>
                <a:lnTo>
                  <a:pt x="139092" y="0"/>
                </a:lnTo>
                <a:lnTo>
                  <a:pt x="122438" y="0"/>
                </a:lnTo>
                <a:lnTo>
                  <a:pt x="164742" y="139843"/>
                </a:lnTo>
                <a:cubicBezTo>
                  <a:pt x="229592" y="306401"/>
                  <a:pt x="325047" y="430239"/>
                  <a:pt x="453708" y="515795"/>
                </a:cubicBezTo>
                <a:cubicBezTo>
                  <a:pt x="792504" y="740089"/>
                  <a:pt x="1216432" y="634524"/>
                  <a:pt x="1640013" y="491595"/>
                </a:cubicBezTo>
                <a:lnTo>
                  <a:pt x="1775729" y="444658"/>
                </a:lnTo>
                <a:lnTo>
                  <a:pt x="1775739" y="444811"/>
                </a:lnTo>
                <a:lnTo>
                  <a:pt x="1635147" y="500192"/>
                </a:lnTo>
                <a:cubicBezTo>
                  <a:pt x="1188893" y="672233"/>
                  <a:pt x="744461" y="804245"/>
                  <a:pt x="407217" y="578930"/>
                </a:cubicBezTo>
                <a:cubicBezTo>
                  <a:pt x="404912" y="577394"/>
                  <a:pt x="402631" y="575825"/>
                  <a:pt x="400349" y="574256"/>
                </a:cubicBezTo>
                <a:cubicBezTo>
                  <a:pt x="253255" y="473100"/>
                  <a:pt x="152994" y="316376"/>
                  <a:pt x="95487" y="97101"/>
                </a:cubicBezTo>
                <a:lnTo>
                  <a:pt x="73610" y="0"/>
                </a:lnTo>
                <a:lnTo>
                  <a:pt x="57345" y="0"/>
                </a:lnTo>
                <a:lnTo>
                  <a:pt x="57691" y="2278"/>
                </a:lnTo>
                <a:cubicBezTo>
                  <a:pt x="110354" y="277819"/>
                  <a:pt x="219527" y="469346"/>
                  <a:pt x="391272" y="587454"/>
                </a:cubicBezTo>
                <a:lnTo>
                  <a:pt x="391250" y="587487"/>
                </a:lnTo>
                <a:cubicBezTo>
                  <a:pt x="393565" y="589079"/>
                  <a:pt x="395936" y="590662"/>
                  <a:pt x="398284" y="592277"/>
                </a:cubicBezTo>
                <a:cubicBezTo>
                  <a:pt x="741674" y="821732"/>
                  <a:pt x="1189919" y="689012"/>
                  <a:pt x="1639602" y="515690"/>
                </a:cubicBezTo>
                <a:lnTo>
                  <a:pt x="1774532" y="462542"/>
                </a:lnTo>
                <a:lnTo>
                  <a:pt x="1634379" y="523817"/>
                </a:lnTo>
                <a:cubicBezTo>
                  <a:pt x="1162086" y="726333"/>
                  <a:pt x="693397" y="885583"/>
                  <a:pt x="351996" y="655405"/>
                </a:cubicBezTo>
                <a:cubicBezTo>
                  <a:pt x="350375" y="654290"/>
                  <a:pt x="348755" y="653176"/>
                  <a:pt x="347133" y="652060"/>
                </a:cubicBezTo>
                <a:cubicBezTo>
                  <a:pt x="173832" y="532882"/>
                  <a:pt x="67222" y="333520"/>
                  <a:pt x="21293" y="42876"/>
                </a:cubicBezTo>
                <a:lnTo>
                  <a:pt x="16179" y="0"/>
                </a:lnTo>
                <a:lnTo>
                  <a:pt x="0" y="0"/>
                </a:lnTo>
                <a:lnTo>
                  <a:pt x="5411" y="45352"/>
                </a:lnTo>
                <a:cubicBezTo>
                  <a:pt x="27931" y="187957"/>
                  <a:pt x="63572" y="305673"/>
                  <a:pt x="114340" y="405145"/>
                </a:cubicBezTo>
                <a:cubicBezTo>
                  <a:pt x="170556" y="515330"/>
                  <a:pt x="243693" y="600413"/>
                  <a:pt x="337770" y="665110"/>
                </a:cubicBezTo>
                <a:lnTo>
                  <a:pt x="337838" y="665010"/>
                </a:lnTo>
                <a:cubicBezTo>
                  <a:pt x="339592" y="666216"/>
                  <a:pt x="341344" y="667421"/>
                  <a:pt x="343064" y="668605"/>
                </a:cubicBezTo>
                <a:cubicBezTo>
                  <a:pt x="690873" y="903104"/>
                  <a:pt x="1163511" y="743017"/>
                  <a:pt x="1639395" y="539046"/>
                </a:cubicBezTo>
                <a:lnTo>
                  <a:pt x="1777793" y="478551"/>
                </a:lnTo>
                <a:lnTo>
                  <a:pt x="1779684" y="509617"/>
                </a:lnTo>
                <a:cubicBezTo>
                  <a:pt x="1789384" y="613801"/>
                  <a:pt x="1804073" y="716888"/>
                  <a:pt x="1828650" y="816009"/>
                </a:cubicBezTo>
                <a:cubicBezTo>
                  <a:pt x="1884392" y="1040951"/>
                  <a:pt x="1984701" y="1213129"/>
                  <a:pt x="2135264" y="1342347"/>
                </a:cubicBezTo>
                <a:cubicBezTo>
                  <a:pt x="2213118" y="1409164"/>
                  <a:pt x="2298612" y="1459311"/>
                  <a:pt x="2393080" y="1493264"/>
                </a:cubicBezTo>
                <a:lnTo>
                  <a:pt x="2448825" y="1507837"/>
                </a:lnTo>
                <a:lnTo>
                  <a:pt x="2448825" y="1495233"/>
                </a:lnTo>
                <a:lnTo>
                  <a:pt x="2448766" y="1495219"/>
                </a:lnTo>
                <a:cubicBezTo>
                  <a:pt x="2342832" y="1464572"/>
                  <a:pt x="2241466" y="1412311"/>
                  <a:pt x="2145707" y="1330137"/>
                </a:cubicBezTo>
                <a:cubicBezTo>
                  <a:pt x="1897500" y="1117129"/>
                  <a:pt x="1824559" y="820750"/>
                  <a:pt x="1795684" y="509533"/>
                </a:cubicBezTo>
                <a:lnTo>
                  <a:pt x="1793388" y="471735"/>
                </a:lnTo>
                <a:lnTo>
                  <a:pt x="1800031" y="468832"/>
                </a:lnTo>
                <a:lnTo>
                  <a:pt x="1804985" y="504823"/>
                </a:lnTo>
                <a:cubicBezTo>
                  <a:pt x="1821197" y="600012"/>
                  <a:pt x="1841988" y="694556"/>
                  <a:pt x="1871752" y="786209"/>
                </a:cubicBezTo>
                <a:cubicBezTo>
                  <a:pt x="1939254" y="994048"/>
                  <a:pt x="2044717" y="1157248"/>
                  <a:pt x="2194203" y="1285190"/>
                </a:cubicBezTo>
                <a:cubicBezTo>
                  <a:pt x="2271493" y="1351376"/>
                  <a:pt x="2355279" y="1402503"/>
                  <a:pt x="2446836" y="1439077"/>
                </a:cubicBezTo>
                <a:lnTo>
                  <a:pt x="2448825" y="1439688"/>
                </a:lnTo>
                <a:lnTo>
                  <a:pt x="2448825" y="1422498"/>
                </a:lnTo>
                <a:lnTo>
                  <a:pt x="2429886" y="1415321"/>
                </a:lnTo>
                <a:cubicBezTo>
                  <a:pt x="2352693" y="1381719"/>
                  <a:pt x="2277518" y="1335429"/>
                  <a:pt x="2204623" y="1273014"/>
                </a:cubicBezTo>
                <a:cubicBezTo>
                  <a:pt x="1957803" y="1061764"/>
                  <a:pt x="1869254" y="787710"/>
                  <a:pt x="1820932" y="503424"/>
                </a:cubicBezTo>
                <a:lnTo>
                  <a:pt x="1815261" y="462175"/>
                </a:lnTo>
                <a:lnTo>
                  <a:pt x="1822238" y="459126"/>
                </a:lnTo>
                <a:lnTo>
                  <a:pt x="1831747" y="500596"/>
                </a:lnTo>
                <a:cubicBezTo>
                  <a:pt x="1854322" y="586786"/>
                  <a:pt x="1881077" y="672788"/>
                  <a:pt x="1915881" y="756968"/>
                </a:cubicBezTo>
                <a:cubicBezTo>
                  <a:pt x="1994743" y="947723"/>
                  <a:pt x="2105089" y="1101905"/>
                  <a:pt x="2253164" y="1228293"/>
                </a:cubicBezTo>
                <a:cubicBezTo>
                  <a:pt x="2291549" y="1261073"/>
                  <a:pt x="2331264" y="1290489"/>
                  <a:pt x="2372464" y="1316608"/>
                </a:cubicBezTo>
                <a:lnTo>
                  <a:pt x="2448825" y="1357431"/>
                </a:lnTo>
                <a:lnTo>
                  <a:pt x="2448825" y="1339777"/>
                </a:lnTo>
                <a:lnTo>
                  <a:pt x="2385629" y="1306166"/>
                </a:lnTo>
                <a:cubicBezTo>
                  <a:pt x="2344577" y="1280310"/>
                  <a:pt x="2303908" y="1250451"/>
                  <a:pt x="2263631" y="1216050"/>
                </a:cubicBezTo>
                <a:cubicBezTo>
                  <a:pt x="2018640" y="1006973"/>
                  <a:pt x="1914913" y="755241"/>
                  <a:pt x="1847558" y="497765"/>
                </a:cubicBezTo>
                <a:lnTo>
                  <a:pt x="1837206" y="452581"/>
                </a:lnTo>
                <a:lnTo>
                  <a:pt x="1843190" y="449966"/>
                </a:lnTo>
                <a:lnTo>
                  <a:pt x="1844120" y="449560"/>
                </a:lnTo>
                <a:lnTo>
                  <a:pt x="1861094" y="499356"/>
                </a:lnTo>
                <a:cubicBezTo>
                  <a:pt x="1947649" y="731591"/>
                  <a:pt x="2067084" y="962635"/>
                  <a:pt x="2312180" y="1171237"/>
                </a:cubicBezTo>
                <a:cubicBezTo>
                  <a:pt x="2350308" y="1203718"/>
                  <a:pt x="2389471" y="1233233"/>
                  <a:pt x="2429821" y="1259854"/>
                </a:cubicBezTo>
                <a:lnTo>
                  <a:pt x="2448825" y="1270708"/>
                </a:lnTo>
                <a:lnTo>
                  <a:pt x="2448825" y="1252693"/>
                </a:lnTo>
                <a:lnTo>
                  <a:pt x="2440603" y="1247974"/>
                </a:lnTo>
                <a:cubicBezTo>
                  <a:pt x="2401173" y="1221953"/>
                  <a:pt x="2361843" y="1192450"/>
                  <a:pt x="2322590" y="1159004"/>
                </a:cubicBezTo>
                <a:cubicBezTo>
                  <a:pt x="2080068" y="952611"/>
                  <a:pt x="1961697" y="723341"/>
                  <a:pt x="1875802" y="492751"/>
                </a:cubicBezTo>
                <a:lnTo>
                  <a:pt x="1858882" y="443107"/>
                </a:lnTo>
                <a:lnTo>
                  <a:pt x="1866129" y="439939"/>
                </a:lnTo>
                <a:lnTo>
                  <a:pt x="1893716" y="497550"/>
                </a:lnTo>
                <a:cubicBezTo>
                  <a:pt x="1997812" y="702292"/>
                  <a:pt x="2130629" y="909998"/>
                  <a:pt x="2371123" y="1114082"/>
                </a:cubicBezTo>
                <a:lnTo>
                  <a:pt x="2448825" y="1175402"/>
                </a:lnTo>
                <a:lnTo>
                  <a:pt x="2448825" y="1154552"/>
                </a:lnTo>
                <a:lnTo>
                  <a:pt x="2381500" y="1101826"/>
                </a:lnTo>
                <a:cubicBezTo>
                  <a:pt x="2143010" y="899449"/>
                  <a:pt x="2011127" y="693098"/>
                  <a:pt x="1907677" y="489589"/>
                </a:cubicBezTo>
                <a:lnTo>
                  <a:pt x="1880827" y="433515"/>
                </a:lnTo>
                <a:lnTo>
                  <a:pt x="1888028" y="430367"/>
                </a:lnTo>
                <a:lnTo>
                  <a:pt x="1934133" y="500907"/>
                </a:lnTo>
                <a:cubicBezTo>
                  <a:pt x="2053787" y="677227"/>
                  <a:pt x="2197697" y="860259"/>
                  <a:pt x="2430162" y="1056995"/>
                </a:cubicBezTo>
                <a:lnTo>
                  <a:pt x="2448825" y="1071312"/>
                </a:lnTo>
                <a:lnTo>
                  <a:pt x="2448825" y="1051315"/>
                </a:lnTo>
                <a:lnTo>
                  <a:pt x="2440571" y="1044762"/>
                </a:lnTo>
                <a:cubicBezTo>
                  <a:pt x="2209493" y="849198"/>
                  <a:pt x="2066291" y="667010"/>
                  <a:pt x="1947181" y="491476"/>
                </a:cubicBezTo>
                <a:lnTo>
                  <a:pt x="1902970" y="423835"/>
                </a:lnTo>
                <a:lnTo>
                  <a:pt x="1910167" y="420690"/>
                </a:lnTo>
                <a:lnTo>
                  <a:pt x="2131910" y="665987"/>
                </a:lnTo>
                <a:cubicBezTo>
                  <a:pt x="2206215" y="743159"/>
                  <a:pt x="2289660" y="824726"/>
                  <a:pt x="2386919" y="911475"/>
                </a:cubicBezTo>
                <a:lnTo>
                  <a:pt x="2448825" y="965173"/>
                </a:lnTo>
                <a:lnTo>
                  <a:pt x="2448825" y="943969"/>
                </a:lnTo>
                <a:lnTo>
                  <a:pt x="2397597" y="899533"/>
                </a:lnTo>
                <a:cubicBezTo>
                  <a:pt x="2300639" y="813049"/>
                  <a:pt x="2217432" y="731710"/>
                  <a:pt x="2143329" y="654741"/>
                </a:cubicBezTo>
                <a:lnTo>
                  <a:pt x="1925663" y="413917"/>
                </a:lnTo>
                <a:lnTo>
                  <a:pt x="1930571" y="411771"/>
                </a:lnTo>
                <a:lnTo>
                  <a:pt x="2129911" y="583609"/>
                </a:lnTo>
                <a:cubicBezTo>
                  <a:pt x="2218785" y="661026"/>
                  <a:pt x="2316524" y="746155"/>
                  <a:pt x="2429586" y="842576"/>
                </a:cubicBezTo>
                <a:lnTo>
                  <a:pt x="2448825" y="858875"/>
                </a:lnTo>
                <a:lnTo>
                  <a:pt x="2448825" y="837824"/>
                </a:lnTo>
                <a:lnTo>
                  <a:pt x="2440042" y="830383"/>
                </a:lnTo>
                <a:cubicBezTo>
                  <a:pt x="2327041" y="734017"/>
                  <a:pt x="2229321" y="648928"/>
                  <a:pt x="2140497" y="571547"/>
                </a:cubicBezTo>
                <a:lnTo>
                  <a:pt x="1946885" y="404640"/>
                </a:lnTo>
                <a:lnTo>
                  <a:pt x="1951078" y="402807"/>
                </a:lnTo>
                <a:lnTo>
                  <a:pt x="2021392" y="445643"/>
                </a:lnTo>
                <a:cubicBezTo>
                  <a:pt x="2148289" y="528086"/>
                  <a:pt x="2282595" y="624120"/>
                  <a:pt x="2440465" y="749769"/>
                </a:cubicBezTo>
                <a:lnTo>
                  <a:pt x="2448825" y="756610"/>
                </a:lnTo>
                <a:lnTo>
                  <a:pt x="2448825" y="735972"/>
                </a:lnTo>
                <a:lnTo>
                  <a:pt x="2297547" y="619394"/>
                </a:lnTo>
                <a:cubicBezTo>
                  <a:pt x="2200273" y="546842"/>
                  <a:pt x="2110893" y="484990"/>
                  <a:pt x="2025245" y="429430"/>
                </a:cubicBezTo>
                <a:lnTo>
                  <a:pt x="1968807" y="395057"/>
                </a:lnTo>
                <a:lnTo>
                  <a:pt x="1971360" y="393942"/>
                </a:lnTo>
                <a:lnTo>
                  <a:pt x="2138828" y="471747"/>
                </a:lnTo>
                <a:cubicBezTo>
                  <a:pt x="2218960" y="513461"/>
                  <a:pt x="2301717" y="561759"/>
                  <a:pt x="2388945" y="620133"/>
                </a:cubicBezTo>
                <a:lnTo>
                  <a:pt x="2448825" y="662698"/>
                </a:lnTo>
                <a:lnTo>
                  <a:pt x="2448825" y="643252"/>
                </a:lnTo>
                <a:lnTo>
                  <a:pt x="2365217" y="585096"/>
                </a:lnTo>
                <a:cubicBezTo>
                  <a:pt x="2267841" y="521880"/>
                  <a:pt x="2175879" y="470936"/>
                  <a:pt x="2086683" y="427260"/>
                </a:cubicBezTo>
                <a:lnTo>
                  <a:pt x="1992407" y="384742"/>
                </a:lnTo>
                <a:lnTo>
                  <a:pt x="1995007" y="383605"/>
                </a:lnTo>
                <a:lnTo>
                  <a:pt x="2082645" y="410040"/>
                </a:lnTo>
                <a:cubicBezTo>
                  <a:pt x="2163547" y="436755"/>
                  <a:pt x="2245261" y="468905"/>
                  <a:pt x="2329079" y="510290"/>
                </a:cubicBezTo>
                <a:lnTo>
                  <a:pt x="2448825" y="575559"/>
                </a:lnTo>
                <a:lnTo>
                  <a:pt x="2448825" y="557517"/>
                </a:lnTo>
                <a:lnTo>
                  <a:pt x="2432425" y="547120"/>
                </a:lnTo>
                <a:cubicBezTo>
                  <a:pt x="2335473" y="491754"/>
                  <a:pt x="2241862" y="449996"/>
                  <a:pt x="2149723" y="416390"/>
                </a:cubicBezTo>
                <a:lnTo>
                  <a:pt x="2018271" y="374726"/>
                </a:lnTo>
                <a:lnTo>
                  <a:pt x="2130259" y="395348"/>
                </a:lnTo>
                <a:cubicBezTo>
                  <a:pt x="2215539" y="413792"/>
                  <a:pt x="2300866" y="438401"/>
                  <a:pt x="2387071" y="473368"/>
                </a:cubicBezTo>
                <a:lnTo>
                  <a:pt x="2448825" y="502208"/>
                </a:lnTo>
                <a:lnTo>
                  <a:pt x="2448825" y="484514"/>
                </a:lnTo>
                <a:lnTo>
                  <a:pt x="2404122" y="463172"/>
                </a:lnTo>
                <a:cubicBezTo>
                  <a:pt x="2358044" y="444098"/>
                  <a:pt x="2310660" y="427316"/>
                  <a:pt x="2261583" y="412616"/>
                </a:cubicBezTo>
                <a:cubicBezTo>
                  <a:pt x="2218313" y="399657"/>
                  <a:pt x="2175454" y="388814"/>
                  <a:pt x="2132752" y="379542"/>
                </a:cubicBezTo>
                <a:lnTo>
                  <a:pt x="2065799" y="367162"/>
                </a:lnTo>
                <a:lnTo>
                  <a:pt x="2172877" y="376025"/>
                </a:lnTo>
                <a:cubicBezTo>
                  <a:pt x="2263022" y="386598"/>
                  <a:pt x="2352493" y="404105"/>
                  <a:pt x="2441704" y="433172"/>
                </a:cubicBezTo>
                <a:lnTo>
                  <a:pt x="2448825" y="435987"/>
                </a:lnTo>
                <a:lnTo>
                  <a:pt x="2448825" y="420397"/>
                </a:lnTo>
                <a:lnTo>
                  <a:pt x="2420960" y="410518"/>
                </a:lnTo>
                <a:cubicBezTo>
                  <a:pt x="2384541" y="399477"/>
                  <a:pt x="2347290" y="390008"/>
                  <a:pt x="2309139" y="382079"/>
                </a:cubicBezTo>
                <a:cubicBezTo>
                  <a:pt x="2263749" y="372644"/>
                  <a:pt x="2218067" y="365545"/>
                  <a:pt x="2172260" y="360196"/>
                </a:cubicBezTo>
                <a:lnTo>
                  <a:pt x="2113751" y="355361"/>
                </a:lnTo>
                <a:lnTo>
                  <a:pt x="2212986" y="354845"/>
                </a:lnTo>
                <a:cubicBezTo>
                  <a:pt x="2260604" y="356314"/>
                  <a:pt x="2307879" y="359713"/>
                  <a:pt x="2354812" y="365674"/>
                </a:cubicBezTo>
                <a:lnTo>
                  <a:pt x="2448825" y="383298"/>
                </a:lnTo>
                <a:lnTo>
                  <a:pt x="2448825" y="366438"/>
                </a:lnTo>
                <a:lnTo>
                  <a:pt x="2354946" y="349901"/>
                </a:lnTo>
                <a:cubicBezTo>
                  <a:pt x="2307339" y="343887"/>
                  <a:pt x="2259219" y="340476"/>
                  <a:pt x="2210817" y="339010"/>
                </a:cubicBezTo>
                <a:lnTo>
                  <a:pt x="2160338" y="339280"/>
                </a:lnTo>
                <a:lnTo>
                  <a:pt x="2251790" y="331782"/>
                </a:lnTo>
                <a:cubicBezTo>
                  <a:pt x="2301222" y="329556"/>
                  <a:pt x="2350159" y="329392"/>
                  <a:pt x="2398553" y="331945"/>
                </a:cubicBezTo>
                <a:lnTo>
                  <a:pt x="2448825" y="337715"/>
                </a:lnTo>
                <a:lnTo>
                  <a:pt x="2448825" y="321268"/>
                </a:lnTo>
                <a:lnTo>
                  <a:pt x="2399837" y="316505"/>
                </a:lnTo>
                <a:cubicBezTo>
                  <a:pt x="2349963" y="313805"/>
                  <a:pt x="2299352" y="313986"/>
                  <a:pt x="2248297" y="316310"/>
                </a:cubicBezTo>
                <a:lnTo>
                  <a:pt x="2225116" y="318214"/>
                </a:lnTo>
                <a:lnTo>
                  <a:pt x="2290043" y="308460"/>
                </a:lnTo>
                <a:cubicBezTo>
                  <a:pt x="2334616" y="303435"/>
                  <a:pt x="2378706" y="300065"/>
                  <a:pt x="2422255" y="298798"/>
                </a:cubicBezTo>
                <a:lnTo>
                  <a:pt x="2448825" y="299407"/>
                </a:lnTo>
                <a:lnTo>
                  <a:pt x="2448825" y="282997"/>
                </a:lnTo>
                <a:lnTo>
                  <a:pt x="2444419" y="282851"/>
                </a:lnTo>
                <a:cubicBezTo>
                  <a:pt x="2392282" y="283441"/>
                  <a:pt x="2339183" y="287182"/>
                  <a:pt x="2285479" y="293260"/>
                </a:cubicBezTo>
                <a:lnTo>
                  <a:pt x="2282576" y="293696"/>
                </a:lnTo>
                <a:lnTo>
                  <a:pt x="2328130" y="284085"/>
                </a:lnTo>
                <a:cubicBezTo>
                  <a:pt x="2367115" y="277329"/>
                  <a:pt x="2405683" y="271820"/>
                  <a:pt x="2443785" y="267836"/>
                </a:cubicBezTo>
                <a:lnTo>
                  <a:pt x="2448825" y="267519"/>
                </a:lnTo>
                <a:lnTo>
                  <a:pt x="2448825" y="253586"/>
                </a:lnTo>
                <a:lnTo>
                  <a:pt x="2337302" y="267573"/>
                </a:lnTo>
                <a:lnTo>
                  <a:pt x="2362375" y="260916"/>
                </a:lnTo>
                <a:lnTo>
                  <a:pt x="2448825" y="245377"/>
                </a:lnTo>
                <a:lnTo>
                  <a:pt x="2448825" y="229066"/>
                </a:lnTo>
                <a:lnTo>
                  <a:pt x="2386500" y="240262"/>
                </a:lnTo>
                <a:lnTo>
                  <a:pt x="2399846" y="236065"/>
                </a:lnTo>
                <a:lnTo>
                  <a:pt x="2448825" y="224853"/>
                </a:lnTo>
                <a:lnTo>
                  <a:pt x="2448825" y="208370"/>
                </a:lnTo>
                <a:lnTo>
                  <a:pt x="2434767" y="211585"/>
                </a:lnTo>
                <a:lnTo>
                  <a:pt x="2437435" y="210629"/>
                </a:lnTo>
                <a:lnTo>
                  <a:pt x="2448825" y="207512"/>
                </a:lnTo>
                <a:lnTo>
                  <a:pt x="2448825" y="190958"/>
                </a:lnTo>
                <a:lnTo>
                  <a:pt x="2432943" y="195303"/>
                </a:lnTo>
                <a:cubicBezTo>
                  <a:pt x="2368644" y="215987"/>
                  <a:pt x="2303084" y="239793"/>
                  <a:pt x="2236872" y="265595"/>
                </a:cubicBezTo>
                <a:lnTo>
                  <a:pt x="2160540" y="296999"/>
                </a:lnTo>
                <a:lnTo>
                  <a:pt x="2120770" y="311626"/>
                </a:lnTo>
                <a:lnTo>
                  <a:pt x="2083487" y="323531"/>
                </a:lnTo>
                <a:lnTo>
                  <a:pt x="2046872" y="333244"/>
                </a:lnTo>
                <a:lnTo>
                  <a:pt x="2015574" y="339646"/>
                </a:lnTo>
                <a:lnTo>
                  <a:pt x="1958987" y="347339"/>
                </a:lnTo>
                <a:lnTo>
                  <a:pt x="1958483" y="347375"/>
                </a:lnTo>
                <a:lnTo>
                  <a:pt x="1932007" y="346871"/>
                </a:lnTo>
                <a:lnTo>
                  <a:pt x="1908224" y="343924"/>
                </a:lnTo>
                <a:lnTo>
                  <a:pt x="1887517" y="338803"/>
                </a:lnTo>
                <a:lnTo>
                  <a:pt x="1856245" y="326500"/>
                </a:lnTo>
                <a:lnTo>
                  <a:pt x="1847709" y="321301"/>
                </a:lnTo>
                <a:lnTo>
                  <a:pt x="1830121" y="307137"/>
                </a:lnTo>
                <a:lnTo>
                  <a:pt x="1816502" y="291801"/>
                </a:lnTo>
                <a:lnTo>
                  <a:pt x="1803395" y="271943"/>
                </a:lnTo>
                <a:lnTo>
                  <a:pt x="1793621" y="251730"/>
                </a:lnTo>
                <a:lnTo>
                  <a:pt x="1786636" y="231438"/>
                </a:lnTo>
                <a:lnTo>
                  <a:pt x="1778911" y="195926"/>
                </a:lnTo>
                <a:lnTo>
                  <a:pt x="1775185" y="166291"/>
                </a:lnTo>
                <a:lnTo>
                  <a:pt x="1769046" y="41021"/>
                </a:lnTo>
                <a:close/>
              </a:path>
            </a:pathLst>
          </a:custGeom>
          <a:gradFill>
            <a:gsLst>
              <a:gs pos="0">
                <a:srgbClr val="FFF640">
                  <a:alpha val="2745"/>
                </a:srgbClr>
              </a:gs>
              <a:gs pos="12000">
                <a:srgbClr val="F77F25">
                  <a:alpha val="6666"/>
                </a:srgbClr>
              </a:gs>
              <a:gs pos="30000">
                <a:srgbClr val="75D5C7">
                  <a:alpha val="8627"/>
                </a:srgbClr>
              </a:gs>
              <a:gs pos="50000">
                <a:srgbClr val="75D5C7">
                  <a:alpha val="16862"/>
                </a:srgbClr>
              </a:gs>
              <a:gs pos="73000">
                <a:srgbClr val="75D5C7">
                  <a:alpha val="7843"/>
                </a:srgbClr>
              </a:gs>
              <a:gs pos="89000">
                <a:srgbClr val="F77F25">
                  <a:alpha val="37647"/>
                </a:srgbClr>
              </a:gs>
              <a:gs pos="100000">
                <a:srgbClr val="CE2F8E">
                  <a:alpha val="29803"/>
                </a:srgbClr>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Sintony"/>
              <a:ea typeface="Sintony"/>
              <a:cs typeface="Sintony"/>
              <a:sym typeface="Sintony"/>
            </a:endParaRPr>
          </a:p>
        </p:txBody>
      </p:sp>
      <p:sp>
        <p:nvSpPr>
          <p:cNvPr id="27" name="Google Shape;27;p5"/>
          <p:cNvSpPr/>
          <p:nvPr/>
        </p:nvSpPr>
        <p:spPr>
          <a:xfrm rot="10800000" flipH="1">
            <a:off x="10253302" y="5643595"/>
            <a:ext cx="1938698" cy="1214404"/>
          </a:xfrm>
          <a:custGeom>
            <a:avLst/>
            <a:gdLst/>
            <a:ahLst/>
            <a:cxnLst/>
            <a:rect l="l" t="t" r="r" b="b"/>
            <a:pathLst>
              <a:path w="4518717" h="2830538" extrusionOk="0">
                <a:moveTo>
                  <a:pt x="0" y="0"/>
                </a:moveTo>
                <a:lnTo>
                  <a:pt x="25443" y="0"/>
                </a:lnTo>
                <a:lnTo>
                  <a:pt x="37635" y="211784"/>
                </a:lnTo>
                <a:cubicBezTo>
                  <a:pt x="44656" y="294147"/>
                  <a:pt x="54037" y="374516"/>
                  <a:pt x="66325" y="452299"/>
                </a:cubicBezTo>
                <a:cubicBezTo>
                  <a:pt x="138944" y="911843"/>
                  <a:pt x="307507" y="1227057"/>
                  <a:pt x="581515" y="1415492"/>
                </a:cubicBezTo>
                <a:cubicBezTo>
                  <a:pt x="584080" y="1417256"/>
                  <a:pt x="586641" y="1419017"/>
                  <a:pt x="589204" y="1420780"/>
                </a:cubicBezTo>
                <a:cubicBezTo>
                  <a:pt x="1129000" y="1784719"/>
                  <a:pt x="1870051" y="1532927"/>
                  <a:pt x="2616802" y="1212725"/>
                </a:cubicBezTo>
                <a:lnTo>
                  <a:pt x="2838400" y="1115842"/>
                </a:lnTo>
                <a:lnTo>
                  <a:pt x="2625060" y="1199875"/>
                </a:lnTo>
                <a:cubicBezTo>
                  <a:pt x="1914058" y="1473917"/>
                  <a:pt x="1205331" y="1683764"/>
                  <a:pt x="662392" y="1320967"/>
                </a:cubicBezTo>
                <a:cubicBezTo>
                  <a:pt x="658678" y="1318414"/>
                  <a:pt x="654930" y="1315911"/>
                  <a:pt x="651269" y="1313394"/>
                </a:cubicBezTo>
                <a:lnTo>
                  <a:pt x="651305" y="1313342"/>
                </a:lnTo>
                <a:cubicBezTo>
                  <a:pt x="379756" y="1126599"/>
                  <a:pt x="207140" y="823773"/>
                  <a:pt x="123874" y="388109"/>
                </a:cubicBezTo>
                <a:cubicBezTo>
                  <a:pt x="109855" y="314755"/>
                  <a:pt x="98565" y="239070"/>
                  <a:pt x="89491" y="161593"/>
                </a:cubicBezTo>
                <a:lnTo>
                  <a:pt x="75131" y="0"/>
                </a:lnTo>
                <a:lnTo>
                  <a:pt x="100591" y="0"/>
                </a:lnTo>
                <a:lnTo>
                  <a:pt x="114615" y="158113"/>
                </a:lnTo>
                <a:cubicBezTo>
                  <a:pt x="123632" y="235207"/>
                  <a:pt x="134852" y="310471"/>
                  <a:pt x="148785" y="383362"/>
                </a:cubicBezTo>
                <a:cubicBezTo>
                  <a:pt x="230778" y="812142"/>
                  <a:pt x="399859" y="1109686"/>
                  <a:pt x="665656" y="1292474"/>
                </a:cubicBezTo>
                <a:cubicBezTo>
                  <a:pt x="669264" y="1294956"/>
                  <a:pt x="672871" y="1297436"/>
                  <a:pt x="676516" y="1299865"/>
                </a:cubicBezTo>
                <a:cubicBezTo>
                  <a:pt x="1209737" y="1656114"/>
                  <a:pt x="1912436" y="1447388"/>
                  <a:pt x="2618016" y="1175371"/>
                </a:cubicBezTo>
                <a:lnTo>
                  <a:pt x="2840308" y="1087807"/>
                </a:lnTo>
                <a:lnTo>
                  <a:pt x="2840293" y="1087564"/>
                </a:lnTo>
                <a:lnTo>
                  <a:pt x="2625709" y="1161778"/>
                </a:lnTo>
                <a:cubicBezTo>
                  <a:pt x="1955979" y="1387765"/>
                  <a:pt x="1285699" y="1554676"/>
                  <a:pt x="750023" y="1200041"/>
                </a:cubicBezTo>
                <a:cubicBezTo>
                  <a:pt x="478786" y="1019674"/>
                  <a:pt x="300885" y="731704"/>
                  <a:pt x="206578" y="319492"/>
                </a:cubicBezTo>
                <a:cubicBezTo>
                  <a:pt x="190894" y="250972"/>
                  <a:pt x="177747" y="180340"/>
                  <a:pt x="166663" y="108084"/>
                </a:cubicBezTo>
                <a:lnTo>
                  <a:pt x="153203" y="0"/>
                </a:lnTo>
                <a:lnTo>
                  <a:pt x="178675" y="0"/>
                </a:lnTo>
                <a:lnTo>
                  <a:pt x="191577" y="103739"/>
                </a:lnTo>
                <a:cubicBezTo>
                  <a:pt x="202593" y="175607"/>
                  <a:pt x="215656" y="245819"/>
                  <a:pt x="231238" y="313878"/>
                </a:cubicBezTo>
                <a:cubicBezTo>
                  <a:pt x="324040" y="719430"/>
                  <a:pt x="498299" y="1002277"/>
                  <a:pt x="764007" y="1178920"/>
                </a:cubicBezTo>
                <a:cubicBezTo>
                  <a:pt x="1290484" y="1527430"/>
                  <a:pt x="1954990" y="1361411"/>
                  <a:pt x="2619514" y="1137081"/>
                </a:cubicBezTo>
                <a:lnTo>
                  <a:pt x="2838693" y="1061259"/>
                </a:lnTo>
                <a:lnTo>
                  <a:pt x="2838638" y="1060362"/>
                </a:lnTo>
                <a:lnTo>
                  <a:pt x="2626048" y="1122463"/>
                </a:lnTo>
                <a:cubicBezTo>
                  <a:pt x="1997477" y="1300851"/>
                  <a:pt x="1365588" y="1425248"/>
                  <a:pt x="837478" y="1078918"/>
                </a:cubicBezTo>
                <a:cubicBezTo>
                  <a:pt x="831129" y="1074706"/>
                  <a:pt x="824730" y="1070460"/>
                  <a:pt x="818453" y="1066143"/>
                </a:cubicBezTo>
                <a:cubicBezTo>
                  <a:pt x="564216" y="891304"/>
                  <a:pt x="391174" y="624161"/>
                  <a:pt x="289747" y="250193"/>
                </a:cubicBezTo>
                <a:cubicBezTo>
                  <a:pt x="272460" y="186464"/>
                  <a:pt x="257514" y="120838"/>
                  <a:pt x="244477" y="53756"/>
                </a:cubicBezTo>
                <a:lnTo>
                  <a:pt x="235616" y="0"/>
                </a:lnTo>
                <a:lnTo>
                  <a:pt x="262783" y="0"/>
                </a:lnTo>
                <a:lnTo>
                  <a:pt x="289507" y="140954"/>
                </a:lnTo>
                <a:cubicBezTo>
                  <a:pt x="376368" y="520295"/>
                  <a:pt x="534994" y="849317"/>
                  <a:pt x="851318" y="1058006"/>
                </a:cubicBezTo>
                <a:cubicBezTo>
                  <a:pt x="1370839" y="1398697"/>
                  <a:pt x="1997238" y="1274867"/>
                  <a:pt x="2620831" y="1097799"/>
                </a:cubicBezTo>
                <a:lnTo>
                  <a:pt x="2837072" y="1034613"/>
                </a:lnTo>
                <a:lnTo>
                  <a:pt x="2836989" y="1033238"/>
                </a:lnTo>
                <a:lnTo>
                  <a:pt x="2373890" y="1134850"/>
                </a:lnTo>
                <a:cubicBezTo>
                  <a:pt x="1870271" y="1228913"/>
                  <a:pt x="1370525" y="1248050"/>
                  <a:pt x="924661" y="958530"/>
                </a:cubicBezTo>
                <a:cubicBezTo>
                  <a:pt x="916620" y="953309"/>
                  <a:pt x="908685" y="947930"/>
                  <a:pt x="900787" y="942498"/>
                </a:cubicBezTo>
                <a:cubicBezTo>
                  <a:pt x="655652" y="773919"/>
                  <a:pt x="482986" y="524598"/>
                  <a:pt x="373301" y="181236"/>
                </a:cubicBezTo>
                <a:lnTo>
                  <a:pt x="322918" y="0"/>
                </a:lnTo>
                <a:lnTo>
                  <a:pt x="350881" y="0"/>
                </a:lnTo>
                <a:lnTo>
                  <a:pt x="359020" y="35833"/>
                </a:lnTo>
                <a:cubicBezTo>
                  <a:pt x="452129" y="394967"/>
                  <a:pt x="610148" y="711578"/>
                  <a:pt x="915495" y="921566"/>
                </a:cubicBezTo>
                <a:cubicBezTo>
                  <a:pt x="923181" y="926851"/>
                  <a:pt x="930889" y="931998"/>
                  <a:pt x="938789" y="937201"/>
                </a:cubicBezTo>
                <a:cubicBezTo>
                  <a:pt x="1377811" y="1222304"/>
                  <a:pt x="1872819" y="1202753"/>
                  <a:pt x="2372294" y="1109261"/>
                </a:cubicBezTo>
                <a:lnTo>
                  <a:pt x="2835425" y="1007559"/>
                </a:lnTo>
                <a:lnTo>
                  <a:pt x="2835340" y="1006180"/>
                </a:lnTo>
                <a:lnTo>
                  <a:pt x="2390710" y="1073407"/>
                </a:lnTo>
                <a:cubicBezTo>
                  <a:pt x="1921226" y="1129613"/>
                  <a:pt x="1450810" y="1119375"/>
                  <a:pt x="1012309" y="837463"/>
                </a:cubicBezTo>
                <a:cubicBezTo>
                  <a:pt x="1002295" y="830962"/>
                  <a:pt x="992356" y="824357"/>
                  <a:pt x="982525" y="817596"/>
                </a:cubicBezTo>
                <a:cubicBezTo>
                  <a:pt x="746958" y="655596"/>
                  <a:pt x="575179" y="424144"/>
                  <a:pt x="457838" y="111183"/>
                </a:cubicBezTo>
                <a:lnTo>
                  <a:pt x="422223" y="0"/>
                </a:lnTo>
                <a:lnTo>
                  <a:pt x="447568" y="0"/>
                </a:lnTo>
                <a:lnTo>
                  <a:pt x="501349" y="149766"/>
                </a:lnTo>
                <a:cubicBezTo>
                  <a:pt x="608995" y="415998"/>
                  <a:pt x="768822" y="649240"/>
                  <a:pt x="1026174" y="816182"/>
                </a:cubicBezTo>
                <a:cubicBezTo>
                  <a:pt x="1458460" y="1094112"/>
                  <a:pt x="1924532" y="1103816"/>
                  <a:pt x="2390229" y="1047907"/>
                </a:cubicBezTo>
                <a:lnTo>
                  <a:pt x="2833794" y="980769"/>
                </a:lnTo>
                <a:lnTo>
                  <a:pt x="2833773" y="980435"/>
                </a:lnTo>
                <a:lnTo>
                  <a:pt x="2406327" y="1011970"/>
                </a:lnTo>
                <a:cubicBezTo>
                  <a:pt x="1970793" y="1031074"/>
                  <a:pt x="1529753" y="991897"/>
                  <a:pt x="1099670" y="716813"/>
                </a:cubicBezTo>
                <a:cubicBezTo>
                  <a:pt x="855343" y="560500"/>
                  <a:pt x="672936" y="339687"/>
                  <a:pt x="541978" y="41707"/>
                </a:cubicBezTo>
                <a:lnTo>
                  <a:pt x="525961" y="0"/>
                </a:lnTo>
                <a:lnTo>
                  <a:pt x="554417" y="0"/>
                </a:lnTo>
                <a:lnTo>
                  <a:pt x="586007" y="74618"/>
                </a:lnTo>
                <a:cubicBezTo>
                  <a:pt x="700451" y="318587"/>
                  <a:pt x="862521" y="534892"/>
                  <a:pt x="1113399" y="695287"/>
                </a:cubicBezTo>
                <a:cubicBezTo>
                  <a:pt x="1538011" y="966898"/>
                  <a:pt x="1975196" y="1005357"/>
                  <a:pt x="2407365" y="986286"/>
                </a:cubicBezTo>
                <a:lnTo>
                  <a:pt x="2832220" y="954913"/>
                </a:lnTo>
                <a:lnTo>
                  <a:pt x="2832128" y="953406"/>
                </a:lnTo>
                <a:lnTo>
                  <a:pt x="2817460" y="953132"/>
                </a:lnTo>
                <a:cubicBezTo>
                  <a:pt x="2291845" y="952120"/>
                  <a:pt x="1748323" y="951042"/>
                  <a:pt x="1187371" y="595782"/>
                </a:cubicBezTo>
                <a:cubicBezTo>
                  <a:pt x="1009460" y="483139"/>
                  <a:pt x="862086" y="340017"/>
                  <a:pt x="740790" y="161465"/>
                </a:cubicBezTo>
                <a:lnTo>
                  <a:pt x="645233" y="0"/>
                </a:lnTo>
                <a:lnTo>
                  <a:pt x="671265" y="0"/>
                </a:lnTo>
                <a:lnTo>
                  <a:pt x="674732" y="6914"/>
                </a:lnTo>
                <a:cubicBezTo>
                  <a:pt x="794704" y="225657"/>
                  <a:pt x="957040" y="420052"/>
                  <a:pt x="1200813" y="574443"/>
                </a:cubicBezTo>
                <a:cubicBezTo>
                  <a:pt x="1755606" y="925775"/>
                  <a:pt x="2295376" y="926817"/>
                  <a:pt x="2817387" y="927815"/>
                </a:cubicBezTo>
                <a:lnTo>
                  <a:pt x="2830586" y="928065"/>
                </a:lnTo>
                <a:lnTo>
                  <a:pt x="2830507" y="926770"/>
                </a:lnTo>
                <a:lnTo>
                  <a:pt x="2790113" y="921769"/>
                </a:lnTo>
                <a:cubicBezTo>
                  <a:pt x="2313271" y="870329"/>
                  <a:pt x="1820222" y="817141"/>
                  <a:pt x="1274700" y="475188"/>
                </a:cubicBezTo>
                <a:cubicBezTo>
                  <a:pt x="1102451" y="367246"/>
                  <a:pt x="956341" y="234469"/>
                  <a:pt x="832036" y="72379"/>
                </a:cubicBezTo>
                <a:lnTo>
                  <a:pt x="782726" y="0"/>
                </a:lnTo>
                <a:lnTo>
                  <a:pt x="810945" y="0"/>
                </a:lnTo>
                <a:lnTo>
                  <a:pt x="842632" y="45734"/>
                </a:lnTo>
                <a:cubicBezTo>
                  <a:pt x="956543" y="197113"/>
                  <a:pt x="1099070" y="335013"/>
                  <a:pt x="1288233" y="453602"/>
                </a:cubicBezTo>
                <a:cubicBezTo>
                  <a:pt x="1828854" y="792493"/>
                  <a:pt x="2318914" y="845319"/>
                  <a:pt x="2792872" y="896472"/>
                </a:cubicBezTo>
                <a:lnTo>
                  <a:pt x="2828935" y="900938"/>
                </a:lnTo>
                <a:lnTo>
                  <a:pt x="2828853" y="899577"/>
                </a:lnTo>
                <a:lnTo>
                  <a:pt x="2751710" y="880491"/>
                </a:lnTo>
                <a:cubicBezTo>
                  <a:pt x="2326122" y="781407"/>
                  <a:pt x="1886077" y="678928"/>
                  <a:pt x="1362155" y="354063"/>
                </a:cubicBezTo>
                <a:cubicBezTo>
                  <a:pt x="1334776" y="337083"/>
                  <a:pt x="1308245" y="319762"/>
                  <a:pt x="1282565" y="302102"/>
                </a:cubicBezTo>
                <a:cubicBezTo>
                  <a:pt x="1159576" y="217523"/>
                  <a:pt x="1055824" y="125539"/>
                  <a:pt x="966031" y="28505"/>
                </a:cubicBezTo>
                <a:lnTo>
                  <a:pt x="941368" y="0"/>
                </a:lnTo>
                <a:lnTo>
                  <a:pt x="974446" y="0"/>
                </a:lnTo>
                <a:lnTo>
                  <a:pt x="1026698" y="56666"/>
                </a:lnTo>
                <a:cubicBezTo>
                  <a:pt x="1124370" y="155043"/>
                  <a:pt x="1238427" y="247567"/>
                  <a:pt x="1375635" y="332674"/>
                </a:cubicBezTo>
                <a:cubicBezTo>
                  <a:pt x="1895996" y="655320"/>
                  <a:pt x="2333987" y="757310"/>
                  <a:pt x="2757538" y="855996"/>
                </a:cubicBezTo>
                <a:lnTo>
                  <a:pt x="2827250" y="873242"/>
                </a:lnTo>
                <a:lnTo>
                  <a:pt x="2827238" y="873028"/>
                </a:lnTo>
                <a:lnTo>
                  <a:pt x="2680638" y="815359"/>
                </a:lnTo>
                <a:cubicBezTo>
                  <a:pt x="2313776" y="675464"/>
                  <a:pt x="1934359" y="530864"/>
                  <a:pt x="1449690" y="233610"/>
                </a:cubicBezTo>
                <a:cubicBezTo>
                  <a:pt x="1412779" y="211000"/>
                  <a:pt x="1377333" y="187934"/>
                  <a:pt x="1343337" y="164555"/>
                </a:cubicBezTo>
                <a:cubicBezTo>
                  <a:pt x="1267641" y="112499"/>
                  <a:pt x="1198774" y="58623"/>
                  <a:pt x="1135499" y="3335"/>
                </a:cubicBezTo>
                <a:lnTo>
                  <a:pt x="1132074" y="0"/>
                </a:lnTo>
                <a:lnTo>
                  <a:pt x="1171356" y="0"/>
                </a:lnTo>
                <a:lnTo>
                  <a:pt x="1223819" y="44553"/>
                </a:lnTo>
                <a:cubicBezTo>
                  <a:pt x="1295802" y="101980"/>
                  <a:pt x="1374944" y="157798"/>
                  <a:pt x="1462999" y="211795"/>
                </a:cubicBezTo>
                <a:cubicBezTo>
                  <a:pt x="1945697" y="507770"/>
                  <a:pt x="2323939" y="651948"/>
                  <a:pt x="2689768" y="791439"/>
                </a:cubicBezTo>
                <a:lnTo>
                  <a:pt x="2825522" y="844847"/>
                </a:lnTo>
                <a:lnTo>
                  <a:pt x="2825470" y="843973"/>
                </a:lnTo>
                <a:lnTo>
                  <a:pt x="2428090" y="622270"/>
                </a:lnTo>
                <a:cubicBezTo>
                  <a:pt x="2175955" y="483697"/>
                  <a:pt x="1890174" y="326608"/>
                  <a:pt x="1536970" y="112521"/>
                </a:cubicBezTo>
                <a:cubicBezTo>
                  <a:pt x="1480521" y="78314"/>
                  <a:pt x="1427275" y="43728"/>
                  <a:pt x="1376846" y="8830"/>
                </a:cubicBezTo>
                <a:lnTo>
                  <a:pt x="1364866" y="0"/>
                </a:lnTo>
                <a:lnTo>
                  <a:pt x="1409757" y="0"/>
                </a:lnTo>
                <a:lnTo>
                  <a:pt x="1429457" y="13855"/>
                </a:lnTo>
                <a:cubicBezTo>
                  <a:pt x="1468049" y="39716"/>
                  <a:pt x="1508263" y="65390"/>
                  <a:pt x="1550259" y="90847"/>
                </a:cubicBezTo>
                <a:cubicBezTo>
                  <a:pt x="1903043" y="304644"/>
                  <a:pt x="2188528" y="461605"/>
                  <a:pt x="2440455" y="600035"/>
                </a:cubicBezTo>
                <a:lnTo>
                  <a:pt x="2798622" y="799918"/>
                </a:lnTo>
                <a:lnTo>
                  <a:pt x="2613701" y="651000"/>
                </a:lnTo>
                <a:cubicBezTo>
                  <a:pt x="2381314" y="473846"/>
                  <a:pt x="2123094" y="296297"/>
                  <a:pt x="1778031" y="84564"/>
                </a:cubicBezTo>
                <a:lnTo>
                  <a:pt x="1638468" y="0"/>
                </a:lnTo>
                <a:lnTo>
                  <a:pt x="1687428" y="0"/>
                </a:lnTo>
                <a:lnTo>
                  <a:pt x="1791479" y="63048"/>
                </a:lnTo>
                <a:cubicBezTo>
                  <a:pt x="2137329" y="275268"/>
                  <a:pt x="2396105" y="453187"/>
                  <a:pt x="2628961" y="630688"/>
                </a:cubicBezTo>
                <a:lnTo>
                  <a:pt x="2807181" y="774207"/>
                </a:lnTo>
                <a:lnTo>
                  <a:pt x="2738908" y="697327"/>
                </a:lnTo>
                <a:cubicBezTo>
                  <a:pt x="2545618" y="488000"/>
                  <a:pt x="2335931" y="288178"/>
                  <a:pt x="2039668" y="81049"/>
                </a:cubicBezTo>
                <a:lnTo>
                  <a:pt x="1918646" y="0"/>
                </a:lnTo>
                <a:lnTo>
                  <a:pt x="1964274" y="0"/>
                </a:lnTo>
                <a:lnTo>
                  <a:pt x="2054356" y="60323"/>
                </a:lnTo>
                <a:cubicBezTo>
                  <a:pt x="2352170" y="268511"/>
                  <a:pt x="2562852" y="469237"/>
                  <a:pt x="2756986" y="679467"/>
                </a:cubicBezTo>
                <a:lnTo>
                  <a:pt x="2786118" y="712272"/>
                </a:lnTo>
                <a:lnTo>
                  <a:pt x="2709168" y="595687"/>
                </a:lnTo>
                <a:cubicBezTo>
                  <a:pt x="2571402" y="398638"/>
                  <a:pt x="2415346" y="208306"/>
                  <a:pt x="2197968" y="27028"/>
                </a:cubicBezTo>
                <a:lnTo>
                  <a:pt x="2163686" y="0"/>
                </a:lnTo>
                <a:lnTo>
                  <a:pt x="2203483" y="0"/>
                </a:lnTo>
                <a:lnTo>
                  <a:pt x="2245091" y="33578"/>
                </a:lnTo>
                <a:cubicBezTo>
                  <a:pt x="2448290" y="208359"/>
                  <a:pt x="2597165" y="391154"/>
                  <a:pt x="2729267" y="580038"/>
                </a:cubicBezTo>
                <a:lnTo>
                  <a:pt x="2778878" y="655191"/>
                </a:lnTo>
                <a:lnTo>
                  <a:pt x="2709539" y="511747"/>
                </a:lnTo>
                <a:cubicBezTo>
                  <a:pt x="2633854" y="367164"/>
                  <a:pt x="2549121" y="227418"/>
                  <a:pt x="2441803" y="95275"/>
                </a:cubicBezTo>
                <a:lnTo>
                  <a:pt x="2358926" y="0"/>
                </a:lnTo>
                <a:lnTo>
                  <a:pt x="2392410" y="0"/>
                </a:lnTo>
                <a:lnTo>
                  <a:pt x="2412886" y="21483"/>
                </a:lnTo>
                <a:cubicBezTo>
                  <a:pt x="2544633" y="171367"/>
                  <a:pt x="2643891" y="331663"/>
                  <a:pt x="2731153" y="498279"/>
                </a:cubicBezTo>
                <a:lnTo>
                  <a:pt x="2775451" y="589903"/>
                </a:lnTo>
                <a:lnTo>
                  <a:pt x="2722303" y="435422"/>
                </a:lnTo>
                <a:cubicBezTo>
                  <a:pt x="2676661" y="316446"/>
                  <a:pt x="2625364" y="201203"/>
                  <a:pt x="2562305" y="91702"/>
                </a:cubicBezTo>
                <a:lnTo>
                  <a:pt x="2504982" y="0"/>
                </a:lnTo>
                <a:lnTo>
                  <a:pt x="2534911" y="0"/>
                </a:lnTo>
                <a:lnTo>
                  <a:pt x="2555144" y="29700"/>
                </a:lnTo>
                <a:cubicBezTo>
                  <a:pt x="2632185" y="154238"/>
                  <a:pt x="2692433" y="286646"/>
                  <a:pt x="2745160" y="423945"/>
                </a:cubicBezTo>
                <a:lnTo>
                  <a:pt x="2777350" y="517468"/>
                </a:lnTo>
                <a:lnTo>
                  <a:pt x="2741287" y="361540"/>
                </a:lnTo>
                <a:cubicBezTo>
                  <a:pt x="2717947" y="275004"/>
                  <a:pt x="2691829" y="190579"/>
                  <a:pt x="2660995" y="109109"/>
                </a:cubicBezTo>
                <a:lnTo>
                  <a:pt x="2615463" y="0"/>
                </a:lnTo>
                <a:lnTo>
                  <a:pt x="2642329" y="0"/>
                </a:lnTo>
                <a:lnTo>
                  <a:pt x="2670022" y="61601"/>
                </a:lnTo>
                <a:cubicBezTo>
                  <a:pt x="2707387" y="154778"/>
                  <a:pt x="2738097" y="251975"/>
                  <a:pt x="2765106" y="351938"/>
                </a:cubicBezTo>
                <a:lnTo>
                  <a:pt x="2785280" y="434017"/>
                </a:lnTo>
                <a:lnTo>
                  <a:pt x="2767632" y="316155"/>
                </a:lnTo>
                <a:cubicBezTo>
                  <a:pt x="2751717" y="221952"/>
                  <a:pt x="2732961" y="130193"/>
                  <a:pt x="2709300" y="41956"/>
                </a:cubicBezTo>
                <a:lnTo>
                  <a:pt x="2696534" y="0"/>
                </a:lnTo>
                <a:lnTo>
                  <a:pt x="2723245" y="0"/>
                </a:lnTo>
                <a:lnTo>
                  <a:pt x="2755328" y="121542"/>
                </a:lnTo>
                <a:cubicBezTo>
                  <a:pt x="2767302" y="173844"/>
                  <a:pt x="2777868" y="227180"/>
                  <a:pt x="2787419" y="281351"/>
                </a:cubicBezTo>
                <a:lnTo>
                  <a:pt x="2795858" y="336570"/>
                </a:lnTo>
                <a:lnTo>
                  <a:pt x="2787024" y="218046"/>
                </a:lnTo>
                <a:cubicBezTo>
                  <a:pt x="2781912" y="165187"/>
                  <a:pt x="2775895" y="113144"/>
                  <a:pt x="2768659" y="62106"/>
                </a:cubicBezTo>
                <a:lnTo>
                  <a:pt x="2758018" y="0"/>
                </a:lnTo>
                <a:lnTo>
                  <a:pt x="2783702" y="0"/>
                </a:lnTo>
                <a:lnTo>
                  <a:pt x="2791139" y="39531"/>
                </a:lnTo>
                <a:cubicBezTo>
                  <a:pt x="2810520" y="170542"/>
                  <a:pt x="2821607" y="308190"/>
                  <a:pt x="2829725" y="449367"/>
                </a:cubicBezTo>
                <a:lnTo>
                  <a:pt x="2839432" y="647434"/>
                </a:lnTo>
                <a:lnTo>
                  <a:pt x="2845323" y="694290"/>
                </a:lnTo>
                <a:lnTo>
                  <a:pt x="2857538" y="750438"/>
                </a:lnTo>
                <a:lnTo>
                  <a:pt x="2868581" y="782523"/>
                </a:lnTo>
                <a:lnTo>
                  <a:pt x="2884035" y="814482"/>
                </a:lnTo>
                <a:lnTo>
                  <a:pt x="2904760" y="845880"/>
                </a:lnTo>
                <a:lnTo>
                  <a:pt x="2926293" y="870128"/>
                </a:lnTo>
                <a:lnTo>
                  <a:pt x="2954101" y="892522"/>
                </a:lnTo>
                <a:lnTo>
                  <a:pt x="2967598" y="900742"/>
                </a:lnTo>
                <a:lnTo>
                  <a:pt x="3017042" y="920195"/>
                </a:lnTo>
                <a:lnTo>
                  <a:pt x="3049782" y="928293"/>
                </a:lnTo>
                <a:lnTo>
                  <a:pt x="3087386" y="932952"/>
                </a:lnTo>
                <a:lnTo>
                  <a:pt x="3129248" y="933749"/>
                </a:lnTo>
                <a:lnTo>
                  <a:pt x="3130044" y="933692"/>
                </a:lnTo>
                <a:lnTo>
                  <a:pt x="3219515" y="921529"/>
                </a:lnTo>
                <a:lnTo>
                  <a:pt x="3269001" y="911406"/>
                </a:lnTo>
                <a:lnTo>
                  <a:pt x="3326894" y="896048"/>
                </a:lnTo>
                <a:lnTo>
                  <a:pt x="3385842" y="877226"/>
                </a:lnTo>
                <a:lnTo>
                  <a:pt x="3448724" y="854099"/>
                </a:lnTo>
                <a:lnTo>
                  <a:pt x="3569414" y="804445"/>
                </a:lnTo>
                <a:cubicBezTo>
                  <a:pt x="3778791" y="722851"/>
                  <a:pt x="3984044" y="653888"/>
                  <a:pt x="4177482" y="611771"/>
                </a:cubicBezTo>
                <a:cubicBezTo>
                  <a:pt x="4281892" y="589050"/>
                  <a:pt x="4379058" y="574733"/>
                  <a:pt x="4470257" y="568744"/>
                </a:cubicBezTo>
                <a:lnTo>
                  <a:pt x="4518717" y="567738"/>
                </a:lnTo>
                <a:lnTo>
                  <a:pt x="4518717" y="592512"/>
                </a:lnTo>
                <a:lnTo>
                  <a:pt x="4451014" y="595242"/>
                </a:lnTo>
                <a:cubicBezTo>
                  <a:pt x="4366907" y="602022"/>
                  <a:pt x="4277717" y="615772"/>
                  <a:pt x="4182954" y="636413"/>
                </a:cubicBezTo>
                <a:cubicBezTo>
                  <a:pt x="4086849" y="657333"/>
                  <a:pt x="3987714" y="684967"/>
                  <a:pt x="3886527" y="717537"/>
                </a:cubicBezTo>
                <a:lnTo>
                  <a:pt x="3882309" y="719049"/>
                </a:lnTo>
                <a:lnTo>
                  <a:pt x="4107554" y="667529"/>
                </a:lnTo>
                <a:cubicBezTo>
                  <a:pt x="4208111" y="650130"/>
                  <a:pt x="4301962" y="640466"/>
                  <a:pt x="4390336" y="638514"/>
                </a:cubicBezTo>
                <a:lnTo>
                  <a:pt x="4518717" y="641363"/>
                </a:lnTo>
                <a:lnTo>
                  <a:pt x="4518717" y="667333"/>
                </a:lnTo>
                <a:lnTo>
                  <a:pt x="4489444" y="664699"/>
                </a:lnTo>
                <a:cubicBezTo>
                  <a:pt x="4374076" y="659489"/>
                  <a:pt x="4248739" y="668886"/>
                  <a:pt x="4111824" y="692574"/>
                </a:cubicBezTo>
                <a:cubicBezTo>
                  <a:pt x="4019295" y="708580"/>
                  <a:pt x="3924091" y="730856"/>
                  <a:pt x="3827094" y="757755"/>
                </a:cubicBezTo>
                <a:lnTo>
                  <a:pt x="3805993" y="764390"/>
                </a:lnTo>
                <a:lnTo>
                  <a:pt x="4037670" y="722773"/>
                </a:lnTo>
                <a:cubicBezTo>
                  <a:pt x="4182750" y="704794"/>
                  <a:pt x="4313884" y="702618"/>
                  <a:pt x="4435171" y="716431"/>
                </a:cubicBezTo>
                <a:lnTo>
                  <a:pt x="4518717" y="729972"/>
                </a:lnTo>
                <a:lnTo>
                  <a:pt x="4518717" y="754128"/>
                </a:lnTo>
                <a:lnTo>
                  <a:pt x="4514658" y="753197"/>
                </a:lnTo>
                <a:cubicBezTo>
                  <a:pt x="4373106" y="727639"/>
                  <a:pt x="4216407" y="726194"/>
                  <a:pt x="4040829" y="747980"/>
                </a:cubicBezTo>
                <a:cubicBezTo>
                  <a:pt x="3951895" y="759003"/>
                  <a:pt x="3860640" y="775870"/>
                  <a:pt x="3767848" y="797047"/>
                </a:cubicBezTo>
                <a:lnTo>
                  <a:pt x="3728205" y="807572"/>
                </a:lnTo>
                <a:lnTo>
                  <a:pt x="3967649" y="777541"/>
                </a:lnTo>
                <a:cubicBezTo>
                  <a:pt x="4161044" y="763939"/>
                  <a:pt x="4335315" y="778900"/>
                  <a:pt x="4492681" y="823065"/>
                </a:cubicBezTo>
                <a:lnTo>
                  <a:pt x="4518717" y="831815"/>
                </a:lnTo>
                <a:lnTo>
                  <a:pt x="4518717" y="856896"/>
                </a:lnTo>
                <a:lnTo>
                  <a:pt x="4416691" y="828309"/>
                </a:lnTo>
                <a:cubicBezTo>
                  <a:pt x="4196284" y="779769"/>
                  <a:pt x="3960261" y="790950"/>
                  <a:pt x="3713703" y="833680"/>
                </a:cubicBezTo>
                <a:lnTo>
                  <a:pt x="3641677" y="848876"/>
                </a:lnTo>
                <a:lnTo>
                  <a:pt x="3646266" y="848187"/>
                </a:lnTo>
                <a:cubicBezTo>
                  <a:pt x="3731179" y="838576"/>
                  <a:pt x="3815135" y="832662"/>
                  <a:pt x="3897570" y="831728"/>
                </a:cubicBezTo>
                <a:cubicBezTo>
                  <a:pt x="4129104" y="829081"/>
                  <a:pt x="4334197" y="866720"/>
                  <a:pt x="4517062" y="946039"/>
                </a:cubicBezTo>
                <a:lnTo>
                  <a:pt x="4518717" y="946851"/>
                </a:lnTo>
                <a:lnTo>
                  <a:pt x="4518717" y="975758"/>
                </a:lnTo>
                <a:lnTo>
                  <a:pt x="4456658" y="947752"/>
                </a:lnTo>
                <a:cubicBezTo>
                  <a:pt x="4205069" y="850538"/>
                  <a:pt x="3935381" y="840438"/>
                  <a:pt x="3653483" y="872219"/>
                </a:cubicBezTo>
                <a:lnTo>
                  <a:pt x="3550825" y="887641"/>
                </a:lnTo>
                <a:lnTo>
                  <a:pt x="3587478" y="884631"/>
                </a:lnTo>
                <a:cubicBezTo>
                  <a:pt x="3668202" y="880957"/>
                  <a:pt x="3748224" y="880671"/>
                  <a:pt x="3827080" y="884940"/>
                </a:cubicBezTo>
                <a:cubicBezTo>
                  <a:pt x="4048422" y="896903"/>
                  <a:pt x="4246791" y="944766"/>
                  <a:pt x="4426322" y="1030037"/>
                </a:cubicBezTo>
                <a:lnTo>
                  <a:pt x="4518717" y="1078791"/>
                </a:lnTo>
                <a:lnTo>
                  <a:pt x="4518717" y="1108448"/>
                </a:lnTo>
                <a:lnTo>
                  <a:pt x="4488626" y="1089766"/>
                </a:lnTo>
                <a:cubicBezTo>
                  <a:pt x="4205729" y="933082"/>
                  <a:pt x="3905630" y="895019"/>
                  <a:pt x="3593001" y="909094"/>
                </a:cubicBezTo>
                <a:lnTo>
                  <a:pt x="3448404" y="920949"/>
                </a:lnTo>
                <a:lnTo>
                  <a:pt x="3528218" y="920523"/>
                </a:lnTo>
                <a:cubicBezTo>
                  <a:pt x="3604746" y="922840"/>
                  <a:pt x="3680830" y="928233"/>
                  <a:pt x="3756102" y="937742"/>
                </a:cubicBezTo>
                <a:cubicBezTo>
                  <a:pt x="4009441" y="969772"/>
                  <a:pt x="4234782" y="1047115"/>
                  <a:pt x="4439103" y="1172717"/>
                </a:cubicBezTo>
                <a:lnTo>
                  <a:pt x="4518717" y="1225695"/>
                </a:lnTo>
                <a:lnTo>
                  <a:pt x="4518717" y="1256096"/>
                </a:lnTo>
                <a:lnTo>
                  <a:pt x="4515229" y="1253417"/>
                </a:lnTo>
                <a:cubicBezTo>
                  <a:pt x="4480013" y="1228398"/>
                  <a:pt x="4444663" y="1205267"/>
                  <a:pt x="4409178" y="1183899"/>
                </a:cubicBezTo>
                <a:cubicBezTo>
                  <a:pt x="4125295" y="1012957"/>
                  <a:pt x="3832802" y="954852"/>
                  <a:pt x="3531647" y="945559"/>
                </a:cubicBezTo>
                <a:lnTo>
                  <a:pt x="3374744" y="946375"/>
                </a:lnTo>
                <a:lnTo>
                  <a:pt x="3467254" y="954020"/>
                </a:lnTo>
                <a:cubicBezTo>
                  <a:pt x="3539680" y="962477"/>
                  <a:pt x="3611909" y="973702"/>
                  <a:pt x="3683676" y="988620"/>
                </a:cubicBezTo>
                <a:cubicBezTo>
                  <a:pt x="3924959" y="1038766"/>
                  <a:pt x="4143490" y="1127863"/>
                  <a:pt x="4346064" y="1259254"/>
                </a:cubicBezTo>
                <a:lnTo>
                  <a:pt x="4518717" y="1386542"/>
                </a:lnTo>
                <a:lnTo>
                  <a:pt x="4518717" y="1417476"/>
                </a:lnTo>
                <a:lnTo>
                  <a:pt x="4421575" y="1341715"/>
                </a:lnTo>
                <a:cubicBezTo>
                  <a:pt x="4386313" y="1315944"/>
                  <a:pt x="4351077" y="1291886"/>
                  <a:pt x="4315855" y="1269428"/>
                </a:cubicBezTo>
                <a:cubicBezTo>
                  <a:pt x="4034088" y="1089769"/>
                  <a:pt x="3753288" y="1012483"/>
                  <a:pt x="3468230" y="979047"/>
                </a:cubicBezTo>
                <a:lnTo>
                  <a:pt x="3298927" y="965035"/>
                </a:lnTo>
                <a:lnTo>
                  <a:pt x="3404787" y="984609"/>
                </a:lnTo>
                <a:cubicBezTo>
                  <a:pt x="3472305" y="999269"/>
                  <a:pt x="3540070" y="1016413"/>
                  <a:pt x="3608484" y="1036903"/>
                </a:cubicBezTo>
                <a:cubicBezTo>
                  <a:pt x="3918872" y="1129872"/>
                  <a:pt x="4186417" y="1275500"/>
                  <a:pt x="4450364" y="1495147"/>
                </a:cubicBezTo>
                <a:lnTo>
                  <a:pt x="4518717" y="1554263"/>
                </a:lnTo>
                <a:lnTo>
                  <a:pt x="4518717" y="1587790"/>
                </a:lnTo>
                <a:lnTo>
                  <a:pt x="4434077" y="1514685"/>
                </a:lnTo>
                <a:cubicBezTo>
                  <a:pt x="4362360" y="1455014"/>
                  <a:pt x="4291486" y="1401925"/>
                  <a:pt x="4221284" y="1354587"/>
                </a:cubicBezTo>
                <a:cubicBezTo>
                  <a:pt x="3940491" y="1165237"/>
                  <a:pt x="3670522" y="1067925"/>
                  <a:pt x="3400845" y="1009599"/>
                </a:cubicBezTo>
                <a:lnTo>
                  <a:pt x="3223780" y="976994"/>
                </a:lnTo>
                <a:lnTo>
                  <a:pt x="3431620" y="1042869"/>
                </a:lnTo>
                <a:cubicBezTo>
                  <a:pt x="3722986" y="1149140"/>
                  <a:pt x="4023662" y="1306967"/>
                  <a:pt x="4357279" y="1585361"/>
                </a:cubicBezTo>
                <a:lnTo>
                  <a:pt x="4518717" y="1723717"/>
                </a:lnTo>
                <a:lnTo>
                  <a:pt x="4518717" y="1757275"/>
                </a:lnTo>
                <a:lnTo>
                  <a:pt x="4512702" y="1751854"/>
                </a:lnTo>
                <a:cubicBezTo>
                  <a:pt x="4458380" y="1704104"/>
                  <a:pt x="4401253" y="1655083"/>
                  <a:pt x="4340943" y="1604633"/>
                </a:cubicBezTo>
                <a:cubicBezTo>
                  <a:pt x="4267387" y="1543255"/>
                  <a:pt x="4195429" y="1487778"/>
                  <a:pt x="4124815" y="1437454"/>
                </a:cubicBezTo>
                <a:cubicBezTo>
                  <a:pt x="3842357" y="1236161"/>
                  <a:pt x="3581393" y="1117307"/>
                  <a:pt x="3325563" y="1032830"/>
                </a:cubicBezTo>
                <a:lnTo>
                  <a:pt x="3186997" y="991033"/>
                </a:lnTo>
                <a:lnTo>
                  <a:pt x="3182885" y="992831"/>
                </a:lnTo>
                <a:lnTo>
                  <a:pt x="3331947" y="1060056"/>
                </a:lnTo>
                <a:cubicBezTo>
                  <a:pt x="3614006" y="1198170"/>
                  <a:pt x="3913553" y="1382254"/>
                  <a:pt x="4264103" y="1675588"/>
                </a:cubicBezTo>
                <a:cubicBezTo>
                  <a:pt x="4342409" y="1741264"/>
                  <a:pt x="4416221" y="1803334"/>
                  <a:pt x="4486220" y="1862325"/>
                </a:cubicBezTo>
                <a:lnTo>
                  <a:pt x="4518717" y="1889769"/>
                </a:lnTo>
                <a:lnTo>
                  <a:pt x="4518717" y="1923237"/>
                </a:lnTo>
                <a:lnTo>
                  <a:pt x="4469802" y="1881925"/>
                </a:lnTo>
                <a:cubicBezTo>
                  <a:pt x="4399819" y="1822946"/>
                  <a:pt x="4326026" y="1760889"/>
                  <a:pt x="4247748" y="1695231"/>
                </a:cubicBezTo>
                <a:cubicBezTo>
                  <a:pt x="4092767" y="1565540"/>
                  <a:pt x="3947779" y="1457310"/>
                  <a:pt x="3809859" y="1365012"/>
                </a:cubicBezTo>
                <a:cubicBezTo>
                  <a:pt x="3671941" y="1272715"/>
                  <a:pt x="3541093" y="1196351"/>
                  <a:pt x="3414395" y="1130396"/>
                </a:cubicBezTo>
                <a:lnTo>
                  <a:pt x="3149608" y="1007376"/>
                </a:lnTo>
                <a:lnTo>
                  <a:pt x="3145572" y="1009140"/>
                </a:lnTo>
                <a:lnTo>
                  <a:pt x="3234806" y="1063487"/>
                </a:lnTo>
                <a:cubicBezTo>
                  <a:pt x="3505645" y="1239181"/>
                  <a:pt x="3800088" y="1454668"/>
                  <a:pt x="4170775" y="1765711"/>
                </a:cubicBezTo>
                <a:cubicBezTo>
                  <a:pt x="4271112" y="1850096"/>
                  <a:pt x="4365366" y="1926623"/>
                  <a:pt x="4454819" y="1996852"/>
                </a:cubicBezTo>
                <a:lnTo>
                  <a:pt x="4518717" y="2046127"/>
                </a:lnTo>
                <a:lnTo>
                  <a:pt x="4518717" y="2078360"/>
                </a:lnTo>
                <a:lnTo>
                  <a:pt x="4439039" y="2016915"/>
                </a:lnTo>
                <a:cubicBezTo>
                  <a:pt x="4349373" y="1946514"/>
                  <a:pt x="4254887" y="1869795"/>
                  <a:pt x="4154296" y="1785192"/>
                </a:cubicBezTo>
                <a:cubicBezTo>
                  <a:pt x="3784576" y="1474931"/>
                  <a:pt x="3496233" y="1262925"/>
                  <a:pt x="3228715" y="1089122"/>
                </a:cubicBezTo>
                <a:lnTo>
                  <a:pt x="3117540" y="1021393"/>
                </a:lnTo>
                <a:lnTo>
                  <a:pt x="3110910" y="1024292"/>
                </a:lnTo>
                <a:lnTo>
                  <a:pt x="3417033" y="1288191"/>
                </a:lnTo>
                <a:cubicBezTo>
                  <a:pt x="3604288" y="1451323"/>
                  <a:pt x="3816549" y="1636121"/>
                  <a:pt x="4077743" y="1855958"/>
                </a:cubicBezTo>
                <a:cubicBezTo>
                  <a:pt x="4225400" y="1980469"/>
                  <a:pt x="4362631" y="2083988"/>
                  <a:pt x="4492880" y="2172651"/>
                </a:cubicBezTo>
                <a:lnTo>
                  <a:pt x="4518717" y="2189588"/>
                </a:lnTo>
                <a:lnTo>
                  <a:pt x="4518717" y="2219996"/>
                </a:lnTo>
                <a:lnTo>
                  <a:pt x="4478514" y="2193637"/>
                </a:lnTo>
                <a:cubicBezTo>
                  <a:pt x="4347658" y="2104544"/>
                  <a:pt x="4209756" y="2000500"/>
                  <a:pt x="4061334" y="1875333"/>
                </a:cubicBezTo>
                <a:cubicBezTo>
                  <a:pt x="3799934" y="1655356"/>
                  <a:pt x="3587656" y="1470469"/>
                  <a:pt x="3400296" y="1307263"/>
                </a:cubicBezTo>
                <a:lnTo>
                  <a:pt x="3085115" y="1035567"/>
                </a:lnTo>
                <a:lnTo>
                  <a:pt x="3077356" y="1038959"/>
                </a:lnTo>
                <a:lnTo>
                  <a:pt x="3421511" y="1419730"/>
                </a:lnTo>
                <a:cubicBezTo>
                  <a:pt x="3577731" y="1581993"/>
                  <a:pt x="3759543" y="1756540"/>
                  <a:pt x="3984358" y="1946274"/>
                </a:cubicBezTo>
                <a:cubicBezTo>
                  <a:pt x="4131737" y="2070875"/>
                  <a:pt x="4271559" y="2170834"/>
                  <a:pt x="4406509" y="2253253"/>
                </a:cubicBezTo>
                <a:lnTo>
                  <a:pt x="4518717" y="2317871"/>
                </a:lnTo>
                <a:lnTo>
                  <a:pt x="4518717" y="2347212"/>
                </a:lnTo>
                <a:lnTo>
                  <a:pt x="4393160" y="2274876"/>
                </a:lnTo>
                <a:cubicBezTo>
                  <a:pt x="4257298" y="2191864"/>
                  <a:pt x="4116481" y="2091160"/>
                  <a:pt x="3967987" y="1965598"/>
                </a:cubicBezTo>
                <a:cubicBezTo>
                  <a:pt x="3742441" y="1775246"/>
                  <a:pt x="3560103" y="1600204"/>
                  <a:pt x="3403456" y="1437512"/>
                </a:cubicBezTo>
                <a:lnTo>
                  <a:pt x="3052854" y="1049669"/>
                </a:lnTo>
                <a:lnTo>
                  <a:pt x="3041476" y="1054641"/>
                </a:lnTo>
                <a:lnTo>
                  <a:pt x="3111378" y="1161589"/>
                </a:lnTo>
                <a:cubicBezTo>
                  <a:pt x="3299704" y="1439130"/>
                  <a:pt x="3526124" y="1727190"/>
                  <a:pt x="3891485" y="2036401"/>
                </a:cubicBezTo>
                <a:cubicBezTo>
                  <a:pt x="4088435" y="2203360"/>
                  <a:pt x="4276876" y="2319868"/>
                  <a:pt x="4461445" y="2405111"/>
                </a:cubicBezTo>
                <a:lnTo>
                  <a:pt x="4518717" y="2429375"/>
                </a:lnTo>
                <a:lnTo>
                  <a:pt x="4518717" y="2457404"/>
                </a:lnTo>
                <a:lnTo>
                  <a:pt x="4462903" y="2433829"/>
                </a:lnTo>
                <a:cubicBezTo>
                  <a:pt x="4343348" y="2379437"/>
                  <a:pt x="4222177" y="2312174"/>
                  <a:pt x="4098134" y="2226892"/>
                </a:cubicBezTo>
                <a:cubicBezTo>
                  <a:pt x="4024862" y="2176502"/>
                  <a:pt x="3950604" y="2119811"/>
                  <a:pt x="3875028" y="2055743"/>
                </a:cubicBezTo>
                <a:cubicBezTo>
                  <a:pt x="3507473" y="1744679"/>
                  <a:pt x="3279934" y="1455284"/>
                  <a:pt x="3090747" y="1176501"/>
                </a:cubicBezTo>
                <a:lnTo>
                  <a:pt x="3017850" y="1064969"/>
                </a:lnTo>
                <a:lnTo>
                  <a:pt x="3006465" y="1069946"/>
                </a:lnTo>
                <a:lnTo>
                  <a:pt x="3048917" y="1158606"/>
                </a:lnTo>
                <a:cubicBezTo>
                  <a:pt x="3212484" y="1480378"/>
                  <a:pt x="3421006" y="1806643"/>
                  <a:pt x="3798087" y="2126626"/>
                </a:cubicBezTo>
                <a:cubicBezTo>
                  <a:pt x="3995773" y="2294613"/>
                  <a:pt x="4189851" y="2405497"/>
                  <a:pt x="4383230" y="2480815"/>
                </a:cubicBezTo>
                <a:lnTo>
                  <a:pt x="4518717" y="2527698"/>
                </a:lnTo>
                <a:lnTo>
                  <a:pt x="4518717" y="2551892"/>
                </a:lnTo>
                <a:lnTo>
                  <a:pt x="4357484" y="2497677"/>
                </a:lnTo>
                <a:cubicBezTo>
                  <a:pt x="4150636" y="2415306"/>
                  <a:pt x="3963879" y="2300884"/>
                  <a:pt x="3781679" y="2146004"/>
                </a:cubicBezTo>
                <a:cubicBezTo>
                  <a:pt x="3401431" y="1823322"/>
                  <a:pt x="3191432" y="1494914"/>
                  <a:pt x="3026843" y="1171193"/>
                </a:cubicBezTo>
                <a:lnTo>
                  <a:pt x="2983226" y="1080103"/>
                </a:lnTo>
                <a:lnTo>
                  <a:pt x="2971767" y="1085112"/>
                </a:lnTo>
                <a:lnTo>
                  <a:pt x="2998519" y="1163606"/>
                </a:lnTo>
                <a:cubicBezTo>
                  <a:pt x="3134330" y="1528196"/>
                  <a:pt x="3321488" y="1890698"/>
                  <a:pt x="3704944" y="2217031"/>
                </a:cubicBezTo>
                <a:cubicBezTo>
                  <a:pt x="3953194" y="2428558"/>
                  <a:pt x="4203405" y="2540329"/>
                  <a:pt x="4457918" y="2599094"/>
                </a:cubicBezTo>
                <a:lnTo>
                  <a:pt x="4518717" y="2610708"/>
                </a:lnTo>
                <a:lnTo>
                  <a:pt x="4518717" y="2636901"/>
                </a:lnTo>
                <a:lnTo>
                  <a:pt x="4505798" y="2634892"/>
                </a:lnTo>
                <a:cubicBezTo>
                  <a:pt x="4196948" y="2572177"/>
                  <a:pt x="3929624" y="2441801"/>
                  <a:pt x="3688484" y="2236372"/>
                </a:cubicBezTo>
                <a:cubicBezTo>
                  <a:pt x="3300959" y="1906548"/>
                  <a:pt x="3112118" y="1541240"/>
                  <a:pt x="2975265" y="1174048"/>
                </a:cubicBezTo>
                <a:lnTo>
                  <a:pt x="2948426" y="1095316"/>
                </a:lnTo>
                <a:lnTo>
                  <a:pt x="2946956" y="1095958"/>
                </a:lnTo>
                <a:lnTo>
                  <a:pt x="2937495" y="1100092"/>
                </a:lnTo>
                <a:lnTo>
                  <a:pt x="2953863" y="1171533"/>
                </a:lnTo>
                <a:cubicBezTo>
                  <a:pt x="3060359" y="1578633"/>
                  <a:pt x="3224363" y="1976651"/>
                  <a:pt x="3611722" y="2307227"/>
                </a:cubicBezTo>
                <a:cubicBezTo>
                  <a:pt x="3866450" y="2524796"/>
                  <a:pt x="4131113" y="2627449"/>
                  <a:pt x="4404663" y="2669880"/>
                </a:cubicBezTo>
                <a:lnTo>
                  <a:pt x="4518717" y="2682769"/>
                </a:lnTo>
                <a:lnTo>
                  <a:pt x="4518717" y="2706662"/>
                </a:lnTo>
                <a:lnTo>
                  <a:pt x="4440086" y="2700095"/>
                </a:lnTo>
                <a:cubicBezTo>
                  <a:pt x="4114344" y="2656116"/>
                  <a:pt x="3837937" y="2533900"/>
                  <a:pt x="3595173" y="2326584"/>
                </a:cubicBezTo>
                <a:cubicBezTo>
                  <a:pt x="3361049" y="2126751"/>
                  <a:pt x="3186579" y="1882970"/>
                  <a:pt x="3061889" y="1581364"/>
                </a:cubicBezTo>
                <a:cubicBezTo>
                  <a:pt x="3006860" y="1448265"/>
                  <a:pt x="2964557" y="1312286"/>
                  <a:pt x="2928864" y="1176009"/>
                </a:cubicBezTo>
                <a:lnTo>
                  <a:pt x="2913828" y="1110440"/>
                </a:lnTo>
                <a:lnTo>
                  <a:pt x="2902797" y="1115261"/>
                </a:lnTo>
                <a:lnTo>
                  <a:pt x="2911764" y="1180481"/>
                </a:lnTo>
                <a:cubicBezTo>
                  <a:pt x="2988167" y="1629970"/>
                  <a:pt x="3128173" y="2063283"/>
                  <a:pt x="3518424" y="2397294"/>
                </a:cubicBezTo>
                <a:cubicBezTo>
                  <a:pt x="3825770" y="2660455"/>
                  <a:pt x="4158759" y="2742311"/>
                  <a:pt x="4509495" y="2745948"/>
                </a:cubicBezTo>
                <a:lnTo>
                  <a:pt x="4518717" y="2745728"/>
                </a:lnTo>
                <a:lnTo>
                  <a:pt x="4518717" y="2768050"/>
                </a:lnTo>
                <a:lnTo>
                  <a:pt x="4374567" y="2765121"/>
                </a:lnTo>
                <a:cubicBezTo>
                  <a:pt x="4031847" y="2739897"/>
                  <a:pt x="3746358" y="2625841"/>
                  <a:pt x="3501948" y="2416545"/>
                </a:cubicBezTo>
                <a:cubicBezTo>
                  <a:pt x="3265594" y="2214254"/>
                  <a:pt x="3098845" y="1956216"/>
                  <a:pt x="2992116" y="1627597"/>
                </a:cubicBezTo>
                <a:cubicBezTo>
                  <a:pt x="2945055" y="1482683"/>
                  <a:pt x="2912182" y="1333197"/>
                  <a:pt x="2886550" y="1182692"/>
                </a:cubicBezTo>
                <a:lnTo>
                  <a:pt x="2878716" y="1125787"/>
                </a:lnTo>
                <a:lnTo>
                  <a:pt x="2868213" y="1130376"/>
                </a:lnTo>
                <a:lnTo>
                  <a:pt x="2871844" y="1190139"/>
                </a:lnTo>
                <a:cubicBezTo>
                  <a:pt x="2917499" y="1682210"/>
                  <a:pt x="3032827" y="2150822"/>
                  <a:pt x="3425271" y="2487612"/>
                </a:cubicBezTo>
                <a:cubicBezTo>
                  <a:pt x="3728084" y="2747466"/>
                  <a:pt x="4066354" y="2818133"/>
                  <a:pt x="4426949" y="2804599"/>
                </a:cubicBezTo>
                <a:lnTo>
                  <a:pt x="4518717" y="2797898"/>
                </a:lnTo>
                <a:lnTo>
                  <a:pt x="4518717" y="2822810"/>
                </a:lnTo>
                <a:lnTo>
                  <a:pt x="4309164" y="2830538"/>
                </a:lnTo>
                <a:cubicBezTo>
                  <a:pt x="3949465" y="2824067"/>
                  <a:pt x="3654952" y="2718210"/>
                  <a:pt x="3408759" y="2506918"/>
                </a:cubicBezTo>
                <a:cubicBezTo>
                  <a:pt x="3170702" y="2302608"/>
                  <a:pt x="3012101" y="2030374"/>
                  <a:pt x="2923967" y="1674715"/>
                </a:cubicBezTo>
                <a:cubicBezTo>
                  <a:pt x="2885107" y="1517993"/>
                  <a:pt x="2861883" y="1354999"/>
                  <a:pt x="2846546" y="1190272"/>
                </a:cubicBezTo>
                <a:lnTo>
                  <a:pt x="2843556" y="1141154"/>
                </a:lnTo>
                <a:lnTo>
                  <a:pt x="2624732" y="1236804"/>
                </a:lnTo>
                <a:cubicBezTo>
                  <a:pt x="1872304" y="1559305"/>
                  <a:pt x="1125008" y="1812422"/>
                  <a:pt x="575082" y="1441651"/>
                </a:cubicBezTo>
                <a:cubicBezTo>
                  <a:pt x="572363" y="1439780"/>
                  <a:pt x="569592" y="1437874"/>
                  <a:pt x="566819" y="1435968"/>
                </a:cubicBezTo>
                <a:lnTo>
                  <a:pt x="566711" y="1436125"/>
                </a:lnTo>
                <a:cubicBezTo>
                  <a:pt x="417964" y="1333832"/>
                  <a:pt x="302327" y="1199305"/>
                  <a:pt x="213442" y="1025090"/>
                </a:cubicBezTo>
                <a:cubicBezTo>
                  <a:pt x="133172" y="867813"/>
                  <a:pt x="76820" y="681690"/>
                  <a:pt x="41213" y="456215"/>
                </a:cubicBezTo>
                <a:cubicBezTo>
                  <a:pt x="28859" y="377982"/>
                  <a:pt x="19428" y="297204"/>
                  <a:pt x="12368" y="214464"/>
                </a:cubicBezTo>
                <a:close/>
              </a:path>
            </a:pathLst>
          </a:custGeom>
          <a:gradFill>
            <a:gsLst>
              <a:gs pos="0">
                <a:srgbClr val="FFF640">
                  <a:alpha val="13725"/>
                </a:srgbClr>
              </a:gs>
              <a:gs pos="12000">
                <a:srgbClr val="F77F25">
                  <a:alpha val="35686"/>
                </a:srgbClr>
              </a:gs>
              <a:gs pos="30000">
                <a:srgbClr val="75D5C7">
                  <a:alpha val="45882"/>
                </a:srgbClr>
              </a:gs>
              <a:gs pos="50000">
                <a:srgbClr val="75D5C7">
                  <a:alpha val="48627"/>
                </a:srgbClr>
              </a:gs>
              <a:gs pos="73000">
                <a:srgbClr val="75D5C7">
                  <a:alpha val="47843"/>
                </a:srgbClr>
              </a:gs>
              <a:gs pos="89000">
                <a:srgbClr val="F77F25">
                  <a:alpha val="37647"/>
                </a:srgbClr>
              </a:gs>
              <a:gs pos="100000">
                <a:srgbClr val="CE2F8E">
                  <a:alpha val="29803"/>
                </a:srgbClr>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Sintony"/>
              <a:ea typeface="Sintony"/>
              <a:cs typeface="Sintony"/>
              <a:sym typeface="Sintony"/>
            </a:endParaRPr>
          </a:p>
        </p:txBody>
      </p:sp>
      <p:sp>
        <p:nvSpPr>
          <p:cNvPr id="28" name="Google Shape;28;p5"/>
          <p:cNvSpPr txBox="1">
            <a:spLocks noGrp="1"/>
          </p:cNvSpPr>
          <p:nvPr>
            <p:ph type="title"/>
          </p:nvPr>
        </p:nvSpPr>
        <p:spPr>
          <a:xfrm>
            <a:off x="112085" y="184578"/>
            <a:ext cx="11886467" cy="55214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lt1"/>
              </a:buClr>
              <a:buSzPts val="4000"/>
              <a:buFont typeface="Sintony"/>
              <a:buNone/>
              <a:defRPr sz="4000" b="1">
                <a:solidFill>
                  <a:schemeClr val="lt1"/>
                </a:solidFill>
                <a:latin typeface="Sintony"/>
                <a:ea typeface="Sintony"/>
                <a:cs typeface="Sintony"/>
                <a:sym typeface="Sintony"/>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Slide">
  <p:cSld name="Blank-Slide">
    <p:spTree>
      <p:nvGrpSpPr>
        <p:cNvPr id="1" name="Shape 36"/>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3_Element-Slide">
  <p:cSld name="3_Element-Slide">
    <p:spTree>
      <p:nvGrpSpPr>
        <p:cNvPr id="1" name="Shape 37"/>
        <p:cNvGrpSpPr/>
        <p:nvPr/>
      </p:nvGrpSpPr>
      <p:grpSpPr>
        <a:xfrm>
          <a:off x="0" y="0"/>
          <a:ext cx="0" cy="0"/>
          <a:chOff x="0" y="0"/>
          <a:chExt cx="0" cy="0"/>
        </a:xfrm>
      </p:grpSpPr>
      <p:grpSp>
        <p:nvGrpSpPr>
          <p:cNvPr id="38" name="Google Shape;38;p9"/>
          <p:cNvGrpSpPr/>
          <p:nvPr/>
        </p:nvGrpSpPr>
        <p:grpSpPr>
          <a:xfrm>
            <a:off x="0" y="0"/>
            <a:ext cx="12192001" cy="6857999"/>
            <a:chOff x="0" y="0"/>
            <a:chExt cx="12192001" cy="6857999"/>
          </a:xfrm>
        </p:grpSpPr>
        <p:pic>
          <p:nvPicPr>
            <p:cNvPr id="39" name="Google Shape;39;p9"/>
            <p:cNvPicPr preferRelativeResize="0"/>
            <p:nvPr/>
          </p:nvPicPr>
          <p:blipFill rotWithShape="1">
            <a:blip r:embed="rId2">
              <a:alphaModFix/>
            </a:blip>
            <a:srcRect t="30095" b="38366"/>
            <a:stretch/>
          </p:blipFill>
          <p:spPr>
            <a:xfrm>
              <a:off x="1" y="3045638"/>
              <a:ext cx="12192000" cy="3812150"/>
            </a:xfrm>
            <a:prstGeom prst="rect">
              <a:avLst/>
            </a:prstGeom>
            <a:noFill/>
            <a:ln>
              <a:noFill/>
            </a:ln>
          </p:spPr>
        </p:pic>
        <p:sp>
          <p:nvSpPr>
            <p:cNvPr id="40" name="Google Shape;40;p9"/>
            <p:cNvSpPr/>
            <p:nvPr/>
          </p:nvSpPr>
          <p:spPr>
            <a:xfrm rot="10800000">
              <a:off x="0" y="2969226"/>
              <a:ext cx="12192000" cy="3888773"/>
            </a:xfrm>
            <a:prstGeom prst="rect">
              <a:avLst/>
            </a:prstGeom>
            <a:gradFill>
              <a:gsLst>
                <a:gs pos="0">
                  <a:srgbClr val="10172B"/>
                </a:gs>
                <a:gs pos="7000">
                  <a:srgbClr val="10172B"/>
                </a:gs>
                <a:gs pos="100000">
                  <a:srgbClr val="10172B">
                    <a:alpha val="80000"/>
                  </a:srgbClr>
                </a:gs>
              </a:gsLst>
              <a:lin ang="16200000" scaled="0"/>
            </a:gra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Sintony"/>
                <a:ea typeface="Sintony"/>
                <a:cs typeface="Sintony"/>
                <a:sym typeface="Sintony"/>
              </a:endParaRPr>
            </a:p>
          </p:txBody>
        </p:sp>
        <p:sp>
          <p:nvSpPr>
            <p:cNvPr id="41" name="Google Shape;41;p9"/>
            <p:cNvSpPr/>
            <p:nvPr/>
          </p:nvSpPr>
          <p:spPr>
            <a:xfrm rot="5400000" flipH="1">
              <a:off x="9058200" y="719859"/>
              <a:ext cx="3853659" cy="2413941"/>
            </a:xfrm>
            <a:custGeom>
              <a:avLst/>
              <a:gdLst/>
              <a:ahLst/>
              <a:cxnLst/>
              <a:rect l="l" t="t" r="r" b="b"/>
              <a:pathLst>
                <a:path w="4518717" h="2830538" extrusionOk="0">
                  <a:moveTo>
                    <a:pt x="0" y="0"/>
                  </a:moveTo>
                  <a:lnTo>
                    <a:pt x="25443" y="0"/>
                  </a:lnTo>
                  <a:lnTo>
                    <a:pt x="37635" y="211784"/>
                  </a:lnTo>
                  <a:cubicBezTo>
                    <a:pt x="44656" y="294147"/>
                    <a:pt x="54037" y="374516"/>
                    <a:pt x="66325" y="452299"/>
                  </a:cubicBezTo>
                  <a:cubicBezTo>
                    <a:pt x="138944" y="911843"/>
                    <a:pt x="307507" y="1227057"/>
                    <a:pt x="581515" y="1415492"/>
                  </a:cubicBezTo>
                  <a:cubicBezTo>
                    <a:pt x="584080" y="1417256"/>
                    <a:pt x="586641" y="1419017"/>
                    <a:pt x="589204" y="1420780"/>
                  </a:cubicBezTo>
                  <a:cubicBezTo>
                    <a:pt x="1129000" y="1784719"/>
                    <a:pt x="1870051" y="1532927"/>
                    <a:pt x="2616802" y="1212725"/>
                  </a:cubicBezTo>
                  <a:lnTo>
                    <a:pt x="2838400" y="1115842"/>
                  </a:lnTo>
                  <a:lnTo>
                    <a:pt x="2625060" y="1199875"/>
                  </a:lnTo>
                  <a:cubicBezTo>
                    <a:pt x="1914058" y="1473917"/>
                    <a:pt x="1205331" y="1683764"/>
                    <a:pt x="662392" y="1320967"/>
                  </a:cubicBezTo>
                  <a:cubicBezTo>
                    <a:pt x="658678" y="1318414"/>
                    <a:pt x="654930" y="1315911"/>
                    <a:pt x="651269" y="1313394"/>
                  </a:cubicBezTo>
                  <a:lnTo>
                    <a:pt x="651305" y="1313342"/>
                  </a:lnTo>
                  <a:cubicBezTo>
                    <a:pt x="379756" y="1126599"/>
                    <a:pt x="207140" y="823773"/>
                    <a:pt x="123874" y="388109"/>
                  </a:cubicBezTo>
                  <a:cubicBezTo>
                    <a:pt x="109855" y="314755"/>
                    <a:pt x="98565" y="239070"/>
                    <a:pt x="89491" y="161593"/>
                  </a:cubicBezTo>
                  <a:lnTo>
                    <a:pt x="75131" y="0"/>
                  </a:lnTo>
                  <a:lnTo>
                    <a:pt x="100591" y="0"/>
                  </a:lnTo>
                  <a:lnTo>
                    <a:pt x="114615" y="158113"/>
                  </a:lnTo>
                  <a:cubicBezTo>
                    <a:pt x="123632" y="235207"/>
                    <a:pt x="134852" y="310471"/>
                    <a:pt x="148785" y="383362"/>
                  </a:cubicBezTo>
                  <a:cubicBezTo>
                    <a:pt x="230778" y="812142"/>
                    <a:pt x="399859" y="1109686"/>
                    <a:pt x="665656" y="1292474"/>
                  </a:cubicBezTo>
                  <a:cubicBezTo>
                    <a:pt x="669264" y="1294956"/>
                    <a:pt x="672871" y="1297436"/>
                    <a:pt x="676516" y="1299865"/>
                  </a:cubicBezTo>
                  <a:cubicBezTo>
                    <a:pt x="1209737" y="1656114"/>
                    <a:pt x="1912436" y="1447388"/>
                    <a:pt x="2618016" y="1175371"/>
                  </a:cubicBezTo>
                  <a:lnTo>
                    <a:pt x="2840308" y="1087807"/>
                  </a:lnTo>
                  <a:lnTo>
                    <a:pt x="2840293" y="1087564"/>
                  </a:lnTo>
                  <a:lnTo>
                    <a:pt x="2625709" y="1161778"/>
                  </a:lnTo>
                  <a:cubicBezTo>
                    <a:pt x="1955979" y="1387765"/>
                    <a:pt x="1285699" y="1554676"/>
                    <a:pt x="750023" y="1200041"/>
                  </a:cubicBezTo>
                  <a:cubicBezTo>
                    <a:pt x="478786" y="1019674"/>
                    <a:pt x="300885" y="731704"/>
                    <a:pt x="206578" y="319492"/>
                  </a:cubicBezTo>
                  <a:cubicBezTo>
                    <a:pt x="190894" y="250972"/>
                    <a:pt x="177747" y="180340"/>
                    <a:pt x="166663" y="108084"/>
                  </a:cubicBezTo>
                  <a:lnTo>
                    <a:pt x="153203" y="0"/>
                  </a:lnTo>
                  <a:lnTo>
                    <a:pt x="178675" y="0"/>
                  </a:lnTo>
                  <a:lnTo>
                    <a:pt x="191577" y="103739"/>
                  </a:lnTo>
                  <a:cubicBezTo>
                    <a:pt x="202593" y="175607"/>
                    <a:pt x="215656" y="245819"/>
                    <a:pt x="231238" y="313878"/>
                  </a:cubicBezTo>
                  <a:cubicBezTo>
                    <a:pt x="324040" y="719430"/>
                    <a:pt x="498299" y="1002277"/>
                    <a:pt x="764007" y="1178920"/>
                  </a:cubicBezTo>
                  <a:cubicBezTo>
                    <a:pt x="1290484" y="1527430"/>
                    <a:pt x="1954990" y="1361411"/>
                    <a:pt x="2619514" y="1137081"/>
                  </a:cubicBezTo>
                  <a:lnTo>
                    <a:pt x="2838693" y="1061259"/>
                  </a:lnTo>
                  <a:lnTo>
                    <a:pt x="2838638" y="1060362"/>
                  </a:lnTo>
                  <a:lnTo>
                    <a:pt x="2626048" y="1122463"/>
                  </a:lnTo>
                  <a:cubicBezTo>
                    <a:pt x="1997477" y="1300851"/>
                    <a:pt x="1365588" y="1425248"/>
                    <a:pt x="837478" y="1078918"/>
                  </a:cubicBezTo>
                  <a:cubicBezTo>
                    <a:pt x="831129" y="1074706"/>
                    <a:pt x="824730" y="1070460"/>
                    <a:pt x="818453" y="1066143"/>
                  </a:cubicBezTo>
                  <a:cubicBezTo>
                    <a:pt x="564216" y="891304"/>
                    <a:pt x="391174" y="624161"/>
                    <a:pt x="289747" y="250193"/>
                  </a:cubicBezTo>
                  <a:cubicBezTo>
                    <a:pt x="272460" y="186464"/>
                    <a:pt x="257514" y="120838"/>
                    <a:pt x="244477" y="53756"/>
                  </a:cubicBezTo>
                  <a:lnTo>
                    <a:pt x="235616" y="0"/>
                  </a:lnTo>
                  <a:lnTo>
                    <a:pt x="262783" y="0"/>
                  </a:lnTo>
                  <a:lnTo>
                    <a:pt x="289507" y="140954"/>
                  </a:lnTo>
                  <a:cubicBezTo>
                    <a:pt x="376368" y="520295"/>
                    <a:pt x="534994" y="849317"/>
                    <a:pt x="851318" y="1058006"/>
                  </a:cubicBezTo>
                  <a:cubicBezTo>
                    <a:pt x="1370839" y="1398697"/>
                    <a:pt x="1997238" y="1274867"/>
                    <a:pt x="2620831" y="1097799"/>
                  </a:cubicBezTo>
                  <a:lnTo>
                    <a:pt x="2837072" y="1034613"/>
                  </a:lnTo>
                  <a:lnTo>
                    <a:pt x="2836989" y="1033238"/>
                  </a:lnTo>
                  <a:lnTo>
                    <a:pt x="2373890" y="1134850"/>
                  </a:lnTo>
                  <a:cubicBezTo>
                    <a:pt x="1870271" y="1228913"/>
                    <a:pt x="1370525" y="1248050"/>
                    <a:pt x="924661" y="958530"/>
                  </a:cubicBezTo>
                  <a:cubicBezTo>
                    <a:pt x="916620" y="953309"/>
                    <a:pt x="908685" y="947930"/>
                    <a:pt x="900787" y="942498"/>
                  </a:cubicBezTo>
                  <a:cubicBezTo>
                    <a:pt x="655652" y="773919"/>
                    <a:pt x="482986" y="524598"/>
                    <a:pt x="373301" y="181236"/>
                  </a:cubicBezTo>
                  <a:lnTo>
                    <a:pt x="322918" y="0"/>
                  </a:lnTo>
                  <a:lnTo>
                    <a:pt x="350881" y="0"/>
                  </a:lnTo>
                  <a:lnTo>
                    <a:pt x="359020" y="35833"/>
                  </a:lnTo>
                  <a:cubicBezTo>
                    <a:pt x="452129" y="394967"/>
                    <a:pt x="610148" y="711578"/>
                    <a:pt x="915495" y="921566"/>
                  </a:cubicBezTo>
                  <a:cubicBezTo>
                    <a:pt x="923181" y="926851"/>
                    <a:pt x="930889" y="931998"/>
                    <a:pt x="938789" y="937201"/>
                  </a:cubicBezTo>
                  <a:cubicBezTo>
                    <a:pt x="1377811" y="1222304"/>
                    <a:pt x="1872819" y="1202753"/>
                    <a:pt x="2372294" y="1109261"/>
                  </a:cubicBezTo>
                  <a:lnTo>
                    <a:pt x="2835425" y="1007559"/>
                  </a:lnTo>
                  <a:lnTo>
                    <a:pt x="2835340" y="1006180"/>
                  </a:lnTo>
                  <a:lnTo>
                    <a:pt x="2390710" y="1073407"/>
                  </a:lnTo>
                  <a:cubicBezTo>
                    <a:pt x="1921226" y="1129613"/>
                    <a:pt x="1450810" y="1119375"/>
                    <a:pt x="1012309" y="837463"/>
                  </a:cubicBezTo>
                  <a:cubicBezTo>
                    <a:pt x="1002295" y="830962"/>
                    <a:pt x="992356" y="824357"/>
                    <a:pt x="982525" y="817596"/>
                  </a:cubicBezTo>
                  <a:cubicBezTo>
                    <a:pt x="746958" y="655596"/>
                    <a:pt x="575179" y="424144"/>
                    <a:pt x="457838" y="111183"/>
                  </a:cubicBezTo>
                  <a:lnTo>
                    <a:pt x="422223" y="0"/>
                  </a:lnTo>
                  <a:lnTo>
                    <a:pt x="447568" y="0"/>
                  </a:lnTo>
                  <a:lnTo>
                    <a:pt x="501349" y="149766"/>
                  </a:lnTo>
                  <a:cubicBezTo>
                    <a:pt x="608995" y="415998"/>
                    <a:pt x="768822" y="649240"/>
                    <a:pt x="1026174" y="816182"/>
                  </a:cubicBezTo>
                  <a:cubicBezTo>
                    <a:pt x="1458460" y="1094112"/>
                    <a:pt x="1924532" y="1103816"/>
                    <a:pt x="2390229" y="1047907"/>
                  </a:cubicBezTo>
                  <a:lnTo>
                    <a:pt x="2833794" y="980769"/>
                  </a:lnTo>
                  <a:lnTo>
                    <a:pt x="2833773" y="980435"/>
                  </a:lnTo>
                  <a:lnTo>
                    <a:pt x="2406327" y="1011970"/>
                  </a:lnTo>
                  <a:cubicBezTo>
                    <a:pt x="1970793" y="1031074"/>
                    <a:pt x="1529753" y="991897"/>
                    <a:pt x="1099670" y="716813"/>
                  </a:cubicBezTo>
                  <a:cubicBezTo>
                    <a:pt x="855343" y="560500"/>
                    <a:pt x="672936" y="339687"/>
                    <a:pt x="541978" y="41707"/>
                  </a:cubicBezTo>
                  <a:lnTo>
                    <a:pt x="525961" y="0"/>
                  </a:lnTo>
                  <a:lnTo>
                    <a:pt x="554417" y="0"/>
                  </a:lnTo>
                  <a:lnTo>
                    <a:pt x="586007" y="74618"/>
                  </a:lnTo>
                  <a:cubicBezTo>
                    <a:pt x="700451" y="318587"/>
                    <a:pt x="862521" y="534892"/>
                    <a:pt x="1113399" y="695287"/>
                  </a:cubicBezTo>
                  <a:cubicBezTo>
                    <a:pt x="1538011" y="966898"/>
                    <a:pt x="1975196" y="1005357"/>
                    <a:pt x="2407365" y="986286"/>
                  </a:cubicBezTo>
                  <a:lnTo>
                    <a:pt x="2832220" y="954913"/>
                  </a:lnTo>
                  <a:lnTo>
                    <a:pt x="2832128" y="953406"/>
                  </a:lnTo>
                  <a:lnTo>
                    <a:pt x="2817460" y="953132"/>
                  </a:lnTo>
                  <a:cubicBezTo>
                    <a:pt x="2291845" y="952120"/>
                    <a:pt x="1748323" y="951042"/>
                    <a:pt x="1187371" y="595782"/>
                  </a:cubicBezTo>
                  <a:cubicBezTo>
                    <a:pt x="1009460" y="483139"/>
                    <a:pt x="862086" y="340017"/>
                    <a:pt x="740790" y="161465"/>
                  </a:cubicBezTo>
                  <a:lnTo>
                    <a:pt x="645233" y="0"/>
                  </a:lnTo>
                  <a:lnTo>
                    <a:pt x="671265" y="0"/>
                  </a:lnTo>
                  <a:lnTo>
                    <a:pt x="674732" y="6914"/>
                  </a:lnTo>
                  <a:cubicBezTo>
                    <a:pt x="794704" y="225657"/>
                    <a:pt x="957040" y="420052"/>
                    <a:pt x="1200813" y="574443"/>
                  </a:cubicBezTo>
                  <a:cubicBezTo>
                    <a:pt x="1755606" y="925775"/>
                    <a:pt x="2295376" y="926817"/>
                    <a:pt x="2817387" y="927815"/>
                  </a:cubicBezTo>
                  <a:lnTo>
                    <a:pt x="2830586" y="928065"/>
                  </a:lnTo>
                  <a:lnTo>
                    <a:pt x="2830507" y="926770"/>
                  </a:lnTo>
                  <a:lnTo>
                    <a:pt x="2790113" y="921769"/>
                  </a:lnTo>
                  <a:cubicBezTo>
                    <a:pt x="2313271" y="870329"/>
                    <a:pt x="1820222" y="817141"/>
                    <a:pt x="1274700" y="475188"/>
                  </a:cubicBezTo>
                  <a:cubicBezTo>
                    <a:pt x="1102451" y="367246"/>
                    <a:pt x="956341" y="234469"/>
                    <a:pt x="832036" y="72379"/>
                  </a:cubicBezTo>
                  <a:lnTo>
                    <a:pt x="782726" y="0"/>
                  </a:lnTo>
                  <a:lnTo>
                    <a:pt x="810945" y="0"/>
                  </a:lnTo>
                  <a:lnTo>
                    <a:pt x="842632" y="45734"/>
                  </a:lnTo>
                  <a:cubicBezTo>
                    <a:pt x="956543" y="197113"/>
                    <a:pt x="1099070" y="335013"/>
                    <a:pt x="1288233" y="453602"/>
                  </a:cubicBezTo>
                  <a:cubicBezTo>
                    <a:pt x="1828854" y="792493"/>
                    <a:pt x="2318914" y="845319"/>
                    <a:pt x="2792872" y="896472"/>
                  </a:cubicBezTo>
                  <a:lnTo>
                    <a:pt x="2828935" y="900938"/>
                  </a:lnTo>
                  <a:lnTo>
                    <a:pt x="2828853" y="899577"/>
                  </a:lnTo>
                  <a:lnTo>
                    <a:pt x="2751710" y="880491"/>
                  </a:lnTo>
                  <a:cubicBezTo>
                    <a:pt x="2326122" y="781407"/>
                    <a:pt x="1886077" y="678928"/>
                    <a:pt x="1362155" y="354063"/>
                  </a:cubicBezTo>
                  <a:cubicBezTo>
                    <a:pt x="1334776" y="337083"/>
                    <a:pt x="1308245" y="319762"/>
                    <a:pt x="1282565" y="302102"/>
                  </a:cubicBezTo>
                  <a:cubicBezTo>
                    <a:pt x="1159576" y="217523"/>
                    <a:pt x="1055824" y="125539"/>
                    <a:pt x="966031" y="28505"/>
                  </a:cubicBezTo>
                  <a:lnTo>
                    <a:pt x="941368" y="0"/>
                  </a:lnTo>
                  <a:lnTo>
                    <a:pt x="974446" y="0"/>
                  </a:lnTo>
                  <a:lnTo>
                    <a:pt x="1026698" y="56666"/>
                  </a:lnTo>
                  <a:cubicBezTo>
                    <a:pt x="1124370" y="155043"/>
                    <a:pt x="1238427" y="247567"/>
                    <a:pt x="1375635" y="332674"/>
                  </a:cubicBezTo>
                  <a:cubicBezTo>
                    <a:pt x="1895996" y="655320"/>
                    <a:pt x="2333987" y="757310"/>
                    <a:pt x="2757538" y="855996"/>
                  </a:cubicBezTo>
                  <a:lnTo>
                    <a:pt x="2827250" y="873242"/>
                  </a:lnTo>
                  <a:lnTo>
                    <a:pt x="2827238" y="873028"/>
                  </a:lnTo>
                  <a:lnTo>
                    <a:pt x="2680638" y="815359"/>
                  </a:lnTo>
                  <a:cubicBezTo>
                    <a:pt x="2313776" y="675464"/>
                    <a:pt x="1934359" y="530864"/>
                    <a:pt x="1449690" y="233610"/>
                  </a:cubicBezTo>
                  <a:cubicBezTo>
                    <a:pt x="1412779" y="211000"/>
                    <a:pt x="1377333" y="187934"/>
                    <a:pt x="1343337" y="164555"/>
                  </a:cubicBezTo>
                  <a:cubicBezTo>
                    <a:pt x="1267641" y="112499"/>
                    <a:pt x="1198774" y="58623"/>
                    <a:pt x="1135499" y="3335"/>
                  </a:cubicBezTo>
                  <a:lnTo>
                    <a:pt x="1132074" y="0"/>
                  </a:lnTo>
                  <a:lnTo>
                    <a:pt x="1171356" y="0"/>
                  </a:lnTo>
                  <a:lnTo>
                    <a:pt x="1223819" y="44553"/>
                  </a:lnTo>
                  <a:cubicBezTo>
                    <a:pt x="1295802" y="101980"/>
                    <a:pt x="1374944" y="157798"/>
                    <a:pt x="1462999" y="211795"/>
                  </a:cubicBezTo>
                  <a:cubicBezTo>
                    <a:pt x="1945697" y="507770"/>
                    <a:pt x="2323939" y="651948"/>
                    <a:pt x="2689768" y="791439"/>
                  </a:cubicBezTo>
                  <a:lnTo>
                    <a:pt x="2825522" y="844847"/>
                  </a:lnTo>
                  <a:lnTo>
                    <a:pt x="2825470" y="843973"/>
                  </a:lnTo>
                  <a:lnTo>
                    <a:pt x="2428090" y="622270"/>
                  </a:lnTo>
                  <a:cubicBezTo>
                    <a:pt x="2175955" y="483697"/>
                    <a:pt x="1890174" y="326608"/>
                    <a:pt x="1536970" y="112521"/>
                  </a:cubicBezTo>
                  <a:cubicBezTo>
                    <a:pt x="1480521" y="78314"/>
                    <a:pt x="1427275" y="43728"/>
                    <a:pt x="1376846" y="8830"/>
                  </a:cubicBezTo>
                  <a:lnTo>
                    <a:pt x="1364866" y="0"/>
                  </a:lnTo>
                  <a:lnTo>
                    <a:pt x="1409757" y="0"/>
                  </a:lnTo>
                  <a:lnTo>
                    <a:pt x="1429457" y="13855"/>
                  </a:lnTo>
                  <a:cubicBezTo>
                    <a:pt x="1468049" y="39716"/>
                    <a:pt x="1508263" y="65390"/>
                    <a:pt x="1550259" y="90847"/>
                  </a:cubicBezTo>
                  <a:cubicBezTo>
                    <a:pt x="1903043" y="304644"/>
                    <a:pt x="2188528" y="461605"/>
                    <a:pt x="2440455" y="600035"/>
                  </a:cubicBezTo>
                  <a:lnTo>
                    <a:pt x="2798622" y="799918"/>
                  </a:lnTo>
                  <a:lnTo>
                    <a:pt x="2613701" y="651000"/>
                  </a:lnTo>
                  <a:cubicBezTo>
                    <a:pt x="2381314" y="473846"/>
                    <a:pt x="2123094" y="296297"/>
                    <a:pt x="1778031" y="84564"/>
                  </a:cubicBezTo>
                  <a:lnTo>
                    <a:pt x="1638468" y="0"/>
                  </a:lnTo>
                  <a:lnTo>
                    <a:pt x="1687428" y="0"/>
                  </a:lnTo>
                  <a:lnTo>
                    <a:pt x="1791479" y="63048"/>
                  </a:lnTo>
                  <a:cubicBezTo>
                    <a:pt x="2137329" y="275268"/>
                    <a:pt x="2396105" y="453187"/>
                    <a:pt x="2628961" y="630688"/>
                  </a:cubicBezTo>
                  <a:lnTo>
                    <a:pt x="2807181" y="774207"/>
                  </a:lnTo>
                  <a:lnTo>
                    <a:pt x="2738908" y="697327"/>
                  </a:lnTo>
                  <a:cubicBezTo>
                    <a:pt x="2545618" y="488000"/>
                    <a:pt x="2335931" y="288178"/>
                    <a:pt x="2039668" y="81049"/>
                  </a:cubicBezTo>
                  <a:lnTo>
                    <a:pt x="1918646" y="0"/>
                  </a:lnTo>
                  <a:lnTo>
                    <a:pt x="1964274" y="0"/>
                  </a:lnTo>
                  <a:lnTo>
                    <a:pt x="2054356" y="60323"/>
                  </a:lnTo>
                  <a:cubicBezTo>
                    <a:pt x="2352170" y="268511"/>
                    <a:pt x="2562852" y="469237"/>
                    <a:pt x="2756986" y="679467"/>
                  </a:cubicBezTo>
                  <a:lnTo>
                    <a:pt x="2786118" y="712272"/>
                  </a:lnTo>
                  <a:lnTo>
                    <a:pt x="2709168" y="595687"/>
                  </a:lnTo>
                  <a:cubicBezTo>
                    <a:pt x="2571402" y="398638"/>
                    <a:pt x="2415346" y="208306"/>
                    <a:pt x="2197968" y="27028"/>
                  </a:cubicBezTo>
                  <a:lnTo>
                    <a:pt x="2163686" y="0"/>
                  </a:lnTo>
                  <a:lnTo>
                    <a:pt x="2203483" y="0"/>
                  </a:lnTo>
                  <a:lnTo>
                    <a:pt x="2245091" y="33578"/>
                  </a:lnTo>
                  <a:cubicBezTo>
                    <a:pt x="2448290" y="208359"/>
                    <a:pt x="2597165" y="391154"/>
                    <a:pt x="2729267" y="580038"/>
                  </a:cubicBezTo>
                  <a:lnTo>
                    <a:pt x="2778878" y="655191"/>
                  </a:lnTo>
                  <a:lnTo>
                    <a:pt x="2709539" y="511747"/>
                  </a:lnTo>
                  <a:cubicBezTo>
                    <a:pt x="2633854" y="367164"/>
                    <a:pt x="2549121" y="227418"/>
                    <a:pt x="2441803" y="95275"/>
                  </a:cubicBezTo>
                  <a:lnTo>
                    <a:pt x="2358926" y="0"/>
                  </a:lnTo>
                  <a:lnTo>
                    <a:pt x="2392410" y="0"/>
                  </a:lnTo>
                  <a:lnTo>
                    <a:pt x="2412886" y="21483"/>
                  </a:lnTo>
                  <a:cubicBezTo>
                    <a:pt x="2544633" y="171367"/>
                    <a:pt x="2643891" y="331663"/>
                    <a:pt x="2731153" y="498279"/>
                  </a:cubicBezTo>
                  <a:lnTo>
                    <a:pt x="2775451" y="589903"/>
                  </a:lnTo>
                  <a:lnTo>
                    <a:pt x="2722303" y="435422"/>
                  </a:lnTo>
                  <a:cubicBezTo>
                    <a:pt x="2676661" y="316446"/>
                    <a:pt x="2625364" y="201203"/>
                    <a:pt x="2562305" y="91702"/>
                  </a:cubicBezTo>
                  <a:lnTo>
                    <a:pt x="2504982" y="0"/>
                  </a:lnTo>
                  <a:lnTo>
                    <a:pt x="2534911" y="0"/>
                  </a:lnTo>
                  <a:lnTo>
                    <a:pt x="2555144" y="29700"/>
                  </a:lnTo>
                  <a:cubicBezTo>
                    <a:pt x="2632185" y="154238"/>
                    <a:pt x="2692433" y="286646"/>
                    <a:pt x="2745160" y="423945"/>
                  </a:cubicBezTo>
                  <a:lnTo>
                    <a:pt x="2777350" y="517468"/>
                  </a:lnTo>
                  <a:lnTo>
                    <a:pt x="2741287" y="361540"/>
                  </a:lnTo>
                  <a:cubicBezTo>
                    <a:pt x="2717947" y="275004"/>
                    <a:pt x="2691829" y="190579"/>
                    <a:pt x="2660995" y="109109"/>
                  </a:cubicBezTo>
                  <a:lnTo>
                    <a:pt x="2615463" y="0"/>
                  </a:lnTo>
                  <a:lnTo>
                    <a:pt x="2642329" y="0"/>
                  </a:lnTo>
                  <a:lnTo>
                    <a:pt x="2670022" y="61601"/>
                  </a:lnTo>
                  <a:cubicBezTo>
                    <a:pt x="2707387" y="154778"/>
                    <a:pt x="2738097" y="251975"/>
                    <a:pt x="2765106" y="351938"/>
                  </a:cubicBezTo>
                  <a:lnTo>
                    <a:pt x="2785280" y="434017"/>
                  </a:lnTo>
                  <a:lnTo>
                    <a:pt x="2767632" y="316155"/>
                  </a:lnTo>
                  <a:cubicBezTo>
                    <a:pt x="2751717" y="221952"/>
                    <a:pt x="2732961" y="130193"/>
                    <a:pt x="2709300" y="41956"/>
                  </a:cubicBezTo>
                  <a:lnTo>
                    <a:pt x="2696534" y="0"/>
                  </a:lnTo>
                  <a:lnTo>
                    <a:pt x="2723245" y="0"/>
                  </a:lnTo>
                  <a:lnTo>
                    <a:pt x="2755328" y="121542"/>
                  </a:lnTo>
                  <a:cubicBezTo>
                    <a:pt x="2767302" y="173844"/>
                    <a:pt x="2777868" y="227180"/>
                    <a:pt x="2787419" y="281351"/>
                  </a:cubicBezTo>
                  <a:lnTo>
                    <a:pt x="2795858" y="336570"/>
                  </a:lnTo>
                  <a:lnTo>
                    <a:pt x="2787024" y="218046"/>
                  </a:lnTo>
                  <a:cubicBezTo>
                    <a:pt x="2781912" y="165187"/>
                    <a:pt x="2775895" y="113144"/>
                    <a:pt x="2768659" y="62106"/>
                  </a:cubicBezTo>
                  <a:lnTo>
                    <a:pt x="2758018" y="0"/>
                  </a:lnTo>
                  <a:lnTo>
                    <a:pt x="2783702" y="0"/>
                  </a:lnTo>
                  <a:lnTo>
                    <a:pt x="2791139" y="39531"/>
                  </a:lnTo>
                  <a:cubicBezTo>
                    <a:pt x="2810520" y="170542"/>
                    <a:pt x="2821607" y="308190"/>
                    <a:pt x="2829725" y="449367"/>
                  </a:cubicBezTo>
                  <a:lnTo>
                    <a:pt x="2839432" y="647434"/>
                  </a:lnTo>
                  <a:lnTo>
                    <a:pt x="2845323" y="694290"/>
                  </a:lnTo>
                  <a:lnTo>
                    <a:pt x="2857538" y="750438"/>
                  </a:lnTo>
                  <a:lnTo>
                    <a:pt x="2868581" y="782523"/>
                  </a:lnTo>
                  <a:lnTo>
                    <a:pt x="2884035" y="814482"/>
                  </a:lnTo>
                  <a:lnTo>
                    <a:pt x="2904760" y="845880"/>
                  </a:lnTo>
                  <a:lnTo>
                    <a:pt x="2926293" y="870128"/>
                  </a:lnTo>
                  <a:lnTo>
                    <a:pt x="2954101" y="892522"/>
                  </a:lnTo>
                  <a:lnTo>
                    <a:pt x="2967598" y="900742"/>
                  </a:lnTo>
                  <a:lnTo>
                    <a:pt x="3017042" y="920195"/>
                  </a:lnTo>
                  <a:lnTo>
                    <a:pt x="3049782" y="928293"/>
                  </a:lnTo>
                  <a:lnTo>
                    <a:pt x="3087386" y="932952"/>
                  </a:lnTo>
                  <a:lnTo>
                    <a:pt x="3129248" y="933749"/>
                  </a:lnTo>
                  <a:lnTo>
                    <a:pt x="3130044" y="933692"/>
                  </a:lnTo>
                  <a:lnTo>
                    <a:pt x="3219515" y="921529"/>
                  </a:lnTo>
                  <a:lnTo>
                    <a:pt x="3269001" y="911406"/>
                  </a:lnTo>
                  <a:lnTo>
                    <a:pt x="3326894" y="896048"/>
                  </a:lnTo>
                  <a:lnTo>
                    <a:pt x="3385842" y="877226"/>
                  </a:lnTo>
                  <a:lnTo>
                    <a:pt x="3448724" y="854099"/>
                  </a:lnTo>
                  <a:lnTo>
                    <a:pt x="3569414" y="804445"/>
                  </a:lnTo>
                  <a:cubicBezTo>
                    <a:pt x="3778791" y="722851"/>
                    <a:pt x="3984044" y="653888"/>
                    <a:pt x="4177482" y="611771"/>
                  </a:cubicBezTo>
                  <a:cubicBezTo>
                    <a:pt x="4281892" y="589050"/>
                    <a:pt x="4379058" y="574733"/>
                    <a:pt x="4470257" y="568744"/>
                  </a:cubicBezTo>
                  <a:lnTo>
                    <a:pt x="4518717" y="567738"/>
                  </a:lnTo>
                  <a:lnTo>
                    <a:pt x="4518717" y="592512"/>
                  </a:lnTo>
                  <a:lnTo>
                    <a:pt x="4451014" y="595242"/>
                  </a:lnTo>
                  <a:cubicBezTo>
                    <a:pt x="4366907" y="602022"/>
                    <a:pt x="4277717" y="615772"/>
                    <a:pt x="4182954" y="636413"/>
                  </a:cubicBezTo>
                  <a:cubicBezTo>
                    <a:pt x="4086849" y="657333"/>
                    <a:pt x="3987714" y="684967"/>
                    <a:pt x="3886527" y="717537"/>
                  </a:cubicBezTo>
                  <a:lnTo>
                    <a:pt x="3882309" y="719049"/>
                  </a:lnTo>
                  <a:lnTo>
                    <a:pt x="4107554" y="667529"/>
                  </a:lnTo>
                  <a:cubicBezTo>
                    <a:pt x="4208111" y="650130"/>
                    <a:pt x="4301962" y="640466"/>
                    <a:pt x="4390336" y="638514"/>
                  </a:cubicBezTo>
                  <a:lnTo>
                    <a:pt x="4518717" y="641363"/>
                  </a:lnTo>
                  <a:lnTo>
                    <a:pt x="4518717" y="667333"/>
                  </a:lnTo>
                  <a:lnTo>
                    <a:pt x="4489444" y="664699"/>
                  </a:lnTo>
                  <a:cubicBezTo>
                    <a:pt x="4374076" y="659489"/>
                    <a:pt x="4248739" y="668886"/>
                    <a:pt x="4111824" y="692574"/>
                  </a:cubicBezTo>
                  <a:cubicBezTo>
                    <a:pt x="4019295" y="708580"/>
                    <a:pt x="3924091" y="730856"/>
                    <a:pt x="3827094" y="757755"/>
                  </a:cubicBezTo>
                  <a:lnTo>
                    <a:pt x="3805993" y="764390"/>
                  </a:lnTo>
                  <a:lnTo>
                    <a:pt x="4037670" y="722773"/>
                  </a:lnTo>
                  <a:cubicBezTo>
                    <a:pt x="4182750" y="704794"/>
                    <a:pt x="4313884" y="702618"/>
                    <a:pt x="4435171" y="716431"/>
                  </a:cubicBezTo>
                  <a:lnTo>
                    <a:pt x="4518717" y="729972"/>
                  </a:lnTo>
                  <a:lnTo>
                    <a:pt x="4518717" y="754128"/>
                  </a:lnTo>
                  <a:lnTo>
                    <a:pt x="4514658" y="753197"/>
                  </a:lnTo>
                  <a:cubicBezTo>
                    <a:pt x="4373106" y="727639"/>
                    <a:pt x="4216407" y="726194"/>
                    <a:pt x="4040829" y="747980"/>
                  </a:cubicBezTo>
                  <a:cubicBezTo>
                    <a:pt x="3951895" y="759003"/>
                    <a:pt x="3860640" y="775870"/>
                    <a:pt x="3767848" y="797047"/>
                  </a:cubicBezTo>
                  <a:lnTo>
                    <a:pt x="3728205" y="807572"/>
                  </a:lnTo>
                  <a:lnTo>
                    <a:pt x="3967649" y="777541"/>
                  </a:lnTo>
                  <a:cubicBezTo>
                    <a:pt x="4161044" y="763939"/>
                    <a:pt x="4335315" y="778900"/>
                    <a:pt x="4492681" y="823065"/>
                  </a:cubicBezTo>
                  <a:lnTo>
                    <a:pt x="4518717" y="831815"/>
                  </a:lnTo>
                  <a:lnTo>
                    <a:pt x="4518717" y="856896"/>
                  </a:lnTo>
                  <a:lnTo>
                    <a:pt x="4416691" y="828309"/>
                  </a:lnTo>
                  <a:cubicBezTo>
                    <a:pt x="4196284" y="779769"/>
                    <a:pt x="3960261" y="790950"/>
                    <a:pt x="3713703" y="833680"/>
                  </a:cubicBezTo>
                  <a:lnTo>
                    <a:pt x="3641677" y="848876"/>
                  </a:lnTo>
                  <a:lnTo>
                    <a:pt x="3646266" y="848187"/>
                  </a:lnTo>
                  <a:cubicBezTo>
                    <a:pt x="3731179" y="838576"/>
                    <a:pt x="3815135" y="832662"/>
                    <a:pt x="3897570" y="831728"/>
                  </a:cubicBezTo>
                  <a:cubicBezTo>
                    <a:pt x="4129104" y="829081"/>
                    <a:pt x="4334197" y="866720"/>
                    <a:pt x="4517062" y="946039"/>
                  </a:cubicBezTo>
                  <a:lnTo>
                    <a:pt x="4518717" y="946851"/>
                  </a:lnTo>
                  <a:lnTo>
                    <a:pt x="4518717" y="975758"/>
                  </a:lnTo>
                  <a:lnTo>
                    <a:pt x="4456658" y="947752"/>
                  </a:lnTo>
                  <a:cubicBezTo>
                    <a:pt x="4205069" y="850538"/>
                    <a:pt x="3935381" y="840438"/>
                    <a:pt x="3653483" y="872219"/>
                  </a:cubicBezTo>
                  <a:lnTo>
                    <a:pt x="3550825" y="887641"/>
                  </a:lnTo>
                  <a:lnTo>
                    <a:pt x="3587478" y="884631"/>
                  </a:lnTo>
                  <a:cubicBezTo>
                    <a:pt x="3668202" y="880957"/>
                    <a:pt x="3748224" y="880671"/>
                    <a:pt x="3827080" y="884940"/>
                  </a:cubicBezTo>
                  <a:cubicBezTo>
                    <a:pt x="4048422" y="896903"/>
                    <a:pt x="4246791" y="944766"/>
                    <a:pt x="4426322" y="1030037"/>
                  </a:cubicBezTo>
                  <a:lnTo>
                    <a:pt x="4518717" y="1078791"/>
                  </a:lnTo>
                  <a:lnTo>
                    <a:pt x="4518717" y="1108448"/>
                  </a:lnTo>
                  <a:lnTo>
                    <a:pt x="4488626" y="1089766"/>
                  </a:lnTo>
                  <a:cubicBezTo>
                    <a:pt x="4205729" y="933082"/>
                    <a:pt x="3905630" y="895019"/>
                    <a:pt x="3593001" y="909094"/>
                  </a:cubicBezTo>
                  <a:lnTo>
                    <a:pt x="3448404" y="920949"/>
                  </a:lnTo>
                  <a:lnTo>
                    <a:pt x="3528218" y="920523"/>
                  </a:lnTo>
                  <a:cubicBezTo>
                    <a:pt x="3604746" y="922840"/>
                    <a:pt x="3680830" y="928233"/>
                    <a:pt x="3756102" y="937742"/>
                  </a:cubicBezTo>
                  <a:cubicBezTo>
                    <a:pt x="4009441" y="969772"/>
                    <a:pt x="4234782" y="1047115"/>
                    <a:pt x="4439103" y="1172717"/>
                  </a:cubicBezTo>
                  <a:lnTo>
                    <a:pt x="4518717" y="1225695"/>
                  </a:lnTo>
                  <a:lnTo>
                    <a:pt x="4518717" y="1256096"/>
                  </a:lnTo>
                  <a:lnTo>
                    <a:pt x="4515229" y="1253417"/>
                  </a:lnTo>
                  <a:cubicBezTo>
                    <a:pt x="4480013" y="1228398"/>
                    <a:pt x="4444663" y="1205267"/>
                    <a:pt x="4409178" y="1183899"/>
                  </a:cubicBezTo>
                  <a:cubicBezTo>
                    <a:pt x="4125295" y="1012957"/>
                    <a:pt x="3832802" y="954852"/>
                    <a:pt x="3531647" y="945559"/>
                  </a:cubicBezTo>
                  <a:lnTo>
                    <a:pt x="3374744" y="946375"/>
                  </a:lnTo>
                  <a:lnTo>
                    <a:pt x="3467254" y="954020"/>
                  </a:lnTo>
                  <a:cubicBezTo>
                    <a:pt x="3539680" y="962477"/>
                    <a:pt x="3611909" y="973702"/>
                    <a:pt x="3683676" y="988620"/>
                  </a:cubicBezTo>
                  <a:cubicBezTo>
                    <a:pt x="3924959" y="1038766"/>
                    <a:pt x="4143490" y="1127863"/>
                    <a:pt x="4346064" y="1259254"/>
                  </a:cubicBezTo>
                  <a:lnTo>
                    <a:pt x="4518717" y="1386542"/>
                  </a:lnTo>
                  <a:lnTo>
                    <a:pt x="4518717" y="1417476"/>
                  </a:lnTo>
                  <a:lnTo>
                    <a:pt x="4421575" y="1341715"/>
                  </a:lnTo>
                  <a:cubicBezTo>
                    <a:pt x="4386313" y="1315944"/>
                    <a:pt x="4351077" y="1291886"/>
                    <a:pt x="4315855" y="1269428"/>
                  </a:cubicBezTo>
                  <a:cubicBezTo>
                    <a:pt x="4034088" y="1089769"/>
                    <a:pt x="3753288" y="1012483"/>
                    <a:pt x="3468230" y="979047"/>
                  </a:cubicBezTo>
                  <a:lnTo>
                    <a:pt x="3298927" y="965035"/>
                  </a:lnTo>
                  <a:lnTo>
                    <a:pt x="3404787" y="984609"/>
                  </a:lnTo>
                  <a:cubicBezTo>
                    <a:pt x="3472305" y="999269"/>
                    <a:pt x="3540070" y="1016413"/>
                    <a:pt x="3608484" y="1036903"/>
                  </a:cubicBezTo>
                  <a:cubicBezTo>
                    <a:pt x="3918872" y="1129872"/>
                    <a:pt x="4186417" y="1275500"/>
                    <a:pt x="4450364" y="1495147"/>
                  </a:cubicBezTo>
                  <a:lnTo>
                    <a:pt x="4518717" y="1554263"/>
                  </a:lnTo>
                  <a:lnTo>
                    <a:pt x="4518717" y="1587790"/>
                  </a:lnTo>
                  <a:lnTo>
                    <a:pt x="4434077" y="1514685"/>
                  </a:lnTo>
                  <a:cubicBezTo>
                    <a:pt x="4362360" y="1455014"/>
                    <a:pt x="4291486" y="1401925"/>
                    <a:pt x="4221284" y="1354587"/>
                  </a:cubicBezTo>
                  <a:cubicBezTo>
                    <a:pt x="3940491" y="1165237"/>
                    <a:pt x="3670522" y="1067925"/>
                    <a:pt x="3400845" y="1009599"/>
                  </a:cubicBezTo>
                  <a:lnTo>
                    <a:pt x="3223780" y="976994"/>
                  </a:lnTo>
                  <a:lnTo>
                    <a:pt x="3431620" y="1042869"/>
                  </a:lnTo>
                  <a:cubicBezTo>
                    <a:pt x="3722986" y="1149140"/>
                    <a:pt x="4023662" y="1306967"/>
                    <a:pt x="4357279" y="1585361"/>
                  </a:cubicBezTo>
                  <a:lnTo>
                    <a:pt x="4518717" y="1723717"/>
                  </a:lnTo>
                  <a:lnTo>
                    <a:pt x="4518717" y="1757275"/>
                  </a:lnTo>
                  <a:lnTo>
                    <a:pt x="4512702" y="1751854"/>
                  </a:lnTo>
                  <a:cubicBezTo>
                    <a:pt x="4458380" y="1704104"/>
                    <a:pt x="4401253" y="1655083"/>
                    <a:pt x="4340943" y="1604633"/>
                  </a:cubicBezTo>
                  <a:cubicBezTo>
                    <a:pt x="4267387" y="1543255"/>
                    <a:pt x="4195429" y="1487778"/>
                    <a:pt x="4124815" y="1437454"/>
                  </a:cubicBezTo>
                  <a:cubicBezTo>
                    <a:pt x="3842357" y="1236161"/>
                    <a:pt x="3581393" y="1117307"/>
                    <a:pt x="3325563" y="1032830"/>
                  </a:cubicBezTo>
                  <a:lnTo>
                    <a:pt x="3186997" y="991033"/>
                  </a:lnTo>
                  <a:lnTo>
                    <a:pt x="3182885" y="992831"/>
                  </a:lnTo>
                  <a:lnTo>
                    <a:pt x="3331947" y="1060056"/>
                  </a:lnTo>
                  <a:cubicBezTo>
                    <a:pt x="3614006" y="1198170"/>
                    <a:pt x="3913553" y="1382254"/>
                    <a:pt x="4264103" y="1675588"/>
                  </a:cubicBezTo>
                  <a:cubicBezTo>
                    <a:pt x="4342409" y="1741264"/>
                    <a:pt x="4416221" y="1803334"/>
                    <a:pt x="4486220" y="1862325"/>
                  </a:cubicBezTo>
                  <a:lnTo>
                    <a:pt x="4518717" y="1889769"/>
                  </a:lnTo>
                  <a:lnTo>
                    <a:pt x="4518717" y="1923237"/>
                  </a:lnTo>
                  <a:lnTo>
                    <a:pt x="4469802" y="1881925"/>
                  </a:lnTo>
                  <a:cubicBezTo>
                    <a:pt x="4399819" y="1822946"/>
                    <a:pt x="4326026" y="1760889"/>
                    <a:pt x="4247748" y="1695231"/>
                  </a:cubicBezTo>
                  <a:cubicBezTo>
                    <a:pt x="4092767" y="1565540"/>
                    <a:pt x="3947779" y="1457310"/>
                    <a:pt x="3809859" y="1365012"/>
                  </a:cubicBezTo>
                  <a:cubicBezTo>
                    <a:pt x="3671941" y="1272715"/>
                    <a:pt x="3541093" y="1196351"/>
                    <a:pt x="3414395" y="1130396"/>
                  </a:cubicBezTo>
                  <a:lnTo>
                    <a:pt x="3149608" y="1007376"/>
                  </a:lnTo>
                  <a:lnTo>
                    <a:pt x="3145572" y="1009140"/>
                  </a:lnTo>
                  <a:lnTo>
                    <a:pt x="3234806" y="1063487"/>
                  </a:lnTo>
                  <a:cubicBezTo>
                    <a:pt x="3505645" y="1239181"/>
                    <a:pt x="3800088" y="1454668"/>
                    <a:pt x="4170775" y="1765711"/>
                  </a:cubicBezTo>
                  <a:cubicBezTo>
                    <a:pt x="4271112" y="1850096"/>
                    <a:pt x="4365366" y="1926623"/>
                    <a:pt x="4454819" y="1996852"/>
                  </a:cubicBezTo>
                  <a:lnTo>
                    <a:pt x="4518717" y="2046127"/>
                  </a:lnTo>
                  <a:lnTo>
                    <a:pt x="4518717" y="2078360"/>
                  </a:lnTo>
                  <a:lnTo>
                    <a:pt x="4439039" y="2016915"/>
                  </a:lnTo>
                  <a:cubicBezTo>
                    <a:pt x="4349373" y="1946514"/>
                    <a:pt x="4254887" y="1869795"/>
                    <a:pt x="4154296" y="1785192"/>
                  </a:cubicBezTo>
                  <a:cubicBezTo>
                    <a:pt x="3784576" y="1474931"/>
                    <a:pt x="3496233" y="1262925"/>
                    <a:pt x="3228715" y="1089122"/>
                  </a:cubicBezTo>
                  <a:lnTo>
                    <a:pt x="3117540" y="1021393"/>
                  </a:lnTo>
                  <a:lnTo>
                    <a:pt x="3110910" y="1024292"/>
                  </a:lnTo>
                  <a:lnTo>
                    <a:pt x="3417033" y="1288191"/>
                  </a:lnTo>
                  <a:cubicBezTo>
                    <a:pt x="3604288" y="1451323"/>
                    <a:pt x="3816549" y="1636121"/>
                    <a:pt x="4077743" y="1855958"/>
                  </a:cubicBezTo>
                  <a:cubicBezTo>
                    <a:pt x="4225400" y="1980469"/>
                    <a:pt x="4362631" y="2083988"/>
                    <a:pt x="4492880" y="2172651"/>
                  </a:cubicBezTo>
                  <a:lnTo>
                    <a:pt x="4518717" y="2189588"/>
                  </a:lnTo>
                  <a:lnTo>
                    <a:pt x="4518717" y="2219996"/>
                  </a:lnTo>
                  <a:lnTo>
                    <a:pt x="4478514" y="2193637"/>
                  </a:lnTo>
                  <a:cubicBezTo>
                    <a:pt x="4347658" y="2104544"/>
                    <a:pt x="4209756" y="2000500"/>
                    <a:pt x="4061334" y="1875333"/>
                  </a:cubicBezTo>
                  <a:cubicBezTo>
                    <a:pt x="3799934" y="1655356"/>
                    <a:pt x="3587656" y="1470469"/>
                    <a:pt x="3400296" y="1307263"/>
                  </a:cubicBezTo>
                  <a:lnTo>
                    <a:pt x="3085115" y="1035567"/>
                  </a:lnTo>
                  <a:lnTo>
                    <a:pt x="3077356" y="1038959"/>
                  </a:lnTo>
                  <a:lnTo>
                    <a:pt x="3421511" y="1419730"/>
                  </a:lnTo>
                  <a:cubicBezTo>
                    <a:pt x="3577731" y="1581993"/>
                    <a:pt x="3759543" y="1756540"/>
                    <a:pt x="3984358" y="1946274"/>
                  </a:cubicBezTo>
                  <a:cubicBezTo>
                    <a:pt x="4131737" y="2070875"/>
                    <a:pt x="4271559" y="2170834"/>
                    <a:pt x="4406509" y="2253253"/>
                  </a:cubicBezTo>
                  <a:lnTo>
                    <a:pt x="4518717" y="2317871"/>
                  </a:lnTo>
                  <a:lnTo>
                    <a:pt x="4518717" y="2347212"/>
                  </a:lnTo>
                  <a:lnTo>
                    <a:pt x="4393160" y="2274876"/>
                  </a:lnTo>
                  <a:cubicBezTo>
                    <a:pt x="4257298" y="2191864"/>
                    <a:pt x="4116481" y="2091160"/>
                    <a:pt x="3967987" y="1965598"/>
                  </a:cubicBezTo>
                  <a:cubicBezTo>
                    <a:pt x="3742441" y="1775246"/>
                    <a:pt x="3560103" y="1600204"/>
                    <a:pt x="3403456" y="1437512"/>
                  </a:cubicBezTo>
                  <a:lnTo>
                    <a:pt x="3052854" y="1049669"/>
                  </a:lnTo>
                  <a:lnTo>
                    <a:pt x="3041476" y="1054641"/>
                  </a:lnTo>
                  <a:lnTo>
                    <a:pt x="3111378" y="1161589"/>
                  </a:lnTo>
                  <a:cubicBezTo>
                    <a:pt x="3299704" y="1439130"/>
                    <a:pt x="3526124" y="1727190"/>
                    <a:pt x="3891485" y="2036401"/>
                  </a:cubicBezTo>
                  <a:cubicBezTo>
                    <a:pt x="4088435" y="2203360"/>
                    <a:pt x="4276876" y="2319868"/>
                    <a:pt x="4461445" y="2405111"/>
                  </a:cubicBezTo>
                  <a:lnTo>
                    <a:pt x="4518717" y="2429375"/>
                  </a:lnTo>
                  <a:lnTo>
                    <a:pt x="4518717" y="2457404"/>
                  </a:lnTo>
                  <a:lnTo>
                    <a:pt x="4462903" y="2433829"/>
                  </a:lnTo>
                  <a:cubicBezTo>
                    <a:pt x="4343348" y="2379437"/>
                    <a:pt x="4222177" y="2312174"/>
                    <a:pt x="4098134" y="2226892"/>
                  </a:cubicBezTo>
                  <a:cubicBezTo>
                    <a:pt x="4024862" y="2176502"/>
                    <a:pt x="3950604" y="2119811"/>
                    <a:pt x="3875028" y="2055743"/>
                  </a:cubicBezTo>
                  <a:cubicBezTo>
                    <a:pt x="3507473" y="1744679"/>
                    <a:pt x="3279934" y="1455284"/>
                    <a:pt x="3090747" y="1176501"/>
                  </a:cubicBezTo>
                  <a:lnTo>
                    <a:pt x="3017850" y="1064969"/>
                  </a:lnTo>
                  <a:lnTo>
                    <a:pt x="3006465" y="1069946"/>
                  </a:lnTo>
                  <a:lnTo>
                    <a:pt x="3048917" y="1158606"/>
                  </a:lnTo>
                  <a:cubicBezTo>
                    <a:pt x="3212484" y="1480378"/>
                    <a:pt x="3421006" y="1806643"/>
                    <a:pt x="3798087" y="2126626"/>
                  </a:cubicBezTo>
                  <a:cubicBezTo>
                    <a:pt x="3995773" y="2294613"/>
                    <a:pt x="4189851" y="2405497"/>
                    <a:pt x="4383230" y="2480815"/>
                  </a:cubicBezTo>
                  <a:lnTo>
                    <a:pt x="4518717" y="2527698"/>
                  </a:lnTo>
                  <a:lnTo>
                    <a:pt x="4518717" y="2551892"/>
                  </a:lnTo>
                  <a:lnTo>
                    <a:pt x="4357484" y="2497677"/>
                  </a:lnTo>
                  <a:cubicBezTo>
                    <a:pt x="4150636" y="2415306"/>
                    <a:pt x="3963879" y="2300884"/>
                    <a:pt x="3781679" y="2146004"/>
                  </a:cubicBezTo>
                  <a:cubicBezTo>
                    <a:pt x="3401431" y="1823322"/>
                    <a:pt x="3191432" y="1494914"/>
                    <a:pt x="3026843" y="1171193"/>
                  </a:cubicBezTo>
                  <a:lnTo>
                    <a:pt x="2983226" y="1080103"/>
                  </a:lnTo>
                  <a:lnTo>
                    <a:pt x="2971767" y="1085112"/>
                  </a:lnTo>
                  <a:lnTo>
                    <a:pt x="2998519" y="1163606"/>
                  </a:lnTo>
                  <a:cubicBezTo>
                    <a:pt x="3134330" y="1528196"/>
                    <a:pt x="3321488" y="1890698"/>
                    <a:pt x="3704944" y="2217031"/>
                  </a:cubicBezTo>
                  <a:cubicBezTo>
                    <a:pt x="3953194" y="2428558"/>
                    <a:pt x="4203405" y="2540329"/>
                    <a:pt x="4457918" y="2599094"/>
                  </a:cubicBezTo>
                  <a:lnTo>
                    <a:pt x="4518717" y="2610708"/>
                  </a:lnTo>
                  <a:lnTo>
                    <a:pt x="4518717" y="2636901"/>
                  </a:lnTo>
                  <a:lnTo>
                    <a:pt x="4505798" y="2634892"/>
                  </a:lnTo>
                  <a:cubicBezTo>
                    <a:pt x="4196948" y="2572177"/>
                    <a:pt x="3929624" y="2441801"/>
                    <a:pt x="3688484" y="2236372"/>
                  </a:cubicBezTo>
                  <a:cubicBezTo>
                    <a:pt x="3300959" y="1906548"/>
                    <a:pt x="3112118" y="1541240"/>
                    <a:pt x="2975265" y="1174048"/>
                  </a:cubicBezTo>
                  <a:lnTo>
                    <a:pt x="2948426" y="1095316"/>
                  </a:lnTo>
                  <a:lnTo>
                    <a:pt x="2946956" y="1095958"/>
                  </a:lnTo>
                  <a:lnTo>
                    <a:pt x="2937495" y="1100092"/>
                  </a:lnTo>
                  <a:lnTo>
                    <a:pt x="2953863" y="1171533"/>
                  </a:lnTo>
                  <a:cubicBezTo>
                    <a:pt x="3060359" y="1578633"/>
                    <a:pt x="3224363" y="1976651"/>
                    <a:pt x="3611722" y="2307227"/>
                  </a:cubicBezTo>
                  <a:cubicBezTo>
                    <a:pt x="3866450" y="2524796"/>
                    <a:pt x="4131113" y="2627449"/>
                    <a:pt x="4404663" y="2669880"/>
                  </a:cubicBezTo>
                  <a:lnTo>
                    <a:pt x="4518717" y="2682769"/>
                  </a:lnTo>
                  <a:lnTo>
                    <a:pt x="4518717" y="2706662"/>
                  </a:lnTo>
                  <a:lnTo>
                    <a:pt x="4440086" y="2700095"/>
                  </a:lnTo>
                  <a:cubicBezTo>
                    <a:pt x="4114344" y="2656116"/>
                    <a:pt x="3837937" y="2533900"/>
                    <a:pt x="3595173" y="2326584"/>
                  </a:cubicBezTo>
                  <a:cubicBezTo>
                    <a:pt x="3361049" y="2126751"/>
                    <a:pt x="3186579" y="1882970"/>
                    <a:pt x="3061889" y="1581364"/>
                  </a:cubicBezTo>
                  <a:cubicBezTo>
                    <a:pt x="3006860" y="1448265"/>
                    <a:pt x="2964557" y="1312286"/>
                    <a:pt x="2928864" y="1176009"/>
                  </a:cubicBezTo>
                  <a:lnTo>
                    <a:pt x="2913828" y="1110440"/>
                  </a:lnTo>
                  <a:lnTo>
                    <a:pt x="2902797" y="1115261"/>
                  </a:lnTo>
                  <a:lnTo>
                    <a:pt x="2911764" y="1180481"/>
                  </a:lnTo>
                  <a:cubicBezTo>
                    <a:pt x="2988167" y="1629970"/>
                    <a:pt x="3128173" y="2063283"/>
                    <a:pt x="3518424" y="2397294"/>
                  </a:cubicBezTo>
                  <a:cubicBezTo>
                    <a:pt x="3825770" y="2660455"/>
                    <a:pt x="4158759" y="2742311"/>
                    <a:pt x="4509495" y="2745948"/>
                  </a:cubicBezTo>
                  <a:lnTo>
                    <a:pt x="4518717" y="2745728"/>
                  </a:lnTo>
                  <a:lnTo>
                    <a:pt x="4518717" y="2768050"/>
                  </a:lnTo>
                  <a:lnTo>
                    <a:pt x="4374567" y="2765121"/>
                  </a:lnTo>
                  <a:cubicBezTo>
                    <a:pt x="4031847" y="2739897"/>
                    <a:pt x="3746358" y="2625841"/>
                    <a:pt x="3501948" y="2416545"/>
                  </a:cubicBezTo>
                  <a:cubicBezTo>
                    <a:pt x="3265594" y="2214254"/>
                    <a:pt x="3098845" y="1956216"/>
                    <a:pt x="2992116" y="1627597"/>
                  </a:cubicBezTo>
                  <a:cubicBezTo>
                    <a:pt x="2945055" y="1482683"/>
                    <a:pt x="2912182" y="1333197"/>
                    <a:pt x="2886550" y="1182692"/>
                  </a:cubicBezTo>
                  <a:lnTo>
                    <a:pt x="2878716" y="1125787"/>
                  </a:lnTo>
                  <a:lnTo>
                    <a:pt x="2868213" y="1130376"/>
                  </a:lnTo>
                  <a:lnTo>
                    <a:pt x="2871844" y="1190139"/>
                  </a:lnTo>
                  <a:cubicBezTo>
                    <a:pt x="2917499" y="1682210"/>
                    <a:pt x="3032827" y="2150822"/>
                    <a:pt x="3425271" y="2487612"/>
                  </a:cubicBezTo>
                  <a:cubicBezTo>
                    <a:pt x="3728084" y="2747466"/>
                    <a:pt x="4066354" y="2818133"/>
                    <a:pt x="4426949" y="2804599"/>
                  </a:cubicBezTo>
                  <a:lnTo>
                    <a:pt x="4518717" y="2797898"/>
                  </a:lnTo>
                  <a:lnTo>
                    <a:pt x="4518717" y="2822810"/>
                  </a:lnTo>
                  <a:lnTo>
                    <a:pt x="4309164" y="2830538"/>
                  </a:lnTo>
                  <a:cubicBezTo>
                    <a:pt x="3949465" y="2824067"/>
                    <a:pt x="3654952" y="2718210"/>
                    <a:pt x="3408759" y="2506918"/>
                  </a:cubicBezTo>
                  <a:cubicBezTo>
                    <a:pt x="3170702" y="2302608"/>
                    <a:pt x="3012101" y="2030374"/>
                    <a:pt x="2923967" y="1674715"/>
                  </a:cubicBezTo>
                  <a:cubicBezTo>
                    <a:pt x="2885107" y="1517993"/>
                    <a:pt x="2861883" y="1354999"/>
                    <a:pt x="2846546" y="1190272"/>
                  </a:cubicBezTo>
                  <a:lnTo>
                    <a:pt x="2843556" y="1141154"/>
                  </a:lnTo>
                  <a:lnTo>
                    <a:pt x="2624732" y="1236804"/>
                  </a:lnTo>
                  <a:cubicBezTo>
                    <a:pt x="1872304" y="1559305"/>
                    <a:pt x="1125008" y="1812422"/>
                    <a:pt x="575082" y="1441651"/>
                  </a:cubicBezTo>
                  <a:cubicBezTo>
                    <a:pt x="572363" y="1439780"/>
                    <a:pt x="569592" y="1437874"/>
                    <a:pt x="566819" y="1435968"/>
                  </a:cubicBezTo>
                  <a:lnTo>
                    <a:pt x="566711" y="1436125"/>
                  </a:lnTo>
                  <a:cubicBezTo>
                    <a:pt x="417964" y="1333832"/>
                    <a:pt x="302327" y="1199305"/>
                    <a:pt x="213442" y="1025090"/>
                  </a:cubicBezTo>
                  <a:cubicBezTo>
                    <a:pt x="133172" y="867813"/>
                    <a:pt x="76820" y="681690"/>
                    <a:pt x="41213" y="456215"/>
                  </a:cubicBezTo>
                  <a:cubicBezTo>
                    <a:pt x="28859" y="377982"/>
                    <a:pt x="19428" y="297204"/>
                    <a:pt x="12368" y="214464"/>
                  </a:cubicBezTo>
                  <a:close/>
                </a:path>
              </a:pathLst>
            </a:custGeom>
            <a:gradFill>
              <a:gsLst>
                <a:gs pos="0">
                  <a:srgbClr val="FFF640">
                    <a:alpha val="13725"/>
                  </a:srgbClr>
                </a:gs>
                <a:gs pos="12000">
                  <a:srgbClr val="F77F25">
                    <a:alpha val="35686"/>
                  </a:srgbClr>
                </a:gs>
                <a:gs pos="30000">
                  <a:srgbClr val="75D5C7">
                    <a:alpha val="45882"/>
                  </a:srgbClr>
                </a:gs>
                <a:gs pos="50000">
                  <a:srgbClr val="75D5C7">
                    <a:alpha val="48627"/>
                  </a:srgbClr>
                </a:gs>
                <a:gs pos="73000">
                  <a:srgbClr val="75D5C7">
                    <a:alpha val="47843"/>
                  </a:srgbClr>
                </a:gs>
                <a:gs pos="89000">
                  <a:srgbClr val="F77F25">
                    <a:alpha val="37647"/>
                  </a:srgbClr>
                </a:gs>
                <a:gs pos="100000">
                  <a:srgbClr val="CE2F8E">
                    <a:alpha val="29803"/>
                  </a:srgbClr>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Sintony"/>
                <a:ea typeface="Sintony"/>
                <a:cs typeface="Sintony"/>
                <a:sym typeface="Sintony"/>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0172B"/>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7"/>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4400"/>
              <a:buFont typeface="Sintony"/>
              <a:buNone/>
              <a:defRPr sz="4400" b="0" i="0" u="none" strike="noStrike" cap="none">
                <a:solidFill>
                  <a:schemeClr val="lt1"/>
                </a:solidFill>
                <a:latin typeface="Sintony"/>
                <a:ea typeface="Sintony"/>
                <a:cs typeface="Sintony"/>
                <a:sym typeface="Sinton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Sintony"/>
                <a:ea typeface="Sintony"/>
                <a:cs typeface="Sintony"/>
                <a:sym typeface="Sintony"/>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Sintony"/>
                <a:ea typeface="Sintony"/>
                <a:cs typeface="Sintony"/>
                <a:sym typeface="Sintony"/>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Sintony"/>
                <a:ea typeface="Sintony"/>
                <a:cs typeface="Sintony"/>
                <a:sym typeface="Sintony"/>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Sintony"/>
                <a:ea typeface="Sintony"/>
                <a:cs typeface="Sintony"/>
                <a:sym typeface="Sintony"/>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Sintony"/>
                <a:ea typeface="Sintony"/>
                <a:cs typeface="Sintony"/>
                <a:sym typeface="Sintony"/>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lt1"/>
                </a:solidFill>
                <a:latin typeface="Sintony"/>
                <a:ea typeface="Sintony"/>
                <a:cs typeface="Sintony"/>
                <a:sym typeface="Sintony"/>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lt1"/>
                </a:solidFill>
                <a:latin typeface="Sintony"/>
                <a:ea typeface="Sintony"/>
                <a:cs typeface="Sintony"/>
                <a:sym typeface="Sintony"/>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lt1"/>
                </a:solidFill>
                <a:latin typeface="Sintony"/>
                <a:ea typeface="Sintony"/>
                <a:cs typeface="Sintony"/>
                <a:sym typeface="Sintony"/>
              </a:defRPr>
            </a:lvl1pPr>
            <a:lvl2pPr marL="0" marR="0" lvl="1" indent="0" algn="r" rtl="0">
              <a:spcBef>
                <a:spcPts val="0"/>
              </a:spcBef>
              <a:buNone/>
              <a:defRPr sz="1200" b="0" i="0" u="none" strike="noStrike" cap="none">
                <a:solidFill>
                  <a:schemeClr val="lt1"/>
                </a:solidFill>
                <a:latin typeface="Sintony"/>
                <a:ea typeface="Sintony"/>
                <a:cs typeface="Sintony"/>
                <a:sym typeface="Sintony"/>
              </a:defRPr>
            </a:lvl2pPr>
            <a:lvl3pPr marL="0" marR="0" lvl="2" indent="0" algn="r" rtl="0">
              <a:spcBef>
                <a:spcPts val="0"/>
              </a:spcBef>
              <a:buNone/>
              <a:defRPr sz="1200" b="0" i="0" u="none" strike="noStrike" cap="none">
                <a:solidFill>
                  <a:schemeClr val="lt1"/>
                </a:solidFill>
                <a:latin typeface="Sintony"/>
                <a:ea typeface="Sintony"/>
                <a:cs typeface="Sintony"/>
                <a:sym typeface="Sintony"/>
              </a:defRPr>
            </a:lvl3pPr>
            <a:lvl4pPr marL="0" marR="0" lvl="3" indent="0" algn="r" rtl="0">
              <a:spcBef>
                <a:spcPts val="0"/>
              </a:spcBef>
              <a:buNone/>
              <a:defRPr sz="1200" b="0" i="0" u="none" strike="noStrike" cap="none">
                <a:solidFill>
                  <a:schemeClr val="lt1"/>
                </a:solidFill>
                <a:latin typeface="Sintony"/>
                <a:ea typeface="Sintony"/>
                <a:cs typeface="Sintony"/>
                <a:sym typeface="Sintony"/>
              </a:defRPr>
            </a:lvl4pPr>
            <a:lvl5pPr marL="0" marR="0" lvl="4" indent="0" algn="r" rtl="0">
              <a:spcBef>
                <a:spcPts val="0"/>
              </a:spcBef>
              <a:buNone/>
              <a:defRPr sz="1200" b="0" i="0" u="none" strike="noStrike" cap="none">
                <a:solidFill>
                  <a:schemeClr val="lt1"/>
                </a:solidFill>
                <a:latin typeface="Sintony"/>
                <a:ea typeface="Sintony"/>
                <a:cs typeface="Sintony"/>
                <a:sym typeface="Sintony"/>
              </a:defRPr>
            </a:lvl5pPr>
            <a:lvl6pPr marL="0" marR="0" lvl="5" indent="0" algn="r" rtl="0">
              <a:spcBef>
                <a:spcPts val="0"/>
              </a:spcBef>
              <a:buNone/>
              <a:defRPr sz="1200" b="0" i="0" u="none" strike="noStrike" cap="none">
                <a:solidFill>
                  <a:schemeClr val="lt1"/>
                </a:solidFill>
                <a:latin typeface="Sintony"/>
                <a:ea typeface="Sintony"/>
                <a:cs typeface="Sintony"/>
                <a:sym typeface="Sintony"/>
              </a:defRPr>
            </a:lvl6pPr>
            <a:lvl7pPr marL="0" marR="0" lvl="6" indent="0" algn="r" rtl="0">
              <a:spcBef>
                <a:spcPts val="0"/>
              </a:spcBef>
              <a:buNone/>
              <a:defRPr sz="1200" b="0" i="0" u="none" strike="noStrike" cap="none">
                <a:solidFill>
                  <a:schemeClr val="lt1"/>
                </a:solidFill>
                <a:latin typeface="Sintony"/>
                <a:ea typeface="Sintony"/>
                <a:cs typeface="Sintony"/>
                <a:sym typeface="Sintony"/>
              </a:defRPr>
            </a:lvl7pPr>
            <a:lvl8pPr marL="0" marR="0" lvl="7" indent="0" algn="r" rtl="0">
              <a:spcBef>
                <a:spcPts val="0"/>
              </a:spcBef>
              <a:buNone/>
              <a:defRPr sz="1200" b="0" i="0" u="none" strike="noStrike" cap="none">
                <a:solidFill>
                  <a:schemeClr val="lt1"/>
                </a:solidFill>
                <a:latin typeface="Sintony"/>
                <a:ea typeface="Sintony"/>
                <a:cs typeface="Sintony"/>
                <a:sym typeface="Sintony"/>
              </a:defRPr>
            </a:lvl8pPr>
            <a:lvl9pPr marL="0" marR="0" lvl="8" indent="0" algn="r" rtl="0">
              <a:spcBef>
                <a:spcPts val="0"/>
              </a:spcBef>
              <a:buNone/>
              <a:defRPr sz="1200" b="0" i="0" u="none" strike="noStrike" cap="none">
                <a:solidFill>
                  <a:schemeClr val="lt1"/>
                </a:solidFill>
                <a:latin typeface="Sintony"/>
                <a:ea typeface="Sintony"/>
                <a:cs typeface="Sintony"/>
                <a:sym typeface="Sintony"/>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4" r:id="rId5"/>
    <p:sldLayoutId id="2147483655"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hyperlink" Target="http://www.linkedin.com/in/itsdineshmadhav" TargetMode="External"/><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hyperlink" Target="https://github.com/Its-Dinesh-Madhav"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pic>
        <p:nvPicPr>
          <p:cNvPr id="46" name="Google Shape;46;p10"/>
          <p:cNvPicPr preferRelativeResize="0"/>
          <p:nvPr/>
        </p:nvPicPr>
        <p:blipFill>
          <a:blip r:embed="rId3">
            <a:alphaModFix amt="27000"/>
          </a:blip>
          <a:stretch>
            <a:fillRect/>
          </a:stretch>
        </p:blipFill>
        <p:spPr>
          <a:xfrm>
            <a:off x="3286712" y="572413"/>
            <a:ext cx="5008975" cy="5713175"/>
          </a:xfrm>
          <a:prstGeom prst="rect">
            <a:avLst/>
          </a:prstGeom>
          <a:noFill/>
          <a:ln>
            <a:noFill/>
          </a:ln>
        </p:spPr>
      </p:pic>
      <p:grpSp>
        <p:nvGrpSpPr>
          <p:cNvPr id="47" name="Google Shape;47;p10"/>
          <p:cNvGrpSpPr/>
          <p:nvPr/>
        </p:nvGrpSpPr>
        <p:grpSpPr>
          <a:xfrm>
            <a:off x="1618706" y="1109559"/>
            <a:ext cx="8954588" cy="4050918"/>
            <a:chOff x="1618706" y="659721"/>
            <a:chExt cx="8954588" cy="4050918"/>
          </a:xfrm>
        </p:grpSpPr>
        <p:sp>
          <p:nvSpPr>
            <p:cNvPr id="48" name="Google Shape;48;p10"/>
            <p:cNvSpPr txBox="1"/>
            <p:nvPr/>
          </p:nvSpPr>
          <p:spPr>
            <a:xfrm>
              <a:off x="1618706" y="2906830"/>
              <a:ext cx="8954588"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b="1" i="0" u="none" strike="noStrike" cap="none">
                  <a:solidFill>
                    <a:schemeClr val="lt1"/>
                  </a:solidFill>
                  <a:latin typeface="Sintony"/>
                  <a:ea typeface="Sintony"/>
                  <a:cs typeface="Sintony"/>
                  <a:sym typeface="Sintony"/>
                </a:rPr>
                <a:t>INDIAN PREMIER LEAGUE</a:t>
              </a:r>
              <a:endParaRPr/>
            </a:p>
          </p:txBody>
        </p:sp>
        <p:grpSp>
          <p:nvGrpSpPr>
            <p:cNvPr id="49" name="Google Shape;49;p10"/>
            <p:cNvGrpSpPr/>
            <p:nvPr/>
          </p:nvGrpSpPr>
          <p:grpSpPr>
            <a:xfrm>
              <a:off x="3519794" y="659721"/>
              <a:ext cx="3565968" cy="2041292"/>
              <a:chOff x="3519794" y="659721"/>
              <a:chExt cx="3565968" cy="2041292"/>
            </a:xfrm>
          </p:grpSpPr>
          <p:grpSp>
            <p:nvGrpSpPr>
              <p:cNvPr id="50" name="Google Shape;50;p10"/>
              <p:cNvGrpSpPr/>
              <p:nvPr/>
            </p:nvGrpSpPr>
            <p:grpSpPr>
              <a:xfrm>
                <a:off x="3519794" y="659721"/>
                <a:ext cx="1305420" cy="2041275"/>
                <a:chOff x="4374616" y="1434320"/>
                <a:chExt cx="1305420" cy="2041275"/>
              </a:xfrm>
            </p:grpSpPr>
            <p:sp>
              <p:nvSpPr>
                <p:cNvPr id="51" name="Google Shape;51;p10"/>
                <p:cNvSpPr/>
                <p:nvPr/>
              </p:nvSpPr>
              <p:spPr>
                <a:xfrm rot="10800000" flipH="1">
                  <a:off x="4374616" y="1671396"/>
                  <a:ext cx="1305420" cy="1804199"/>
                </a:xfrm>
                <a:custGeom>
                  <a:avLst/>
                  <a:gdLst/>
                  <a:ahLst/>
                  <a:cxnLst/>
                  <a:rect l="l" t="t" r="r" b="b"/>
                  <a:pathLst>
                    <a:path w="1305420" h="1804199" extrusionOk="0">
                      <a:moveTo>
                        <a:pt x="518857" y="102000"/>
                      </a:moveTo>
                      <a:cubicBezTo>
                        <a:pt x="507355" y="100354"/>
                        <a:pt x="499351" y="92937"/>
                        <a:pt x="497741" y="74737"/>
                      </a:cubicBezTo>
                      <a:cubicBezTo>
                        <a:pt x="494743" y="40314"/>
                        <a:pt x="499073" y="42325"/>
                        <a:pt x="512324" y="36765"/>
                      </a:cubicBezTo>
                      <a:cubicBezTo>
                        <a:pt x="528129" y="29997"/>
                        <a:pt x="526315" y="29046"/>
                        <a:pt x="553965" y="27766"/>
                      </a:cubicBezTo>
                      <a:cubicBezTo>
                        <a:pt x="581688" y="26559"/>
                        <a:pt x="593754" y="26229"/>
                        <a:pt x="601009" y="33765"/>
                      </a:cubicBezTo>
                      <a:cubicBezTo>
                        <a:pt x="605747" y="38740"/>
                        <a:pt x="602230" y="48947"/>
                        <a:pt x="602230" y="48947"/>
                      </a:cubicBezTo>
                      <a:cubicBezTo>
                        <a:pt x="602230" y="48947"/>
                        <a:pt x="595938" y="68408"/>
                        <a:pt x="594347" y="75066"/>
                      </a:cubicBezTo>
                      <a:cubicBezTo>
                        <a:pt x="592903" y="81615"/>
                        <a:pt x="592681" y="84871"/>
                        <a:pt x="560960" y="94638"/>
                      </a:cubicBezTo>
                      <a:cubicBezTo>
                        <a:pt x="545359" y="99522"/>
                        <a:pt x="530359" y="103647"/>
                        <a:pt x="518857" y="102000"/>
                      </a:cubicBezTo>
                      <a:close/>
                      <a:moveTo>
                        <a:pt x="823312" y="201130"/>
                      </a:moveTo>
                      <a:cubicBezTo>
                        <a:pt x="818686" y="201130"/>
                        <a:pt x="808396" y="197032"/>
                        <a:pt x="799217" y="195057"/>
                      </a:cubicBezTo>
                      <a:cubicBezTo>
                        <a:pt x="789593" y="193119"/>
                        <a:pt x="787298" y="196776"/>
                        <a:pt x="783448" y="187082"/>
                      </a:cubicBezTo>
                      <a:cubicBezTo>
                        <a:pt x="783448" y="187082"/>
                        <a:pt x="787743" y="178998"/>
                        <a:pt x="795626" y="167657"/>
                      </a:cubicBezTo>
                      <a:cubicBezTo>
                        <a:pt x="802437" y="157706"/>
                        <a:pt x="802881" y="144829"/>
                        <a:pt x="819574" y="142195"/>
                      </a:cubicBezTo>
                      <a:cubicBezTo>
                        <a:pt x="830123" y="140622"/>
                        <a:pt x="828198" y="146512"/>
                        <a:pt x="829161" y="155622"/>
                      </a:cubicBezTo>
                      <a:cubicBezTo>
                        <a:pt x="830308" y="165498"/>
                        <a:pt x="831567" y="170547"/>
                        <a:pt x="828902" y="186021"/>
                      </a:cubicBezTo>
                      <a:cubicBezTo>
                        <a:pt x="825829" y="204459"/>
                        <a:pt x="828087" y="201130"/>
                        <a:pt x="823312" y="201130"/>
                      </a:cubicBezTo>
                      <a:close/>
                      <a:moveTo>
                        <a:pt x="917600" y="576740"/>
                      </a:moveTo>
                      <a:cubicBezTo>
                        <a:pt x="894841" y="577115"/>
                        <a:pt x="872652" y="571966"/>
                        <a:pt x="858771" y="558760"/>
                      </a:cubicBezTo>
                      <a:cubicBezTo>
                        <a:pt x="873354" y="563442"/>
                        <a:pt x="894489" y="564320"/>
                        <a:pt x="913403" y="565418"/>
                      </a:cubicBezTo>
                      <a:cubicBezTo>
                        <a:pt x="920214" y="566223"/>
                        <a:pt x="896119" y="568894"/>
                        <a:pt x="893934" y="566369"/>
                      </a:cubicBezTo>
                      <a:cubicBezTo>
                        <a:pt x="893934" y="567320"/>
                        <a:pt x="894600" y="567576"/>
                        <a:pt x="894933" y="568308"/>
                      </a:cubicBezTo>
                      <a:cubicBezTo>
                        <a:pt x="929393" y="575698"/>
                        <a:pt x="958708" y="563150"/>
                        <a:pt x="982619" y="554846"/>
                      </a:cubicBezTo>
                      <a:cubicBezTo>
                        <a:pt x="989429" y="552651"/>
                        <a:pt x="993612" y="548992"/>
                        <a:pt x="990280" y="556016"/>
                      </a:cubicBezTo>
                      <a:cubicBezTo>
                        <a:pt x="985876" y="558614"/>
                        <a:pt x="985062" y="558979"/>
                        <a:pt x="979843" y="561577"/>
                      </a:cubicBezTo>
                      <a:cubicBezTo>
                        <a:pt x="963687" y="570466"/>
                        <a:pt x="940359" y="576365"/>
                        <a:pt x="917600" y="576740"/>
                      </a:cubicBezTo>
                      <a:close/>
                      <a:moveTo>
                        <a:pt x="1276506" y="644144"/>
                      </a:moveTo>
                      <a:cubicBezTo>
                        <a:pt x="1266587" y="646119"/>
                        <a:pt x="1257518" y="645314"/>
                        <a:pt x="1248709" y="640924"/>
                      </a:cubicBezTo>
                      <a:cubicBezTo>
                        <a:pt x="1242454" y="637741"/>
                        <a:pt x="1235052" y="634193"/>
                        <a:pt x="1229426" y="629949"/>
                      </a:cubicBezTo>
                      <a:cubicBezTo>
                        <a:pt x="1227020" y="628083"/>
                        <a:pt x="1223466" y="626035"/>
                        <a:pt x="1220320" y="623986"/>
                      </a:cubicBezTo>
                      <a:cubicBezTo>
                        <a:pt x="1225280" y="612244"/>
                        <a:pt x="1229980" y="600647"/>
                        <a:pt x="1230647" y="587623"/>
                      </a:cubicBezTo>
                      <a:cubicBezTo>
                        <a:pt x="1231905" y="561577"/>
                        <a:pt x="1202109" y="557004"/>
                        <a:pt x="1183788" y="542298"/>
                      </a:cubicBezTo>
                      <a:cubicBezTo>
                        <a:pt x="1170944" y="531908"/>
                        <a:pt x="1162468" y="520714"/>
                        <a:pt x="1153585" y="512337"/>
                      </a:cubicBezTo>
                      <a:cubicBezTo>
                        <a:pt x="1164023" y="509996"/>
                        <a:pt x="1173609" y="514788"/>
                        <a:pt x="1181307" y="519470"/>
                      </a:cubicBezTo>
                      <a:cubicBezTo>
                        <a:pt x="1199741" y="528725"/>
                        <a:pt x="1209808" y="535055"/>
                        <a:pt x="1213065" y="537469"/>
                      </a:cubicBezTo>
                      <a:cubicBezTo>
                        <a:pt x="1222948" y="545444"/>
                        <a:pt x="1229647" y="551626"/>
                        <a:pt x="1238419" y="558760"/>
                      </a:cubicBezTo>
                      <a:cubicBezTo>
                        <a:pt x="1247673" y="566076"/>
                        <a:pt x="1252633" y="568637"/>
                        <a:pt x="1260036" y="575405"/>
                      </a:cubicBezTo>
                      <a:cubicBezTo>
                        <a:pt x="1266439" y="580856"/>
                        <a:pt x="1268622" y="582173"/>
                        <a:pt x="1272324" y="585867"/>
                      </a:cubicBezTo>
                      <a:cubicBezTo>
                        <a:pt x="1280060" y="591793"/>
                        <a:pt x="1278320" y="591793"/>
                        <a:pt x="1284317" y="598049"/>
                      </a:cubicBezTo>
                      <a:cubicBezTo>
                        <a:pt x="1287685" y="601415"/>
                        <a:pt x="1287685" y="601781"/>
                        <a:pt x="1291127" y="604964"/>
                      </a:cubicBezTo>
                      <a:cubicBezTo>
                        <a:pt x="1293422" y="608256"/>
                        <a:pt x="1294643" y="610597"/>
                        <a:pt x="1299011" y="614401"/>
                      </a:cubicBezTo>
                      <a:cubicBezTo>
                        <a:pt x="1299973" y="617109"/>
                        <a:pt x="1298530" y="620841"/>
                        <a:pt x="1296493" y="624572"/>
                      </a:cubicBezTo>
                      <a:cubicBezTo>
                        <a:pt x="1291941" y="632949"/>
                        <a:pt x="1286315" y="642168"/>
                        <a:pt x="1276506" y="644144"/>
                      </a:cubicBezTo>
                      <a:close/>
                      <a:moveTo>
                        <a:pt x="953304" y="1001920"/>
                      </a:moveTo>
                      <a:cubicBezTo>
                        <a:pt x="960226" y="997164"/>
                        <a:pt x="968813" y="993030"/>
                        <a:pt x="975994" y="987908"/>
                      </a:cubicBezTo>
                      <a:cubicBezTo>
                        <a:pt x="979473" y="985311"/>
                        <a:pt x="983248" y="979934"/>
                        <a:pt x="987542" y="976385"/>
                      </a:cubicBezTo>
                      <a:cubicBezTo>
                        <a:pt x="993057" y="971776"/>
                        <a:pt x="998386" y="970495"/>
                        <a:pt x="1000311" y="966654"/>
                      </a:cubicBezTo>
                      <a:cubicBezTo>
                        <a:pt x="1003235" y="960837"/>
                        <a:pt x="1001495" y="953083"/>
                        <a:pt x="1003235" y="947412"/>
                      </a:cubicBezTo>
                      <a:cubicBezTo>
                        <a:pt x="1010786" y="922170"/>
                        <a:pt x="1036326" y="914085"/>
                        <a:pt x="1049169" y="892428"/>
                      </a:cubicBezTo>
                      <a:cubicBezTo>
                        <a:pt x="1061383" y="883027"/>
                        <a:pt x="1071526" y="871504"/>
                        <a:pt x="1081223" y="859614"/>
                      </a:cubicBezTo>
                      <a:cubicBezTo>
                        <a:pt x="1128711" y="829580"/>
                        <a:pt x="1143516" y="767426"/>
                        <a:pt x="1174979" y="721698"/>
                      </a:cubicBezTo>
                      <a:cubicBezTo>
                        <a:pt x="1178050" y="704760"/>
                        <a:pt x="1189598" y="696237"/>
                        <a:pt x="1195484" y="682116"/>
                      </a:cubicBezTo>
                      <a:lnTo>
                        <a:pt x="1211067" y="649375"/>
                      </a:lnTo>
                      <a:cubicBezTo>
                        <a:pt x="1213176" y="641217"/>
                        <a:pt x="1216323" y="633534"/>
                        <a:pt x="1219506" y="625962"/>
                      </a:cubicBezTo>
                      <a:cubicBezTo>
                        <a:pt x="1235570" y="639241"/>
                        <a:pt x="1256852" y="652923"/>
                        <a:pt x="1277950" y="647362"/>
                      </a:cubicBezTo>
                      <a:cubicBezTo>
                        <a:pt x="1286833" y="645094"/>
                        <a:pt x="1294199" y="639095"/>
                        <a:pt x="1299381" y="631669"/>
                      </a:cubicBezTo>
                      <a:cubicBezTo>
                        <a:pt x="1301491" y="628413"/>
                        <a:pt x="1304489" y="620768"/>
                        <a:pt x="1304933" y="615462"/>
                      </a:cubicBezTo>
                      <a:cubicBezTo>
                        <a:pt x="1311226" y="601635"/>
                        <a:pt x="1255187" y="537798"/>
                        <a:pt x="1220838" y="497886"/>
                      </a:cubicBezTo>
                      <a:cubicBezTo>
                        <a:pt x="1199777" y="486802"/>
                        <a:pt x="1175126" y="482486"/>
                        <a:pt x="1154510" y="469901"/>
                      </a:cubicBezTo>
                      <a:cubicBezTo>
                        <a:pt x="1143257" y="463060"/>
                        <a:pt x="1131598" y="450183"/>
                        <a:pt x="1120309" y="440050"/>
                      </a:cubicBezTo>
                      <a:cubicBezTo>
                        <a:pt x="1042359" y="369921"/>
                        <a:pt x="960818" y="296245"/>
                        <a:pt x="888123" y="223958"/>
                      </a:cubicBezTo>
                      <a:cubicBezTo>
                        <a:pt x="876760" y="221104"/>
                        <a:pt x="867766" y="215689"/>
                        <a:pt x="855884" y="213385"/>
                      </a:cubicBezTo>
                      <a:cubicBezTo>
                        <a:pt x="839783" y="187118"/>
                        <a:pt x="847705" y="119734"/>
                        <a:pt x="831418" y="111174"/>
                      </a:cubicBezTo>
                      <a:cubicBezTo>
                        <a:pt x="816613" y="112015"/>
                        <a:pt x="804991" y="117649"/>
                        <a:pt x="794404" y="124672"/>
                      </a:cubicBezTo>
                      <a:cubicBezTo>
                        <a:pt x="785336" y="130526"/>
                        <a:pt x="778193" y="144501"/>
                        <a:pt x="770938" y="153609"/>
                      </a:cubicBezTo>
                      <a:cubicBezTo>
                        <a:pt x="762832" y="163999"/>
                        <a:pt x="754356" y="172815"/>
                        <a:pt x="747545" y="182473"/>
                      </a:cubicBezTo>
                      <a:cubicBezTo>
                        <a:pt x="698429" y="143586"/>
                        <a:pt x="666227" y="88090"/>
                        <a:pt x="626549" y="39801"/>
                      </a:cubicBezTo>
                      <a:cubicBezTo>
                        <a:pt x="623476" y="35301"/>
                        <a:pt x="626030" y="32704"/>
                        <a:pt x="626363" y="28168"/>
                      </a:cubicBezTo>
                      <a:cubicBezTo>
                        <a:pt x="626659" y="25680"/>
                        <a:pt x="628510" y="10498"/>
                        <a:pt x="620775" y="7023"/>
                      </a:cubicBezTo>
                      <a:cubicBezTo>
                        <a:pt x="590719" y="4865"/>
                        <a:pt x="568585" y="2743"/>
                        <a:pt x="539122" y="0"/>
                      </a:cubicBezTo>
                      <a:cubicBezTo>
                        <a:pt x="521504" y="0"/>
                        <a:pt x="498593" y="5999"/>
                        <a:pt x="484601" y="18035"/>
                      </a:cubicBezTo>
                      <a:cubicBezTo>
                        <a:pt x="472683" y="28351"/>
                        <a:pt x="476088" y="48032"/>
                        <a:pt x="473312" y="62007"/>
                      </a:cubicBezTo>
                      <a:cubicBezTo>
                        <a:pt x="471906" y="69469"/>
                        <a:pt x="468463" y="77188"/>
                        <a:pt x="468463" y="84103"/>
                      </a:cubicBezTo>
                      <a:cubicBezTo>
                        <a:pt x="468463" y="90321"/>
                        <a:pt x="472053" y="94675"/>
                        <a:pt x="473312" y="100455"/>
                      </a:cubicBezTo>
                      <a:cubicBezTo>
                        <a:pt x="476236" y="114356"/>
                        <a:pt x="474756" y="129611"/>
                        <a:pt x="481307" y="142635"/>
                      </a:cubicBezTo>
                      <a:cubicBezTo>
                        <a:pt x="491707" y="153207"/>
                        <a:pt x="501184" y="158877"/>
                        <a:pt x="511436" y="167109"/>
                      </a:cubicBezTo>
                      <a:cubicBezTo>
                        <a:pt x="521097" y="175010"/>
                        <a:pt x="533126" y="182217"/>
                        <a:pt x="541602" y="191179"/>
                      </a:cubicBezTo>
                      <a:cubicBezTo>
                        <a:pt x="551262" y="201313"/>
                        <a:pt x="558776" y="215689"/>
                        <a:pt x="566994" y="227871"/>
                      </a:cubicBezTo>
                      <a:cubicBezTo>
                        <a:pt x="575285" y="239944"/>
                        <a:pt x="579245" y="244443"/>
                        <a:pt x="588313" y="255967"/>
                      </a:cubicBezTo>
                      <a:cubicBezTo>
                        <a:pt x="591274" y="260028"/>
                        <a:pt x="596049" y="265479"/>
                        <a:pt x="600601" y="270015"/>
                      </a:cubicBezTo>
                      <a:cubicBezTo>
                        <a:pt x="606783" y="276087"/>
                        <a:pt x="608115" y="284208"/>
                        <a:pt x="612779" y="291013"/>
                      </a:cubicBezTo>
                      <a:cubicBezTo>
                        <a:pt x="616629" y="296683"/>
                        <a:pt x="620848" y="301805"/>
                        <a:pt x="624068" y="308023"/>
                      </a:cubicBezTo>
                      <a:cubicBezTo>
                        <a:pt x="627548" y="315047"/>
                        <a:pt x="630101" y="322474"/>
                        <a:pt x="633766" y="329461"/>
                      </a:cubicBezTo>
                      <a:cubicBezTo>
                        <a:pt x="638948" y="339557"/>
                        <a:pt x="644351" y="349545"/>
                        <a:pt x="649164" y="359715"/>
                      </a:cubicBezTo>
                      <a:cubicBezTo>
                        <a:pt x="651237" y="364031"/>
                        <a:pt x="652791" y="368860"/>
                        <a:pt x="655382" y="372738"/>
                      </a:cubicBezTo>
                      <a:cubicBezTo>
                        <a:pt x="658898" y="378042"/>
                        <a:pt x="665227" y="381225"/>
                        <a:pt x="670076" y="385176"/>
                      </a:cubicBezTo>
                      <a:cubicBezTo>
                        <a:pt x="676442" y="390261"/>
                        <a:pt x="682735" y="395419"/>
                        <a:pt x="688990" y="400541"/>
                      </a:cubicBezTo>
                      <a:cubicBezTo>
                        <a:pt x="699539" y="408918"/>
                        <a:pt x="712604" y="416710"/>
                        <a:pt x="721192" y="426551"/>
                      </a:cubicBezTo>
                      <a:cubicBezTo>
                        <a:pt x="732703" y="439720"/>
                        <a:pt x="737182" y="457499"/>
                        <a:pt x="749508" y="470889"/>
                      </a:cubicBezTo>
                      <a:cubicBezTo>
                        <a:pt x="751840" y="473449"/>
                        <a:pt x="751654" y="484204"/>
                        <a:pt x="752173" y="487753"/>
                      </a:cubicBezTo>
                      <a:cubicBezTo>
                        <a:pt x="752876" y="493460"/>
                        <a:pt x="753616" y="499167"/>
                        <a:pt x="754208" y="504947"/>
                      </a:cubicBezTo>
                      <a:cubicBezTo>
                        <a:pt x="755356" y="516178"/>
                        <a:pt x="756095" y="527518"/>
                        <a:pt x="756577" y="538896"/>
                      </a:cubicBezTo>
                      <a:cubicBezTo>
                        <a:pt x="757243" y="560918"/>
                        <a:pt x="756577" y="582905"/>
                        <a:pt x="754578" y="604854"/>
                      </a:cubicBezTo>
                      <a:cubicBezTo>
                        <a:pt x="753431" y="619377"/>
                        <a:pt x="750211" y="634559"/>
                        <a:pt x="751210" y="649192"/>
                      </a:cubicBezTo>
                      <a:cubicBezTo>
                        <a:pt x="751728" y="656325"/>
                        <a:pt x="749470" y="663276"/>
                        <a:pt x="748063" y="670081"/>
                      </a:cubicBezTo>
                      <a:cubicBezTo>
                        <a:pt x="747102" y="673849"/>
                        <a:pt x="747842" y="679299"/>
                        <a:pt x="746361" y="682738"/>
                      </a:cubicBezTo>
                      <a:cubicBezTo>
                        <a:pt x="745806" y="684055"/>
                        <a:pt x="744067" y="684530"/>
                        <a:pt x="743659" y="685957"/>
                      </a:cubicBezTo>
                      <a:cubicBezTo>
                        <a:pt x="743030" y="688079"/>
                        <a:pt x="744177" y="690383"/>
                        <a:pt x="743659" y="692578"/>
                      </a:cubicBezTo>
                      <a:cubicBezTo>
                        <a:pt x="742512" y="697298"/>
                        <a:pt x="740217" y="701431"/>
                        <a:pt x="739847" y="706406"/>
                      </a:cubicBezTo>
                      <a:cubicBezTo>
                        <a:pt x="739365" y="712443"/>
                        <a:pt x="739958" y="718442"/>
                        <a:pt x="737478" y="724185"/>
                      </a:cubicBezTo>
                      <a:cubicBezTo>
                        <a:pt x="735294" y="728905"/>
                        <a:pt x="733111" y="733149"/>
                        <a:pt x="732555" y="738453"/>
                      </a:cubicBezTo>
                      <a:cubicBezTo>
                        <a:pt x="731704" y="744891"/>
                        <a:pt x="728447" y="750781"/>
                        <a:pt x="727670" y="757403"/>
                      </a:cubicBezTo>
                      <a:cubicBezTo>
                        <a:pt x="725892" y="772548"/>
                        <a:pt x="714751" y="782974"/>
                        <a:pt x="706535" y="795046"/>
                      </a:cubicBezTo>
                      <a:cubicBezTo>
                        <a:pt x="704980" y="797241"/>
                        <a:pt x="703240" y="799546"/>
                        <a:pt x="701389" y="802033"/>
                      </a:cubicBezTo>
                      <a:cubicBezTo>
                        <a:pt x="790629" y="851895"/>
                        <a:pt x="876723" y="919170"/>
                        <a:pt x="953304" y="1001920"/>
                      </a:cubicBezTo>
                      <a:close/>
                      <a:moveTo>
                        <a:pt x="539140" y="1368076"/>
                      </a:moveTo>
                      <a:cubicBezTo>
                        <a:pt x="541287" y="1359040"/>
                        <a:pt x="542953" y="1349858"/>
                        <a:pt x="543989" y="1340676"/>
                      </a:cubicBezTo>
                      <a:cubicBezTo>
                        <a:pt x="544100" y="1339688"/>
                        <a:pt x="544211" y="1336871"/>
                        <a:pt x="544470" y="1334091"/>
                      </a:cubicBezTo>
                      <a:cubicBezTo>
                        <a:pt x="540880" y="1332773"/>
                        <a:pt x="535587" y="1330469"/>
                        <a:pt x="531145" y="1328603"/>
                      </a:cubicBezTo>
                      <a:cubicBezTo>
                        <a:pt x="527814" y="1327652"/>
                        <a:pt x="524594" y="1326628"/>
                        <a:pt x="521225" y="1325787"/>
                      </a:cubicBezTo>
                      <a:cubicBezTo>
                        <a:pt x="503274" y="1321543"/>
                        <a:pt x="484952" y="1318909"/>
                        <a:pt x="466408" y="1317409"/>
                      </a:cubicBezTo>
                      <a:cubicBezTo>
                        <a:pt x="466889" y="1318543"/>
                        <a:pt x="467333" y="1320372"/>
                        <a:pt x="468148" y="1322824"/>
                      </a:cubicBezTo>
                      <a:cubicBezTo>
                        <a:pt x="471109" y="1331384"/>
                        <a:pt x="473996" y="1339871"/>
                        <a:pt x="476883" y="1348395"/>
                      </a:cubicBezTo>
                      <a:cubicBezTo>
                        <a:pt x="477068" y="1348761"/>
                        <a:pt x="477142" y="1349089"/>
                        <a:pt x="477291" y="1349382"/>
                      </a:cubicBezTo>
                      <a:cubicBezTo>
                        <a:pt x="477919" y="1350736"/>
                        <a:pt x="478475" y="1352052"/>
                        <a:pt x="479178" y="1353443"/>
                      </a:cubicBezTo>
                      <a:cubicBezTo>
                        <a:pt x="487247" y="1354101"/>
                        <a:pt x="495686" y="1356040"/>
                        <a:pt x="504088" y="1358235"/>
                      </a:cubicBezTo>
                      <a:cubicBezTo>
                        <a:pt x="514637" y="1360576"/>
                        <a:pt x="525038" y="1363503"/>
                        <a:pt x="535365" y="1366832"/>
                      </a:cubicBezTo>
                      <a:cubicBezTo>
                        <a:pt x="536586" y="1367234"/>
                        <a:pt x="537919" y="1367636"/>
                        <a:pt x="539140" y="1368076"/>
                      </a:cubicBezTo>
                      <a:close/>
                      <a:moveTo>
                        <a:pt x="586295" y="1386074"/>
                      </a:moveTo>
                      <a:cubicBezTo>
                        <a:pt x="588442" y="1375466"/>
                        <a:pt x="589590" y="1364637"/>
                        <a:pt x="589553" y="1353735"/>
                      </a:cubicBezTo>
                      <a:cubicBezTo>
                        <a:pt x="587961" y="1353113"/>
                        <a:pt x="586074" y="1351613"/>
                        <a:pt x="583261" y="1349748"/>
                      </a:cubicBezTo>
                      <a:cubicBezTo>
                        <a:pt x="582964" y="1349675"/>
                        <a:pt x="582743" y="1349492"/>
                        <a:pt x="582557" y="1349345"/>
                      </a:cubicBezTo>
                      <a:cubicBezTo>
                        <a:pt x="572638" y="1345285"/>
                        <a:pt x="561756" y="1339615"/>
                        <a:pt x="550244" y="1336688"/>
                      </a:cubicBezTo>
                      <a:cubicBezTo>
                        <a:pt x="549096" y="1347516"/>
                        <a:pt x="547099" y="1358162"/>
                        <a:pt x="544618" y="1368551"/>
                      </a:cubicBezTo>
                      <a:cubicBezTo>
                        <a:pt x="544618" y="1368990"/>
                        <a:pt x="544544" y="1369356"/>
                        <a:pt x="544544" y="1369685"/>
                      </a:cubicBezTo>
                      <a:cubicBezTo>
                        <a:pt x="556574" y="1373526"/>
                        <a:pt x="571416" y="1378502"/>
                        <a:pt x="583594" y="1385708"/>
                      </a:cubicBezTo>
                      <a:cubicBezTo>
                        <a:pt x="584482" y="1385892"/>
                        <a:pt x="585370" y="1386074"/>
                        <a:pt x="586295" y="1386074"/>
                      </a:cubicBezTo>
                      <a:close/>
                      <a:moveTo>
                        <a:pt x="529924" y="1399720"/>
                      </a:moveTo>
                      <a:cubicBezTo>
                        <a:pt x="530035" y="1399574"/>
                        <a:pt x="530109" y="1399317"/>
                        <a:pt x="530294" y="1399170"/>
                      </a:cubicBezTo>
                      <a:cubicBezTo>
                        <a:pt x="534365" y="1392293"/>
                        <a:pt x="536143" y="1382013"/>
                        <a:pt x="537771" y="1374148"/>
                      </a:cubicBezTo>
                      <a:cubicBezTo>
                        <a:pt x="535587" y="1373417"/>
                        <a:pt x="533588" y="1372503"/>
                        <a:pt x="531367" y="1371917"/>
                      </a:cubicBezTo>
                      <a:cubicBezTo>
                        <a:pt x="519412" y="1368113"/>
                        <a:pt x="507197" y="1364820"/>
                        <a:pt x="494835" y="1362332"/>
                      </a:cubicBezTo>
                      <a:cubicBezTo>
                        <a:pt x="490097" y="1361344"/>
                        <a:pt x="485730" y="1360723"/>
                        <a:pt x="481325" y="1360101"/>
                      </a:cubicBezTo>
                      <a:cubicBezTo>
                        <a:pt x="481473" y="1360905"/>
                        <a:pt x="481584" y="1361673"/>
                        <a:pt x="481880" y="1362516"/>
                      </a:cubicBezTo>
                      <a:cubicBezTo>
                        <a:pt x="484620" y="1370819"/>
                        <a:pt x="487580" y="1379087"/>
                        <a:pt x="490430" y="1387355"/>
                      </a:cubicBezTo>
                      <a:cubicBezTo>
                        <a:pt x="495835" y="1388818"/>
                        <a:pt x="501090" y="1390537"/>
                        <a:pt x="506161" y="1392293"/>
                      </a:cubicBezTo>
                      <a:cubicBezTo>
                        <a:pt x="514082" y="1394598"/>
                        <a:pt x="522040" y="1397232"/>
                        <a:pt x="529924" y="1399720"/>
                      </a:cubicBezTo>
                      <a:close/>
                      <a:moveTo>
                        <a:pt x="573785" y="1414572"/>
                      </a:moveTo>
                      <a:cubicBezTo>
                        <a:pt x="575044" y="1415011"/>
                        <a:pt x="576265" y="1414938"/>
                        <a:pt x="577264" y="1414426"/>
                      </a:cubicBezTo>
                      <a:cubicBezTo>
                        <a:pt x="579152" y="1410621"/>
                        <a:pt x="580706" y="1406743"/>
                        <a:pt x="582039" y="1402829"/>
                      </a:cubicBezTo>
                      <a:cubicBezTo>
                        <a:pt x="582964" y="1399720"/>
                        <a:pt x="583816" y="1396573"/>
                        <a:pt x="584667" y="1393427"/>
                      </a:cubicBezTo>
                      <a:cubicBezTo>
                        <a:pt x="582113" y="1391855"/>
                        <a:pt x="579485" y="1390391"/>
                        <a:pt x="576709" y="1389110"/>
                      </a:cubicBezTo>
                      <a:cubicBezTo>
                        <a:pt x="565605" y="1384099"/>
                        <a:pt x="554242" y="1379818"/>
                        <a:pt x="542768" y="1375832"/>
                      </a:cubicBezTo>
                      <a:cubicBezTo>
                        <a:pt x="540954" y="1382416"/>
                        <a:pt x="539140" y="1389001"/>
                        <a:pt x="537289" y="1395732"/>
                      </a:cubicBezTo>
                      <a:cubicBezTo>
                        <a:pt x="537068" y="1397670"/>
                        <a:pt x="536845" y="1399574"/>
                        <a:pt x="536697" y="1401768"/>
                      </a:cubicBezTo>
                      <a:cubicBezTo>
                        <a:pt x="537438" y="1402024"/>
                        <a:pt x="538030" y="1402280"/>
                        <a:pt x="538770" y="1402573"/>
                      </a:cubicBezTo>
                      <a:cubicBezTo>
                        <a:pt x="542471" y="1403817"/>
                        <a:pt x="546395" y="1404914"/>
                        <a:pt x="550096" y="1406194"/>
                      </a:cubicBezTo>
                      <a:cubicBezTo>
                        <a:pt x="556574" y="1408500"/>
                        <a:pt x="564235" y="1410914"/>
                        <a:pt x="571823" y="1413840"/>
                      </a:cubicBezTo>
                      <a:cubicBezTo>
                        <a:pt x="572082" y="1413840"/>
                        <a:pt x="572415" y="1413913"/>
                        <a:pt x="572822" y="1414206"/>
                      </a:cubicBezTo>
                      <a:cubicBezTo>
                        <a:pt x="573119" y="1414316"/>
                        <a:pt x="573415" y="1414463"/>
                        <a:pt x="573785" y="1414572"/>
                      </a:cubicBezTo>
                      <a:close/>
                      <a:moveTo>
                        <a:pt x="737793" y="1782701"/>
                      </a:moveTo>
                      <a:cubicBezTo>
                        <a:pt x="741789" y="1776190"/>
                        <a:pt x="736534" y="1766348"/>
                        <a:pt x="741715" y="1761483"/>
                      </a:cubicBezTo>
                      <a:cubicBezTo>
                        <a:pt x="744306" y="1760056"/>
                        <a:pt x="748045" y="1760971"/>
                        <a:pt x="752709" y="1760824"/>
                      </a:cubicBezTo>
                      <a:cubicBezTo>
                        <a:pt x="754523" y="1756435"/>
                        <a:pt x="754523" y="1755154"/>
                        <a:pt x="753597" y="1752521"/>
                      </a:cubicBezTo>
                      <a:cubicBezTo>
                        <a:pt x="752153" y="1745826"/>
                        <a:pt x="749341" y="1743229"/>
                        <a:pt x="747490" y="1738327"/>
                      </a:cubicBezTo>
                      <a:cubicBezTo>
                        <a:pt x="746897" y="1720584"/>
                        <a:pt x="754337" y="1711036"/>
                        <a:pt x="756299" y="1695891"/>
                      </a:cubicBezTo>
                      <a:cubicBezTo>
                        <a:pt x="771030" y="1688502"/>
                        <a:pt x="788242" y="1683746"/>
                        <a:pt x="800197" y="1673722"/>
                      </a:cubicBezTo>
                      <a:cubicBezTo>
                        <a:pt x="794201" y="1668747"/>
                        <a:pt x="786095" y="1665820"/>
                        <a:pt x="779729" y="1661138"/>
                      </a:cubicBezTo>
                      <a:cubicBezTo>
                        <a:pt x="782875" y="1655980"/>
                        <a:pt x="795311" y="1661943"/>
                        <a:pt x="802159" y="1662125"/>
                      </a:cubicBezTo>
                      <a:cubicBezTo>
                        <a:pt x="799938" y="1649468"/>
                        <a:pt x="773177" y="1647931"/>
                        <a:pt x="776804" y="1629311"/>
                      </a:cubicBezTo>
                      <a:cubicBezTo>
                        <a:pt x="779506" y="1615593"/>
                        <a:pt x="809450" y="1612666"/>
                        <a:pt x="824589" y="1619690"/>
                      </a:cubicBezTo>
                      <a:cubicBezTo>
                        <a:pt x="830178" y="1616215"/>
                        <a:pt x="834027" y="1611057"/>
                        <a:pt x="842133" y="1610069"/>
                      </a:cubicBezTo>
                      <a:cubicBezTo>
                        <a:pt x="842430" y="1599862"/>
                        <a:pt x="837100" y="1595180"/>
                        <a:pt x="831400" y="1590790"/>
                      </a:cubicBezTo>
                      <a:cubicBezTo>
                        <a:pt x="821702" y="1555268"/>
                        <a:pt x="814152" y="1522197"/>
                        <a:pt x="805157" y="1486603"/>
                      </a:cubicBezTo>
                      <a:cubicBezTo>
                        <a:pt x="802159" y="1475043"/>
                        <a:pt x="800493" y="1462092"/>
                        <a:pt x="796310" y="1451886"/>
                      </a:cubicBezTo>
                      <a:cubicBezTo>
                        <a:pt x="790944" y="1438643"/>
                        <a:pt x="780654" y="1424559"/>
                        <a:pt x="772881" y="1411316"/>
                      </a:cubicBezTo>
                      <a:cubicBezTo>
                        <a:pt x="749859" y="1371697"/>
                        <a:pt x="729946" y="1326628"/>
                        <a:pt x="708441" y="1284997"/>
                      </a:cubicBezTo>
                      <a:cubicBezTo>
                        <a:pt x="736940" y="1260267"/>
                        <a:pt x="765997" y="1235940"/>
                        <a:pt x="793386" y="1208796"/>
                      </a:cubicBezTo>
                      <a:cubicBezTo>
                        <a:pt x="802455" y="1199797"/>
                        <a:pt x="813596" y="1191858"/>
                        <a:pt x="820703" y="1182749"/>
                      </a:cubicBezTo>
                      <a:cubicBezTo>
                        <a:pt x="828438" y="1172762"/>
                        <a:pt x="835138" y="1160032"/>
                        <a:pt x="842133" y="1149020"/>
                      </a:cubicBezTo>
                      <a:cubicBezTo>
                        <a:pt x="863268" y="1116096"/>
                        <a:pt x="882923" y="1082111"/>
                        <a:pt x="905649" y="1049662"/>
                      </a:cubicBezTo>
                      <a:cubicBezTo>
                        <a:pt x="905871" y="1045382"/>
                        <a:pt x="906759" y="1041724"/>
                        <a:pt x="907647" y="1038029"/>
                      </a:cubicBezTo>
                      <a:cubicBezTo>
                        <a:pt x="916272" y="1036785"/>
                        <a:pt x="922453" y="1032651"/>
                        <a:pt x="927857" y="1027493"/>
                      </a:cubicBezTo>
                      <a:cubicBezTo>
                        <a:pt x="923267" y="1021457"/>
                        <a:pt x="918677" y="1015567"/>
                        <a:pt x="913940" y="1009641"/>
                      </a:cubicBezTo>
                      <a:cubicBezTo>
                        <a:pt x="848722" y="929562"/>
                        <a:pt x="773288" y="863348"/>
                        <a:pt x="693487" y="812425"/>
                      </a:cubicBezTo>
                      <a:cubicBezTo>
                        <a:pt x="690859" y="816120"/>
                        <a:pt x="688823" y="819741"/>
                        <a:pt x="687972" y="822997"/>
                      </a:cubicBezTo>
                      <a:cubicBezTo>
                        <a:pt x="683123" y="843520"/>
                        <a:pt x="690230" y="861738"/>
                        <a:pt x="687972" y="880834"/>
                      </a:cubicBezTo>
                      <a:cubicBezTo>
                        <a:pt x="686824" y="891443"/>
                        <a:pt x="681532" y="904503"/>
                        <a:pt x="678126" y="916538"/>
                      </a:cubicBezTo>
                      <a:cubicBezTo>
                        <a:pt x="674906" y="928793"/>
                        <a:pt x="673129" y="942256"/>
                        <a:pt x="668428" y="952206"/>
                      </a:cubicBezTo>
                      <a:cubicBezTo>
                        <a:pt x="663172" y="963767"/>
                        <a:pt x="638003" y="981399"/>
                        <a:pt x="627566" y="990838"/>
                      </a:cubicBezTo>
                      <a:cubicBezTo>
                        <a:pt x="586147" y="1027969"/>
                        <a:pt x="547617" y="1060198"/>
                        <a:pt x="507383" y="1098793"/>
                      </a:cubicBezTo>
                      <a:cubicBezTo>
                        <a:pt x="495835" y="1110023"/>
                        <a:pt x="475514" y="1127144"/>
                        <a:pt x="460671" y="1143240"/>
                      </a:cubicBezTo>
                      <a:cubicBezTo>
                        <a:pt x="447013" y="1157910"/>
                        <a:pt x="427211" y="1168994"/>
                        <a:pt x="418624" y="1185639"/>
                      </a:cubicBezTo>
                      <a:cubicBezTo>
                        <a:pt x="410961" y="1207991"/>
                        <a:pt x="413183" y="1232282"/>
                        <a:pt x="409851" y="1255109"/>
                      </a:cubicBezTo>
                      <a:cubicBezTo>
                        <a:pt x="404041" y="1258913"/>
                        <a:pt x="399895" y="1260524"/>
                        <a:pt x="393047" y="1266596"/>
                      </a:cubicBezTo>
                      <a:cubicBezTo>
                        <a:pt x="386422" y="1278412"/>
                        <a:pt x="393824" y="1283716"/>
                        <a:pt x="386199" y="1294545"/>
                      </a:cubicBezTo>
                      <a:cubicBezTo>
                        <a:pt x="384534" y="1303105"/>
                        <a:pt x="372838" y="1316421"/>
                        <a:pt x="374689" y="1325457"/>
                      </a:cubicBezTo>
                      <a:cubicBezTo>
                        <a:pt x="386199" y="1327287"/>
                        <a:pt x="388421" y="1325860"/>
                        <a:pt x="398340" y="1330286"/>
                      </a:cubicBezTo>
                      <a:cubicBezTo>
                        <a:pt x="411628" y="1336322"/>
                        <a:pt x="418106" y="1307056"/>
                        <a:pt x="440166" y="1310787"/>
                      </a:cubicBezTo>
                      <a:cubicBezTo>
                        <a:pt x="436797" y="1315507"/>
                        <a:pt x="435723" y="1313568"/>
                        <a:pt x="431245" y="1314848"/>
                      </a:cubicBezTo>
                      <a:cubicBezTo>
                        <a:pt x="421696" y="1317702"/>
                        <a:pt x="413701" y="1330323"/>
                        <a:pt x="403078" y="1335152"/>
                      </a:cubicBezTo>
                      <a:cubicBezTo>
                        <a:pt x="400931" y="1336102"/>
                        <a:pt x="398081" y="1335188"/>
                        <a:pt x="396230" y="1336102"/>
                      </a:cubicBezTo>
                      <a:cubicBezTo>
                        <a:pt x="383646" y="1342358"/>
                        <a:pt x="373208" y="1353040"/>
                        <a:pt x="361696" y="1362698"/>
                      </a:cubicBezTo>
                      <a:cubicBezTo>
                        <a:pt x="368915" y="1362259"/>
                        <a:pt x="376317" y="1348395"/>
                        <a:pt x="385533" y="1346748"/>
                      </a:cubicBezTo>
                      <a:cubicBezTo>
                        <a:pt x="381869" y="1358601"/>
                        <a:pt x="369321" y="1361673"/>
                        <a:pt x="362029" y="1369831"/>
                      </a:cubicBezTo>
                      <a:cubicBezTo>
                        <a:pt x="361142" y="1377002"/>
                        <a:pt x="362288" y="1386257"/>
                        <a:pt x="359105" y="1391086"/>
                      </a:cubicBezTo>
                      <a:cubicBezTo>
                        <a:pt x="356145" y="1386879"/>
                        <a:pt x="359735" y="1380843"/>
                        <a:pt x="359105" y="1375685"/>
                      </a:cubicBezTo>
                      <a:cubicBezTo>
                        <a:pt x="349927" y="1413877"/>
                        <a:pt x="322574" y="1432497"/>
                        <a:pt x="322241" y="1479396"/>
                      </a:cubicBezTo>
                      <a:cubicBezTo>
                        <a:pt x="324832" y="1496005"/>
                        <a:pt x="330975" y="1509869"/>
                        <a:pt x="337601" y="1523258"/>
                      </a:cubicBezTo>
                      <a:cubicBezTo>
                        <a:pt x="340340" y="1528636"/>
                        <a:pt x="340192" y="1529551"/>
                        <a:pt x="344448" y="1537379"/>
                      </a:cubicBezTo>
                      <a:cubicBezTo>
                        <a:pt x="346817" y="1541696"/>
                        <a:pt x="349445" y="1543562"/>
                        <a:pt x="352221" y="1548280"/>
                      </a:cubicBezTo>
                      <a:cubicBezTo>
                        <a:pt x="353517" y="1550402"/>
                        <a:pt x="357625" y="1555049"/>
                        <a:pt x="359105" y="1556987"/>
                      </a:cubicBezTo>
                      <a:cubicBezTo>
                        <a:pt x="362511" y="1561414"/>
                        <a:pt x="370061" y="1566206"/>
                        <a:pt x="375614" y="1570450"/>
                      </a:cubicBezTo>
                      <a:cubicBezTo>
                        <a:pt x="388421" y="1580107"/>
                        <a:pt x="394417" y="1582888"/>
                        <a:pt x="414737" y="1586876"/>
                      </a:cubicBezTo>
                      <a:cubicBezTo>
                        <a:pt x="421844" y="1588302"/>
                        <a:pt x="429949" y="1590899"/>
                        <a:pt x="436242" y="1590790"/>
                      </a:cubicBezTo>
                      <a:cubicBezTo>
                        <a:pt x="445421" y="1590644"/>
                        <a:pt x="454452" y="1586363"/>
                        <a:pt x="463484" y="1583986"/>
                      </a:cubicBezTo>
                      <a:cubicBezTo>
                        <a:pt x="472553" y="1581644"/>
                        <a:pt x="483693" y="1578096"/>
                        <a:pt x="490541" y="1574767"/>
                      </a:cubicBezTo>
                      <a:cubicBezTo>
                        <a:pt x="498093" y="1571035"/>
                        <a:pt x="507197" y="1562109"/>
                        <a:pt x="514304" y="1553109"/>
                      </a:cubicBezTo>
                      <a:cubicBezTo>
                        <a:pt x="523483" y="1541660"/>
                        <a:pt x="521448" y="1546378"/>
                        <a:pt x="528110" y="1535879"/>
                      </a:cubicBezTo>
                      <a:cubicBezTo>
                        <a:pt x="531922" y="1528380"/>
                        <a:pt x="539103" y="1517003"/>
                        <a:pt x="541917" y="1513381"/>
                      </a:cubicBezTo>
                      <a:cubicBezTo>
                        <a:pt x="557980" y="1506467"/>
                        <a:pt x="567086" y="1498931"/>
                        <a:pt x="584519" y="1493297"/>
                      </a:cubicBezTo>
                      <a:cubicBezTo>
                        <a:pt x="584001" y="1472994"/>
                        <a:pt x="566679" y="1469262"/>
                        <a:pt x="553353" y="1461434"/>
                      </a:cubicBezTo>
                      <a:cubicBezTo>
                        <a:pt x="555833" y="1451776"/>
                        <a:pt x="561571" y="1445192"/>
                        <a:pt x="563976" y="1435497"/>
                      </a:cubicBezTo>
                      <a:cubicBezTo>
                        <a:pt x="573119" y="1436741"/>
                        <a:pt x="570269" y="1436412"/>
                        <a:pt x="581298" y="1438789"/>
                      </a:cubicBezTo>
                      <a:cubicBezTo>
                        <a:pt x="584741" y="1439448"/>
                        <a:pt x="590034" y="1442704"/>
                        <a:pt x="593476" y="1443545"/>
                      </a:cubicBezTo>
                      <a:cubicBezTo>
                        <a:pt x="595364" y="1438643"/>
                        <a:pt x="595697" y="1439960"/>
                        <a:pt x="595438" y="1433924"/>
                      </a:cubicBezTo>
                      <a:cubicBezTo>
                        <a:pt x="594919" y="1433668"/>
                        <a:pt x="594179" y="1433156"/>
                        <a:pt x="593402" y="1432497"/>
                      </a:cubicBezTo>
                      <a:cubicBezTo>
                        <a:pt x="591626" y="1431144"/>
                        <a:pt x="589627" y="1430083"/>
                        <a:pt x="587850" y="1428949"/>
                      </a:cubicBezTo>
                      <a:cubicBezTo>
                        <a:pt x="585333" y="1427668"/>
                        <a:pt x="583150" y="1426534"/>
                        <a:pt x="580336" y="1425034"/>
                      </a:cubicBezTo>
                      <a:cubicBezTo>
                        <a:pt x="580262" y="1424888"/>
                        <a:pt x="580152" y="1424888"/>
                        <a:pt x="579967" y="1424705"/>
                      </a:cubicBezTo>
                      <a:cubicBezTo>
                        <a:pt x="576190" y="1422912"/>
                        <a:pt x="572341" y="1421121"/>
                        <a:pt x="568418" y="1419583"/>
                      </a:cubicBezTo>
                      <a:cubicBezTo>
                        <a:pt x="567530" y="1419255"/>
                        <a:pt x="566753" y="1418999"/>
                        <a:pt x="564754" y="1418157"/>
                      </a:cubicBezTo>
                      <a:cubicBezTo>
                        <a:pt x="561866" y="1417060"/>
                        <a:pt x="558980" y="1415889"/>
                        <a:pt x="556167" y="1414865"/>
                      </a:cubicBezTo>
                      <a:cubicBezTo>
                        <a:pt x="531108" y="1405646"/>
                        <a:pt x="505458" y="1398220"/>
                        <a:pt x="479807" y="1391123"/>
                      </a:cubicBezTo>
                      <a:cubicBezTo>
                        <a:pt x="461152" y="1385965"/>
                        <a:pt x="442645" y="1381172"/>
                        <a:pt x="423768" y="1376673"/>
                      </a:cubicBezTo>
                      <a:cubicBezTo>
                        <a:pt x="423657" y="1376673"/>
                        <a:pt x="423509" y="1376600"/>
                        <a:pt x="423509" y="1376600"/>
                      </a:cubicBezTo>
                      <a:cubicBezTo>
                        <a:pt x="423435" y="1376600"/>
                        <a:pt x="423362" y="1376563"/>
                        <a:pt x="423213" y="1376563"/>
                      </a:cubicBezTo>
                      <a:cubicBezTo>
                        <a:pt x="420659" y="1375905"/>
                        <a:pt x="418031" y="1375209"/>
                        <a:pt x="415403" y="1374660"/>
                      </a:cubicBezTo>
                      <a:cubicBezTo>
                        <a:pt x="411887" y="1373929"/>
                        <a:pt x="407001" y="1372137"/>
                        <a:pt x="402708" y="1372137"/>
                      </a:cubicBezTo>
                      <a:cubicBezTo>
                        <a:pt x="392455" y="1374514"/>
                        <a:pt x="381869" y="1389184"/>
                        <a:pt x="382572" y="1404585"/>
                      </a:cubicBezTo>
                      <a:cubicBezTo>
                        <a:pt x="380018" y="1394671"/>
                        <a:pt x="382054" y="1387026"/>
                        <a:pt x="385940" y="1380733"/>
                      </a:cubicBezTo>
                      <a:cubicBezTo>
                        <a:pt x="386681" y="1378136"/>
                        <a:pt x="387421" y="1376087"/>
                        <a:pt x="387754" y="1375466"/>
                      </a:cubicBezTo>
                      <a:cubicBezTo>
                        <a:pt x="390937" y="1370710"/>
                        <a:pt x="394602" y="1368259"/>
                        <a:pt x="398895" y="1367125"/>
                      </a:cubicBezTo>
                      <a:cubicBezTo>
                        <a:pt x="398895" y="1367125"/>
                        <a:pt x="399043" y="1367015"/>
                        <a:pt x="399154" y="1366942"/>
                      </a:cubicBezTo>
                      <a:cubicBezTo>
                        <a:pt x="399228" y="1366942"/>
                        <a:pt x="399525" y="1367015"/>
                        <a:pt x="399672" y="1367088"/>
                      </a:cubicBezTo>
                      <a:cubicBezTo>
                        <a:pt x="402819" y="1366466"/>
                        <a:pt x="406076" y="1366429"/>
                        <a:pt x="409777" y="1367234"/>
                      </a:cubicBezTo>
                      <a:cubicBezTo>
                        <a:pt x="428173" y="1371478"/>
                        <a:pt x="446420" y="1376087"/>
                        <a:pt x="464669" y="1380843"/>
                      </a:cubicBezTo>
                      <a:cubicBezTo>
                        <a:pt x="470740" y="1382197"/>
                        <a:pt x="476883" y="1383477"/>
                        <a:pt x="483101" y="1384904"/>
                      </a:cubicBezTo>
                      <a:cubicBezTo>
                        <a:pt x="482806" y="1384208"/>
                        <a:pt x="482695" y="1383477"/>
                        <a:pt x="482324" y="1382599"/>
                      </a:cubicBezTo>
                      <a:cubicBezTo>
                        <a:pt x="479623" y="1374771"/>
                        <a:pt x="476847" y="1366868"/>
                        <a:pt x="474256" y="1359113"/>
                      </a:cubicBezTo>
                      <a:cubicBezTo>
                        <a:pt x="469925" y="1358455"/>
                        <a:pt x="465408" y="1357906"/>
                        <a:pt x="460560" y="1357028"/>
                      </a:cubicBezTo>
                      <a:cubicBezTo>
                        <a:pt x="460190" y="1357028"/>
                        <a:pt x="459783" y="1356991"/>
                        <a:pt x="459375" y="1356845"/>
                      </a:cubicBezTo>
                      <a:cubicBezTo>
                        <a:pt x="450233" y="1356040"/>
                        <a:pt x="440943" y="1355345"/>
                        <a:pt x="430986" y="1355345"/>
                      </a:cubicBezTo>
                      <a:cubicBezTo>
                        <a:pt x="429395" y="1355601"/>
                        <a:pt x="427729" y="1355711"/>
                        <a:pt x="426212" y="1356113"/>
                      </a:cubicBezTo>
                      <a:cubicBezTo>
                        <a:pt x="424657" y="1356479"/>
                        <a:pt x="422547" y="1357028"/>
                        <a:pt x="420400" y="1357723"/>
                      </a:cubicBezTo>
                      <a:cubicBezTo>
                        <a:pt x="416735" y="1360942"/>
                        <a:pt x="413442" y="1364637"/>
                        <a:pt x="406927" y="1365076"/>
                      </a:cubicBezTo>
                      <a:cubicBezTo>
                        <a:pt x="408037" y="1360686"/>
                        <a:pt x="411035" y="1357613"/>
                        <a:pt x="415292" y="1355565"/>
                      </a:cubicBezTo>
                      <a:cubicBezTo>
                        <a:pt x="429172" y="1343968"/>
                        <a:pt x="447272" y="1351358"/>
                        <a:pt x="464595" y="1352309"/>
                      </a:cubicBezTo>
                      <a:cubicBezTo>
                        <a:pt x="467112" y="1352418"/>
                        <a:pt x="469666" y="1352894"/>
                        <a:pt x="472257" y="1353113"/>
                      </a:cubicBezTo>
                      <a:cubicBezTo>
                        <a:pt x="468037" y="1341115"/>
                        <a:pt x="463891" y="1328640"/>
                        <a:pt x="459783" y="1316750"/>
                      </a:cubicBezTo>
                      <a:lnTo>
                        <a:pt x="459708" y="1316823"/>
                      </a:lnTo>
                      <a:lnTo>
                        <a:pt x="459708" y="1316750"/>
                      </a:lnTo>
                      <a:cubicBezTo>
                        <a:pt x="453306" y="1316421"/>
                        <a:pt x="449123" y="1318909"/>
                        <a:pt x="443311" y="1322274"/>
                      </a:cubicBezTo>
                      <a:cubicBezTo>
                        <a:pt x="428099" y="1331347"/>
                        <a:pt x="413811" y="1341883"/>
                        <a:pt x="399636" y="1352492"/>
                      </a:cubicBezTo>
                      <a:cubicBezTo>
                        <a:pt x="390160" y="1359516"/>
                        <a:pt x="379685" y="1365771"/>
                        <a:pt x="375984" y="1377734"/>
                      </a:cubicBezTo>
                      <a:cubicBezTo>
                        <a:pt x="375317" y="1380514"/>
                        <a:pt x="374097" y="1382709"/>
                        <a:pt x="373208" y="1384904"/>
                      </a:cubicBezTo>
                      <a:cubicBezTo>
                        <a:pt x="372838" y="1389367"/>
                        <a:pt x="372542" y="1393793"/>
                        <a:pt x="371727" y="1397854"/>
                      </a:cubicBezTo>
                      <a:cubicBezTo>
                        <a:pt x="370543" y="1392037"/>
                        <a:pt x="370432" y="1386842"/>
                        <a:pt x="371098" y="1382086"/>
                      </a:cubicBezTo>
                      <a:cubicBezTo>
                        <a:pt x="371098" y="1381977"/>
                        <a:pt x="371024" y="1381977"/>
                        <a:pt x="370987" y="1382086"/>
                      </a:cubicBezTo>
                      <a:cubicBezTo>
                        <a:pt x="371098" y="1381831"/>
                        <a:pt x="371098" y="1381721"/>
                        <a:pt x="371172" y="1381502"/>
                      </a:cubicBezTo>
                      <a:cubicBezTo>
                        <a:pt x="373467" y="1366429"/>
                        <a:pt x="384200" y="1356187"/>
                        <a:pt x="395823" y="1347919"/>
                      </a:cubicBezTo>
                      <a:cubicBezTo>
                        <a:pt x="395971" y="1347773"/>
                        <a:pt x="396082" y="1347589"/>
                        <a:pt x="396230" y="1347516"/>
                      </a:cubicBezTo>
                      <a:cubicBezTo>
                        <a:pt x="404966" y="1340895"/>
                        <a:pt x="413811" y="1334456"/>
                        <a:pt x="422769" y="1328310"/>
                      </a:cubicBezTo>
                      <a:cubicBezTo>
                        <a:pt x="433318" y="1321104"/>
                        <a:pt x="446420" y="1309946"/>
                        <a:pt x="459857" y="1310641"/>
                      </a:cubicBezTo>
                      <a:cubicBezTo>
                        <a:pt x="505605" y="1313385"/>
                        <a:pt x="558202" y="1323006"/>
                        <a:pt x="595697" y="1350516"/>
                      </a:cubicBezTo>
                      <a:cubicBezTo>
                        <a:pt x="596031" y="1363723"/>
                        <a:pt x="594919" y="1377807"/>
                        <a:pt x="591774" y="1391378"/>
                      </a:cubicBezTo>
                      <a:cubicBezTo>
                        <a:pt x="594698" y="1393684"/>
                        <a:pt x="597215" y="1396171"/>
                        <a:pt x="599473" y="1398804"/>
                      </a:cubicBezTo>
                      <a:cubicBezTo>
                        <a:pt x="602804" y="1401695"/>
                        <a:pt x="605283" y="1404805"/>
                        <a:pt x="603100" y="1410402"/>
                      </a:cubicBezTo>
                      <a:cubicBezTo>
                        <a:pt x="600916" y="1408792"/>
                        <a:pt x="599547" y="1406487"/>
                        <a:pt x="598103" y="1404219"/>
                      </a:cubicBezTo>
                      <a:cubicBezTo>
                        <a:pt x="596031" y="1402317"/>
                        <a:pt x="593994" y="1400561"/>
                        <a:pt x="591959" y="1398732"/>
                      </a:cubicBezTo>
                      <a:cubicBezTo>
                        <a:pt x="591441" y="1398329"/>
                        <a:pt x="590885" y="1397963"/>
                        <a:pt x="590219" y="1397561"/>
                      </a:cubicBezTo>
                      <a:cubicBezTo>
                        <a:pt x="588924" y="1402499"/>
                        <a:pt x="587221" y="1407182"/>
                        <a:pt x="585148" y="1411865"/>
                      </a:cubicBezTo>
                      <a:cubicBezTo>
                        <a:pt x="584667" y="1414206"/>
                        <a:pt x="584001" y="1416547"/>
                        <a:pt x="583076" y="1418706"/>
                      </a:cubicBezTo>
                      <a:cubicBezTo>
                        <a:pt x="583963" y="1419144"/>
                        <a:pt x="584778" y="1419583"/>
                        <a:pt x="585629" y="1419987"/>
                      </a:cubicBezTo>
                      <a:cubicBezTo>
                        <a:pt x="585851" y="1420169"/>
                        <a:pt x="586074" y="1420278"/>
                        <a:pt x="586295" y="1420389"/>
                      </a:cubicBezTo>
                      <a:cubicBezTo>
                        <a:pt x="590515" y="1422620"/>
                        <a:pt x="594327" y="1425181"/>
                        <a:pt x="597510" y="1428144"/>
                      </a:cubicBezTo>
                      <a:cubicBezTo>
                        <a:pt x="598473" y="1423864"/>
                        <a:pt x="599028" y="1419181"/>
                        <a:pt x="600175" y="1415194"/>
                      </a:cubicBezTo>
                      <a:cubicBezTo>
                        <a:pt x="628713" y="1436521"/>
                        <a:pt x="650996" y="1463958"/>
                        <a:pt x="677349" y="1487554"/>
                      </a:cubicBezTo>
                      <a:cubicBezTo>
                        <a:pt x="680495" y="1500285"/>
                        <a:pt x="683715" y="1511186"/>
                        <a:pt x="687972" y="1524210"/>
                      </a:cubicBezTo>
                      <a:cubicBezTo>
                        <a:pt x="691303" y="1534160"/>
                        <a:pt x="698854" y="1546964"/>
                        <a:pt x="699779" y="1558926"/>
                      </a:cubicBezTo>
                      <a:cubicBezTo>
                        <a:pt x="700409" y="1568877"/>
                        <a:pt x="696633" y="1582375"/>
                        <a:pt x="694782" y="1594594"/>
                      </a:cubicBezTo>
                      <a:cubicBezTo>
                        <a:pt x="693190" y="1605898"/>
                        <a:pt x="687824" y="1621775"/>
                        <a:pt x="690007" y="1629311"/>
                      </a:cubicBezTo>
                      <a:cubicBezTo>
                        <a:pt x="691044" y="1633188"/>
                        <a:pt x="700853" y="1638347"/>
                        <a:pt x="705591" y="1640944"/>
                      </a:cubicBezTo>
                      <a:cubicBezTo>
                        <a:pt x="718064" y="1647785"/>
                        <a:pt x="737793" y="1655614"/>
                        <a:pt x="757261" y="1648626"/>
                      </a:cubicBezTo>
                      <a:cubicBezTo>
                        <a:pt x="748378" y="1660077"/>
                        <a:pt x="750969" y="1682978"/>
                        <a:pt x="730982" y="1683344"/>
                      </a:cubicBezTo>
                      <a:cubicBezTo>
                        <a:pt x="730760" y="1686087"/>
                        <a:pt x="728724" y="1687404"/>
                        <a:pt x="729946" y="1691062"/>
                      </a:cubicBezTo>
                      <a:cubicBezTo>
                        <a:pt x="707478" y="1679612"/>
                        <a:pt x="673203" y="1676466"/>
                        <a:pt x="681161" y="1639920"/>
                      </a:cubicBezTo>
                      <a:cubicBezTo>
                        <a:pt x="663210" y="1633115"/>
                        <a:pt x="652587" y="1644309"/>
                        <a:pt x="638263" y="1648626"/>
                      </a:cubicBezTo>
                      <a:cubicBezTo>
                        <a:pt x="632415" y="1664759"/>
                        <a:pt x="626714" y="1681002"/>
                        <a:pt x="619681" y="1695891"/>
                      </a:cubicBezTo>
                      <a:cubicBezTo>
                        <a:pt x="600583" y="1702403"/>
                        <a:pt x="594179" y="1689379"/>
                        <a:pt x="585555" y="1680453"/>
                      </a:cubicBezTo>
                      <a:cubicBezTo>
                        <a:pt x="496241" y="1661759"/>
                        <a:pt x="402042" y="1644749"/>
                        <a:pt x="306436" y="1629311"/>
                      </a:cubicBezTo>
                      <a:cubicBezTo>
                        <a:pt x="275418" y="1624299"/>
                        <a:pt x="243697" y="1616361"/>
                        <a:pt x="212754" y="1613873"/>
                      </a:cubicBezTo>
                      <a:cubicBezTo>
                        <a:pt x="194951" y="1612483"/>
                        <a:pt x="177480" y="1612775"/>
                        <a:pt x="160084" y="1611971"/>
                      </a:cubicBezTo>
                      <a:cubicBezTo>
                        <a:pt x="138949" y="1611057"/>
                        <a:pt x="117296" y="1607837"/>
                        <a:pt x="95606" y="1608130"/>
                      </a:cubicBezTo>
                      <a:cubicBezTo>
                        <a:pt x="68994" y="1608459"/>
                        <a:pt x="43010" y="1616361"/>
                        <a:pt x="14547" y="1616763"/>
                      </a:cubicBezTo>
                      <a:cubicBezTo>
                        <a:pt x="5700" y="1627372"/>
                        <a:pt x="3368" y="1644200"/>
                        <a:pt x="0" y="1660150"/>
                      </a:cubicBezTo>
                      <a:lnTo>
                        <a:pt x="0" y="1661138"/>
                      </a:lnTo>
                      <a:cubicBezTo>
                        <a:pt x="37" y="1661686"/>
                        <a:pt x="2258" y="1672186"/>
                        <a:pt x="2517" y="1672698"/>
                      </a:cubicBezTo>
                      <a:cubicBezTo>
                        <a:pt x="3257" y="1677015"/>
                        <a:pt x="6774" y="1680746"/>
                        <a:pt x="8698" y="1683344"/>
                      </a:cubicBezTo>
                      <a:cubicBezTo>
                        <a:pt x="16026" y="1683124"/>
                        <a:pt x="32794" y="1683636"/>
                        <a:pt x="42861" y="1683344"/>
                      </a:cubicBezTo>
                      <a:cubicBezTo>
                        <a:pt x="45045" y="1683233"/>
                        <a:pt x="51042" y="1684404"/>
                        <a:pt x="48747" y="1682392"/>
                      </a:cubicBezTo>
                      <a:lnTo>
                        <a:pt x="42861" y="1682392"/>
                      </a:lnTo>
                      <a:cubicBezTo>
                        <a:pt x="30869" y="1680051"/>
                        <a:pt x="18617" y="1675441"/>
                        <a:pt x="8550" y="1670723"/>
                      </a:cubicBezTo>
                      <a:cubicBezTo>
                        <a:pt x="5811" y="1669185"/>
                        <a:pt x="3183" y="1665820"/>
                        <a:pt x="2332" y="1662418"/>
                      </a:cubicBezTo>
                      <a:cubicBezTo>
                        <a:pt x="3627" y="1663625"/>
                        <a:pt x="6181" y="1664979"/>
                        <a:pt x="12733" y="1664065"/>
                      </a:cubicBezTo>
                      <a:cubicBezTo>
                        <a:pt x="94607" y="1654589"/>
                        <a:pt x="177517" y="1660589"/>
                        <a:pt x="255726" y="1674636"/>
                      </a:cubicBezTo>
                      <a:cubicBezTo>
                        <a:pt x="268793" y="1677051"/>
                        <a:pt x="282487" y="1679172"/>
                        <a:pt x="295701" y="1681404"/>
                      </a:cubicBezTo>
                      <a:cubicBezTo>
                        <a:pt x="340969" y="1689014"/>
                        <a:pt x="387421" y="1697464"/>
                        <a:pt x="428395" y="1705548"/>
                      </a:cubicBezTo>
                      <a:cubicBezTo>
                        <a:pt x="437908" y="1707378"/>
                        <a:pt x="488542" y="1717657"/>
                        <a:pt x="504533" y="1719925"/>
                      </a:cubicBezTo>
                      <a:cubicBezTo>
                        <a:pt x="532293" y="1724023"/>
                        <a:pt x="559942" y="1726620"/>
                        <a:pt x="586407" y="1735437"/>
                      </a:cubicBezTo>
                      <a:cubicBezTo>
                        <a:pt x="586962" y="1740046"/>
                        <a:pt x="585333" y="1742680"/>
                        <a:pt x="583594" y="1745058"/>
                      </a:cubicBezTo>
                      <a:cubicBezTo>
                        <a:pt x="566382" y="1745460"/>
                        <a:pt x="546950" y="1740156"/>
                        <a:pt x="528184" y="1738656"/>
                      </a:cubicBezTo>
                      <a:cubicBezTo>
                        <a:pt x="485878" y="1729254"/>
                        <a:pt x="294443" y="1706573"/>
                        <a:pt x="260539" y="1703646"/>
                      </a:cubicBezTo>
                      <a:cubicBezTo>
                        <a:pt x="292925" y="1708622"/>
                        <a:pt x="469592" y="1736936"/>
                        <a:pt x="520892" y="1741802"/>
                      </a:cubicBezTo>
                      <a:cubicBezTo>
                        <a:pt x="527444" y="1743631"/>
                        <a:pt x="535476" y="1743851"/>
                        <a:pt x="543656" y="1745058"/>
                      </a:cubicBezTo>
                      <a:cubicBezTo>
                        <a:pt x="554242" y="1746631"/>
                        <a:pt x="567419" y="1751094"/>
                        <a:pt x="575784" y="1749850"/>
                      </a:cubicBezTo>
                      <a:cubicBezTo>
                        <a:pt x="586147" y="1748496"/>
                        <a:pt x="591626" y="1738436"/>
                        <a:pt x="599176" y="1735437"/>
                      </a:cubicBezTo>
                      <a:cubicBezTo>
                        <a:pt x="604062" y="1736132"/>
                        <a:pt x="608133" y="1742680"/>
                        <a:pt x="610836" y="1742204"/>
                      </a:cubicBezTo>
                      <a:cubicBezTo>
                        <a:pt x="611095" y="1731705"/>
                        <a:pt x="613538" y="1723620"/>
                        <a:pt x="621644" y="1720950"/>
                      </a:cubicBezTo>
                      <a:cubicBezTo>
                        <a:pt x="622495" y="1714109"/>
                        <a:pt x="623494" y="1706720"/>
                        <a:pt x="626529" y="1709390"/>
                      </a:cubicBezTo>
                      <a:cubicBezTo>
                        <a:pt x="634043" y="1702623"/>
                        <a:pt x="640002" y="1694391"/>
                        <a:pt x="646035" y="1686233"/>
                      </a:cubicBezTo>
                      <a:cubicBezTo>
                        <a:pt x="659138" y="1690184"/>
                        <a:pt x="646628" y="1686892"/>
                        <a:pt x="660581" y="1689818"/>
                      </a:cubicBezTo>
                      <a:cubicBezTo>
                        <a:pt x="670132" y="1692379"/>
                        <a:pt x="664617" y="1690843"/>
                        <a:pt x="673759" y="1693331"/>
                      </a:cubicBezTo>
                      <a:cubicBezTo>
                        <a:pt x="679755" y="1694903"/>
                        <a:pt x="677201" y="1694208"/>
                        <a:pt x="684271" y="1696220"/>
                      </a:cubicBezTo>
                      <a:cubicBezTo>
                        <a:pt x="688823" y="1697756"/>
                        <a:pt x="689305" y="1698269"/>
                        <a:pt x="693968" y="1699074"/>
                      </a:cubicBezTo>
                      <a:cubicBezTo>
                        <a:pt x="698928" y="1701049"/>
                        <a:pt x="693968" y="1699074"/>
                        <a:pt x="698225" y="1701049"/>
                      </a:cubicBezTo>
                      <a:cubicBezTo>
                        <a:pt x="703036" y="1701708"/>
                        <a:pt x="702148" y="1702110"/>
                        <a:pt x="706960" y="1704232"/>
                      </a:cubicBezTo>
                      <a:cubicBezTo>
                        <a:pt x="711586" y="1707122"/>
                        <a:pt x="714103" y="1707122"/>
                        <a:pt x="718990" y="1708731"/>
                      </a:cubicBezTo>
                      <a:cubicBezTo>
                        <a:pt x="723246" y="1709354"/>
                        <a:pt x="723727" y="1712536"/>
                        <a:pt x="726133" y="1711256"/>
                      </a:cubicBezTo>
                      <a:cubicBezTo>
                        <a:pt x="733277" y="1713451"/>
                        <a:pt x="726577" y="1714878"/>
                        <a:pt x="737793" y="1713267"/>
                      </a:cubicBezTo>
                      <a:cubicBezTo>
                        <a:pt x="740494" y="1718938"/>
                        <a:pt x="736534" y="1725340"/>
                        <a:pt x="735868" y="1730608"/>
                      </a:cubicBezTo>
                      <a:cubicBezTo>
                        <a:pt x="730353" y="1732985"/>
                        <a:pt x="723172" y="1730974"/>
                        <a:pt x="720174" y="1727718"/>
                      </a:cubicBezTo>
                      <a:cubicBezTo>
                        <a:pt x="689230" y="1722011"/>
                        <a:pt x="666096" y="1708475"/>
                        <a:pt x="637264" y="1700646"/>
                      </a:cubicBezTo>
                      <a:cubicBezTo>
                        <a:pt x="632859" y="1717073"/>
                        <a:pt x="624420" y="1728486"/>
                        <a:pt x="620755" y="1743156"/>
                      </a:cubicBezTo>
                      <a:cubicBezTo>
                        <a:pt x="629009" y="1733388"/>
                        <a:pt x="631267" y="1717548"/>
                        <a:pt x="640114" y="1708439"/>
                      </a:cubicBezTo>
                      <a:cubicBezTo>
                        <a:pt x="659842" y="1718353"/>
                        <a:pt x="686455" y="1721243"/>
                        <a:pt x="708441" y="1728669"/>
                      </a:cubicBezTo>
                      <a:cubicBezTo>
                        <a:pt x="710513" y="1729510"/>
                        <a:pt x="711586" y="1731522"/>
                        <a:pt x="711586" y="1734449"/>
                      </a:cubicBezTo>
                      <a:cubicBezTo>
                        <a:pt x="720951" y="1734157"/>
                        <a:pt x="724985" y="1739095"/>
                        <a:pt x="735868" y="1737375"/>
                      </a:cubicBezTo>
                      <a:cubicBezTo>
                        <a:pt x="732721" y="1749667"/>
                        <a:pt x="728057" y="1760569"/>
                        <a:pt x="727021" y="1774983"/>
                      </a:cubicBezTo>
                      <a:cubicBezTo>
                        <a:pt x="728983" y="1771434"/>
                        <a:pt x="730648" y="1767629"/>
                        <a:pt x="730982" y="1762435"/>
                      </a:cubicBezTo>
                      <a:cubicBezTo>
                        <a:pt x="735016" y="1767373"/>
                        <a:pt x="735645" y="1775787"/>
                        <a:pt x="737793" y="1782701"/>
                      </a:cubicBezTo>
                      <a:close/>
                      <a:moveTo>
                        <a:pt x="838070" y="1786036"/>
                      </a:moveTo>
                      <a:lnTo>
                        <a:pt x="844345" y="1776752"/>
                      </a:lnTo>
                      <a:cubicBezTo>
                        <a:pt x="847278" y="1768580"/>
                        <a:pt x="849203" y="1759855"/>
                        <a:pt x="850647" y="1755154"/>
                      </a:cubicBezTo>
                      <a:cubicBezTo>
                        <a:pt x="861565" y="1753143"/>
                        <a:pt x="873151" y="1751716"/>
                        <a:pt x="884070" y="1749850"/>
                      </a:cubicBezTo>
                      <a:cubicBezTo>
                        <a:pt x="882923" y="1738693"/>
                        <a:pt x="882108" y="1726767"/>
                        <a:pt x="881220" y="1715207"/>
                      </a:cubicBezTo>
                      <a:cubicBezTo>
                        <a:pt x="874853" y="1712206"/>
                        <a:pt x="870375" y="1707268"/>
                        <a:pt x="863638" y="1704598"/>
                      </a:cubicBezTo>
                      <a:cubicBezTo>
                        <a:pt x="863638" y="1698122"/>
                        <a:pt x="858530" y="1660845"/>
                        <a:pt x="858530" y="1654443"/>
                      </a:cubicBezTo>
                      <a:cubicBezTo>
                        <a:pt x="857420" y="1682502"/>
                        <a:pt x="847241" y="1700830"/>
                        <a:pt x="836285" y="1702623"/>
                      </a:cubicBezTo>
                      <a:cubicBezTo>
                        <a:pt x="832658" y="1703244"/>
                        <a:pt x="828179" y="1701415"/>
                        <a:pt x="824589" y="1701635"/>
                      </a:cubicBezTo>
                      <a:cubicBezTo>
                        <a:pt x="810524" y="1702878"/>
                        <a:pt x="800493" y="1716048"/>
                        <a:pt x="785577" y="1715207"/>
                      </a:cubicBezTo>
                      <a:cubicBezTo>
                        <a:pt x="787427" y="1720218"/>
                        <a:pt x="775916" y="1722157"/>
                        <a:pt x="776804" y="1725779"/>
                      </a:cubicBezTo>
                      <a:cubicBezTo>
                        <a:pt x="779654" y="1729254"/>
                        <a:pt x="782838" y="1722706"/>
                        <a:pt x="786502" y="1721938"/>
                      </a:cubicBezTo>
                      <a:cubicBezTo>
                        <a:pt x="790203" y="1721206"/>
                        <a:pt x="793386" y="1724023"/>
                        <a:pt x="797310" y="1723804"/>
                      </a:cubicBezTo>
                      <a:cubicBezTo>
                        <a:pt x="805860" y="1723474"/>
                        <a:pt x="816594" y="1715572"/>
                        <a:pt x="821702" y="1724791"/>
                      </a:cubicBezTo>
                      <a:cubicBezTo>
                        <a:pt x="820185" y="1730388"/>
                        <a:pt x="814152" y="1731522"/>
                        <a:pt x="813892" y="1738327"/>
                      </a:cubicBezTo>
                      <a:cubicBezTo>
                        <a:pt x="821628" y="1741472"/>
                        <a:pt x="832325" y="1732254"/>
                        <a:pt x="840209" y="1738327"/>
                      </a:cubicBezTo>
                      <a:cubicBezTo>
                        <a:pt x="839468" y="1742387"/>
                        <a:pt x="836582" y="1744326"/>
                        <a:pt x="835360" y="1747912"/>
                      </a:cubicBezTo>
                      <a:cubicBezTo>
                        <a:pt x="839691" y="1748496"/>
                        <a:pt x="843836" y="1749192"/>
                        <a:pt x="847056" y="1750838"/>
                      </a:cubicBezTo>
                      <a:lnTo>
                        <a:pt x="847056" y="1755704"/>
                      </a:lnTo>
                      <a:lnTo>
                        <a:pt x="847093" y="1755667"/>
                      </a:lnTo>
                      <a:cubicBezTo>
                        <a:pt x="845687" y="1758191"/>
                        <a:pt x="845095" y="1763532"/>
                        <a:pt x="843503" y="1767886"/>
                      </a:cubicBezTo>
                      <a:close/>
                      <a:moveTo>
                        <a:pt x="834183" y="1791787"/>
                      </a:moveTo>
                      <a:lnTo>
                        <a:pt x="835990" y="1790786"/>
                      </a:lnTo>
                      <a:cubicBezTo>
                        <a:pt x="836285" y="1790494"/>
                        <a:pt x="837951" y="1786433"/>
                        <a:pt x="837951" y="1786433"/>
                      </a:cubicBezTo>
                      <a:lnTo>
                        <a:pt x="838070" y="1786036"/>
                      </a:lnTo>
                      <a:close/>
                      <a:moveTo>
                        <a:pt x="720174" y="1802017"/>
                      </a:moveTo>
                      <a:cubicBezTo>
                        <a:pt x="720692" y="1798907"/>
                        <a:pt x="722098" y="1796785"/>
                        <a:pt x="722173" y="1793310"/>
                      </a:cubicBezTo>
                      <a:cubicBezTo>
                        <a:pt x="714733" y="1800554"/>
                        <a:pt x="697077" y="1797664"/>
                        <a:pt x="697780" y="1785591"/>
                      </a:cubicBezTo>
                      <a:cubicBezTo>
                        <a:pt x="693116" y="1787933"/>
                        <a:pt x="693598" y="1795212"/>
                        <a:pt x="687601" y="1796164"/>
                      </a:cubicBezTo>
                      <a:cubicBezTo>
                        <a:pt x="683715" y="1795688"/>
                        <a:pt x="679755" y="1795212"/>
                        <a:pt x="675942" y="1794846"/>
                      </a:cubicBezTo>
                      <a:cubicBezTo>
                        <a:pt x="673574" y="1791994"/>
                        <a:pt x="670945" y="1789396"/>
                        <a:pt x="670427" y="1784604"/>
                      </a:cubicBezTo>
                      <a:cubicBezTo>
                        <a:pt x="667614" y="1787018"/>
                        <a:pt x="665024" y="1792908"/>
                        <a:pt x="660027" y="1793603"/>
                      </a:cubicBezTo>
                      <a:cubicBezTo>
                        <a:pt x="657769" y="1793419"/>
                        <a:pt x="655733" y="1793310"/>
                        <a:pt x="653661" y="1793201"/>
                      </a:cubicBezTo>
                      <a:cubicBezTo>
                        <a:pt x="647812" y="1790310"/>
                        <a:pt x="640447" y="1789103"/>
                        <a:pt x="642075" y="1778860"/>
                      </a:cubicBezTo>
                      <a:cubicBezTo>
                        <a:pt x="636597" y="1783689"/>
                        <a:pt x="635042" y="1792469"/>
                        <a:pt x="624530" y="1792322"/>
                      </a:cubicBezTo>
                      <a:cubicBezTo>
                        <a:pt x="626344" y="1793310"/>
                        <a:pt x="630601" y="1793456"/>
                        <a:pt x="635450" y="1793346"/>
                      </a:cubicBezTo>
                      <a:close/>
                      <a:moveTo>
                        <a:pt x="747490" y="1803919"/>
                      </a:moveTo>
                      <a:cubicBezTo>
                        <a:pt x="754744" y="1804833"/>
                        <a:pt x="758890" y="1803443"/>
                        <a:pt x="765700" y="1800809"/>
                      </a:cubicBezTo>
                      <a:cubicBezTo>
                        <a:pt x="768624" y="1799712"/>
                        <a:pt x="775065" y="1801139"/>
                        <a:pt x="778174" y="1801248"/>
                      </a:cubicBezTo>
                      <a:cubicBezTo>
                        <a:pt x="784985" y="1801395"/>
                        <a:pt x="791906" y="1801358"/>
                        <a:pt x="798827" y="1800993"/>
                      </a:cubicBezTo>
                      <a:cubicBezTo>
                        <a:pt x="808710" y="1800443"/>
                        <a:pt x="823404" y="1800188"/>
                        <a:pt x="832436" y="1795212"/>
                      </a:cubicBezTo>
                      <a:cubicBezTo>
                        <a:pt x="832251" y="1795176"/>
                        <a:pt x="832140" y="1795103"/>
                        <a:pt x="831992" y="1795030"/>
                      </a:cubicBezTo>
                      <a:lnTo>
                        <a:pt x="834183" y="1791787"/>
                      </a:lnTo>
                      <a:lnTo>
                        <a:pt x="829919" y="1794151"/>
                      </a:lnTo>
                      <a:cubicBezTo>
                        <a:pt x="825847" y="1792725"/>
                        <a:pt x="821591" y="1791298"/>
                        <a:pt x="822627" y="1784604"/>
                      </a:cubicBezTo>
                      <a:cubicBezTo>
                        <a:pt x="817963" y="1786433"/>
                        <a:pt x="820332" y="1791371"/>
                        <a:pt x="815854" y="1794298"/>
                      </a:cubicBezTo>
                      <a:cubicBezTo>
                        <a:pt x="809155" y="1798614"/>
                        <a:pt x="797458" y="1796457"/>
                        <a:pt x="795385" y="1788481"/>
                      </a:cubicBezTo>
                      <a:cubicBezTo>
                        <a:pt x="792240" y="1791444"/>
                        <a:pt x="790610" y="1796017"/>
                        <a:pt x="786502" y="1798066"/>
                      </a:cubicBezTo>
                      <a:cubicBezTo>
                        <a:pt x="780950" y="1798248"/>
                        <a:pt x="775249" y="1798432"/>
                        <a:pt x="771919" y="1796164"/>
                      </a:cubicBezTo>
                      <a:cubicBezTo>
                        <a:pt x="768847" y="1796017"/>
                        <a:pt x="768624" y="1798798"/>
                        <a:pt x="766589" y="1799748"/>
                      </a:cubicBezTo>
                      <a:cubicBezTo>
                        <a:pt x="765997" y="1799822"/>
                        <a:pt x="765146" y="1799822"/>
                        <a:pt x="764442" y="1800005"/>
                      </a:cubicBezTo>
                      <a:cubicBezTo>
                        <a:pt x="758927" y="1801175"/>
                        <a:pt x="753745" y="1801577"/>
                        <a:pt x="748378" y="1801395"/>
                      </a:cubicBezTo>
                      <a:cubicBezTo>
                        <a:pt x="746268" y="1800261"/>
                        <a:pt x="744085" y="1799602"/>
                        <a:pt x="743603" y="1797151"/>
                      </a:cubicBezTo>
                      <a:cubicBezTo>
                        <a:pt x="740976" y="1797920"/>
                        <a:pt x="742900" y="1799895"/>
                        <a:pt x="744380" y="1801468"/>
                      </a:cubicBezTo>
                      <a:cubicBezTo>
                        <a:pt x="744529" y="1801943"/>
                        <a:pt x="745232" y="1802785"/>
                        <a:pt x="747490" y="180391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intony"/>
                    <a:ea typeface="Sintony"/>
                    <a:cs typeface="Sintony"/>
                    <a:sym typeface="Sintony"/>
                  </a:endParaRPr>
                </a:p>
              </p:txBody>
            </p:sp>
            <p:sp>
              <p:nvSpPr>
                <p:cNvPr id="52" name="Google Shape;52;p10"/>
                <p:cNvSpPr/>
                <p:nvPr/>
              </p:nvSpPr>
              <p:spPr>
                <a:xfrm rot="10800000" flipH="1">
                  <a:off x="4450472" y="1434320"/>
                  <a:ext cx="1159690" cy="1299667"/>
                </a:xfrm>
                <a:custGeom>
                  <a:avLst/>
                  <a:gdLst/>
                  <a:ahLst/>
                  <a:cxnLst/>
                  <a:rect l="l" t="t" r="r" b="b"/>
                  <a:pathLst>
                    <a:path w="1271150" h="1424586" extrusionOk="0">
                      <a:moveTo>
                        <a:pt x="185775" y="1020138"/>
                      </a:moveTo>
                      <a:cubicBezTo>
                        <a:pt x="165489" y="998004"/>
                        <a:pt x="145893" y="974747"/>
                        <a:pt x="127109" y="950166"/>
                      </a:cubicBezTo>
                      <a:cubicBezTo>
                        <a:pt x="73150" y="879553"/>
                        <a:pt x="31199" y="804929"/>
                        <a:pt x="0" y="729824"/>
                      </a:cubicBezTo>
                      <a:cubicBezTo>
                        <a:pt x="33552" y="826101"/>
                        <a:pt x="83414" y="922939"/>
                        <a:pt x="150356" y="1014926"/>
                      </a:cubicBezTo>
                      <a:cubicBezTo>
                        <a:pt x="160540" y="1016169"/>
                        <a:pt x="172954" y="1018053"/>
                        <a:pt x="185775" y="1020138"/>
                      </a:cubicBezTo>
                      <a:close/>
                      <a:moveTo>
                        <a:pt x="890752" y="1422019"/>
                      </a:moveTo>
                      <a:cubicBezTo>
                        <a:pt x="967254" y="1414224"/>
                        <a:pt x="1038127" y="1388566"/>
                        <a:pt x="1098608" y="1343465"/>
                      </a:cubicBezTo>
                      <a:cubicBezTo>
                        <a:pt x="1344387" y="1160174"/>
                        <a:pt x="1325319" y="725505"/>
                        <a:pt x="1055927" y="372516"/>
                      </a:cubicBezTo>
                      <a:cubicBezTo>
                        <a:pt x="904394" y="173948"/>
                        <a:pt x="705961" y="43507"/>
                        <a:pt x="517590" y="0"/>
                      </a:cubicBezTo>
                      <a:cubicBezTo>
                        <a:pt x="678373" y="46234"/>
                        <a:pt x="842037" y="158069"/>
                        <a:pt x="968131" y="323235"/>
                      </a:cubicBezTo>
                      <a:cubicBezTo>
                        <a:pt x="1213140" y="644545"/>
                        <a:pt x="1223607" y="1045251"/>
                        <a:pt x="991460" y="1218357"/>
                      </a:cubicBezTo>
                      <a:cubicBezTo>
                        <a:pt x="786698" y="1371133"/>
                        <a:pt x="461643" y="1295627"/>
                        <a:pt x="219596" y="1055476"/>
                      </a:cubicBezTo>
                      <a:cubicBezTo>
                        <a:pt x="204950" y="1054313"/>
                        <a:pt x="190466" y="1053351"/>
                        <a:pt x="178781" y="1052509"/>
                      </a:cubicBezTo>
                      <a:cubicBezTo>
                        <a:pt x="381069" y="1308018"/>
                        <a:pt x="661245" y="1445403"/>
                        <a:pt x="890752" y="1422019"/>
                      </a:cubicBezTo>
                      <a:close/>
                    </a:path>
                  </a:pathLst>
                </a:custGeom>
                <a:gradFill>
                  <a:gsLst>
                    <a:gs pos="0">
                      <a:srgbClr val="75D5C7"/>
                    </a:gs>
                    <a:gs pos="21000">
                      <a:srgbClr val="75D5C7"/>
                    </a:gs>
                    <a:gs pos="52999">
                      <a:srgbClr val="F77F25"/>
                    </a:gs>
                    <a:gs pos="100000">
                      <a:srgbClr val="CE2F8E"/>
                    </a:gs>
                  </a:gsLst>
                  <a:lin ang="189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intony"/>
                    <a:ea typeface="Sintony"/>
                    <a:cs typeface="Sintony"/>
                    <a:sym typeface="Sintony"/>
                  </a:endParaRPr>
                </a:p>
              </p:txBody>
            </p:sp>
          </p:grpSp>
          <p:sp>
            <p:nvSpPr>
              <p:cNvPr id="53" name="Google Shape;53;p10"/>
              <p:cNvSpPr/>
              <p:nvPr/>
            </p:nvSpPr>
            <p:spPr>
              <a:xfrm>
                <a:off x="5106239" y="1609054"/>
                <a:ext cx="1979523" cy="1091959"/>
              </a:xfrm>
              <a:custGeom>
                <a:avLst/>
                <a:gdLst/>
                <a:ahLst/>
                <a:cxnLst/>
                <a:rect l="l" t="t" r="r" b="b"/>
                <a:pathLst>
                  <a:path w="2731310" h="1506666" extrusionOk="0">
                    <a:moveTo>
                      <a:pt x="2731310" y="1270860"/>
                    </a:moveTo>
                    <a:lnTo>
                      <a:pt x="2731310" y="1270992"/>
                    </a:lnTo>
                    <a:lnTo>
                      <a:pt x="2731302" y="1270994"/>
                    </a:lnTo>
                    <a:close/>
                    <a:moveTo>
                      <a:pt x="1070655" y="178047"/>
                    </a:moveTo>
                    <a:cubicBezTo>
                      <a:pt x="1047838" y="178376"/>
                      <a:pt x="1047312" y="178639"/>
                      <a:pt x="1047312" y="201784"/>
                    </a:cubicBezTo>
                    <a:cubicBezTo>
                      <a:pt x="1047115" y="286079"/>
                      <a:pt x="1047247" y="370309"/>
                      <a:pt x="1047247" y="454604"/>
                    </a:cubicBezTo>
                    <a:cubicBezTo>
                      <a:pt x="1047247" y="532324"/>
                      <a:pt x="1047247" y="609978"/>
                      <a:pt x="1047247" y="687698"/>
                    </a:cubicBezTo>
                    <a:cubicBezTo>
                      <a:pt x="1047247" y="733988"/>
                      <a:pt x="1047312" y="734645"/>
                      <a:pt x="1093602" y="730832"/>
                    </a:cubicBezTo>
                    <a:cubicBezTo>
                      <a:pt x="1171717" y="724454"/>
                      <a:pt x="1228988" y="686449"/>
                      <a:pt x="1263113" y="615370"/>
                    </a:cubicBezTo>
                    <a:cubicBezTo>
                      <a:pt x="1279749" y="580718"/>
                      <a:pt x="1287574" y="543896"/>
                      <a:pt x="1292176" y="505562"/>
                    </a:cubicBezTo>
                    <a:cubicBezTo>
                      <a:pt x="1300198" y="438889"/>
                      <a:pt x="1302697" y="372479"/>
                      <a:pt x="1289546" y="306594"/>
                    </a:cubicBezTo>
                    <a:cubicBezTo>
                      <a:pt x="1277776" y="247614"/>
                      <a:pt x="1245229" y="206584"/>
                      <a:pt x="1184144" y="190014"/>
                    </a:cubicBezTo>
                    <a:cubicBezTo>
                      <a:pt x="1146533" y="179823"/>
                      <a:pt x="1108923" y="177455"/>
                      <a:pt x="1070655" y="178047"/>
                    </a:cubicBezTo>
                    <a:close/>
                    <a:moveTo>
                      <a:pt x="1798802" y="2224"/>
                    </a:moveTo>
                    <a:lnTo>
                      <a:pt x="2269067" y="2224"/>
                    </a:lnTo>
                    <a:cubicBezTo>
                      <a:pt x="2274590" y="41478"/>
                      <a:pt x="2263018" y="78695"/>
                      <a:pt x="2260848" y="116437"/>
                    </a:cubicBezTo>
                    <a:cubicBezTo>
                      <a:pt x="2257626" y="173182"/>
                      <a:pt x="2252694" y="229860"/>
                      <a:pt x="2249078" y="286605"/>
                    </a:cubicBezTo>
                    <a:cubicBezTo>
                      <a:pt x="2239675" y="433103"/>
                      <a:pt x="2236782" y="579732"/>
                      <a:pt x="2236782" y="726426"/>
                    </a:cubicBezTo>
                    <a:cubicBezTo>
                      <a:pt x="2236782" y="848003"/>
                      <a:pt x="2237308" y="969580"/>
                      <a:pt x="2238360" y="1091158"/>
                    </a:cubicBezTo>
                    <a:cubicBezTo>
                      <a:pt x="2238952" y="1155661"/>
                      <a:pt x="2242766" y="1220033"/>
                      <a:pt x="2250327" y="1284208"/>
                    </a:cubicBezTo>
                    <a:cubicBezTo>
                      <a:pt x="2251708" y="1295781"/>
                      <a:pt x="2256179" y="1300646"/>
                      <a:pt x="2267686" y="1303737"/>
                    </a:cubicBezTo>
                    <a:cubicBezTo>
                      <a:pt x="2294250" y="1310838"/>
                      <a:pt x="2321472" y="1313600"/>
                      <a:pt x="2348496" y="1315243"/>
                    </a:cubicBezTo>
                    <a:cubicBezTo>
                      <a:pt x="2437394" y="1320504"/>
                      <a:pt x="2525306" y="1310509"/>
                      <a:pt x="2612560" y="1294334"/>
                    </a:cubicBezTo>
                    <a:lnTo>
                      <a:pt x="2731302" y="1270994"/>
                    </a:lnTo>
                    <a:lnTo>
                      <a:pt x="2717173" y="1493828"/>
                    </a:lnTo>
                    <a:cubicBezTo>
                      <a:pt x="2716581" y="1504151"/>
                      <a:pt x="2711847" y="1506518"/>
                      <a:pt x="2702773" y="1506321"/>
                    </a:cubicBezTo>
                    <a:cubicBezTo>
                      <a:pt x="2684165" y="1505927"/>
                      <a:pt x="2665491" y="1507045"/>
                      <a:pt x="2646949" y="1505992"/>
                    </a:cubicBezTo>
                    <a:cubicBezTo>
                      <a:pt x="2461986" y="1495669"/>
                      <a:pt x="2276891" y="1501324"/>
                      <a:pt x="2091863" y="1499746"/>
                    </a:cubicBezTo>
                    <a:cubicBezTo>
                      <a:pt x="2006384" y="1499023"/>
                      <a:pt x="1921234" y="1508754"/>
                      <a:pt x="1835755" y="1506255"/>
                    </a:cubicBezTo>
                    <a:cubicBezTo>
                      <a:pt x="1824972" y="1505927"/>
                      <a:pt x="1814188" y="1506255"/>
                      <a:pt x="1799460" y="1506255"/>
                    </a:cubicBezTo>
                    <a:cubicBezTo>
                      <a:pt x="1830100" y="1254488"/>
                      <a:pt x="1835952" y="1004495"/>
                      <a:pt x="1835821" y="754240"/>
                    </a:cubicBezTo>
                    <a:cubicBezTo>
                      <a:pt x="1835624" y="503590"/>
                      <a:pt x="1830692" y="253071"/>
                      <a:pt x="1798802" y="2224"/>
                    </a:cubicBezTo>
                    <a:close/>
                    <a:moveTo>
                      <a:pt x="0" y="2093"/>
                    </a:moveTo>
                    <a:lnTo>
                      <a:pt x="471909" y="2093"/>
                    </a:lnTo>
                    <a:cubicBezTo>
                      <a:pt x="444358" y="251954"/>
                      <a:pt x="435153" y="501881"/>
                      <a:pt x="435153" y="752202"/>
                    </a:cubicBezTo>
                    <a:cubicBezTo>
                      <a:pt x="435153" y="1002983"/>
                      <a:pt x="441005" y="1253502"/>
                      <a:pt x="471514" y="1504546"/>
                    </a:cubicBezTo>
                    <a:lnTo>
                      <a:pt x="2433" y="1504546"/>
                    </a:lnTo>
                    <a:cubicBezTo>
                      <a:pt x="-2104" y="1479626"/>
                      <a:pt x="5260" y="1456284"/>
                      <a:pt x="8022" y="1432876"/>
                    </a:cubicBezTo>
                    <a:cubicBezTo>
                      <a:pt x="39123" y="1167826"/>
                      <a:pt x="33337" y="901658"/>
                      <a:pt x="34192" y="635622"/>
                    </a:cubicBezTo>
                    <a:cubicBezTo>
                      <a:pt x="34520" y="530417"/>
                      <a:pt x="31496" y="425279"/>
                      <a:pt x="26104" y="320271"/>
                    </a:cubicBezTo>
                    <a:cubicBezTo>
                      <a:pt x="21501" y="230782"/>
                      <a:pt x="16372" y="141226"/>
                      <a:pt x="3090" y="52328"/>
                    </a:cubicBezTo>
                    <a:cubicBezTo>
                      <a:pt x="658" y="36350"/>
                      <a:pt x="986" y="19978"/>
                      <a:pt x="0" y="2093"/>
                    </a:cubicBezTo>
                    <a:close/>
                    <a:moveTo>
                      <a:pt x="627628" y="62"/>
                    </a:moveTo>
                    <a:cubicBezTo>
                      <a:pt x="632724" y="-94"/>
                      <a:pt x="637639" y="580"/>
                      <a:pt x="642406" y="580"/>
                    </a:cubicBezTo>
                    <a:cubicBezTo>
                      <a:pt x="850514" y="449"/>
                      <a:pt x="1058753" y="-998"/>
                      <a:pt x="1266861" y="1238"/>
                    </a:cubicBezTo>
                    <a:cubicBezTo>
                      <a:pt x="1348592" y="2093"/>
                      <a:pt x="1430257" y="10312"/>
                      <a:pt x="1508372" y="38585"/>
                    </a:cubicBezTo>
                    <a:cubicBezTo>
                      <a:pt x="1633894" y="83889"/>
                      <a:pt x="1706617" y="170617"/>
                      <a:pt x="1724830" y="304359"/>
                    </a:cubicBezTo>
                    <a:lnTo>
                      <a:pt x="1724830" y="304293"/>
                    </a:lnTo>
                    <a:cubicBezTo>
                      <a:pt x="1738967" y="408117"/>
                      <a:pt x="1726540" y="506746"/>
                      <a:pt x="1679198" y="600181"/>
                    </a:cubicBezTo>
                    <a:cubicBezTo>
                      <a:pt x="1625280" y="706700"/>
                      <a:pt x="1536119" y="771007"/>
                      <a:pt x="1425129" y="808486"/>
                    </a:cubicBezTo>
                    <a:cubicBezTo>
                      <a:pt x="1336428" y="838404"/>
                      <a:pt x="1244966" y="841034"/>
                      <a:pt x="1153043" y="834853"/>
                    </a:cubicBezTo>
                    <a:cubicBezTo>
                      <a:pt x="1118654" y="832486"/>
                      <a:pt x="1084726" y="822689"/>
                      <a:pt x="1048167" y="815850"/>
                    </a:cubicBezTo>
                    <a:cubicBezTo>
                      <a:pt x="1043301" y="1046972"/>
                      <a:pt x="1055137" y="1275660"/>
                      <a:pt x="1083937" y="1504677"/>
                    </a:cubicBezTo>
                    <a:lnTo>
                      <a:pt x="613014" y="1504677"/>
                    </a:lnTo>
                    <a:cubicBezTo>
                      <a:pt x="610581" y="1475943"/>
                      <a:pt x="616894" y="1448985"/>
                      <a:pt x="620247" y="1422486"/>
                    </a:cubicBezTo>
                    <a:cubicBezTo>
                      <a:pt x="634121" y="1312679"/>
                      <a:pt x="636685" y="1202214"/>
                      <a:pt x="643458" y="1092012"/>
                    </a:cubicBezTo>
                    <a:cubicBezTo>
                      <a:pt x="645431" y="1060319"/>
                      <a:pt x="645628" y="1028495"/>
                      <a:pt x="645628" y="996736"/>
                    </a:cubicBezTo>
                    <a:cubicBezTo>
                      <a:pt x="645759" y="826897"/>
                      <a:pt x="647600" y="657057"/>
                      <a:pt x="644904" y="487283"/>
                    </a:cubicBezTo>
                    <a:cubicBezTo>
                      <a:pt x="643195" y="382341"/>
                      <a:pt x="638066" y="277400"/>
                      <a:pt x="628203" y="172656"/>
                    </a:cubicBezTo>
                    <a:cubicBezTo>
                      <a:pt x="622877" y="116437"/>
                      <a:pt x="615513" y="60218"/>
                      <a:pt x="611765" y="4525"/>
                    </a:cubicBezTo>
                    <a:cubicBezTo>
                      <a:pt x="617255" y="1204"/>
                      <a:pt x="622532" y="218"/>
                      <a:pt x="627628" y="6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intony"/>
                  <a:ea typeface="Sintony"/>
                  <a:cs typeface="Sintony"/>
                  <a:sym typeface="Sintony"/>
                </a:endParaRPr>
              </a:p>
            </p:txBody>
          </p:sp>
        </p:grpSp>
        <p:sp>
          <p:nvSpPr>
            <p:cNvPr id="54" name="Google Shape;54;p10"/>
            <p:cNvSpPr txBox="1"/>
            <p:nvPr/>
          </p:nvSpPr>
          <p:spPr>
            <a:xfrm>
              <a:off x="2202977" y="3787239"/>
              <a:ext cx="7761900" cy="9234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b="1">
                  <a:solidFill>
                    <a:schemeClr val="lt1"/>
                  </a:solidFill>
                  <a:latin typeface="Sintony"/>
                  <a:ea typeface="Sintony"/>
                  <a:cs typeface="Sintony"/>
                  <a:sym typeface="Sintony"/>
                </a:rPr>
                <a:t>Data Analysis</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9"/>
          <p:cNvSpPr txBox="1">
            <a:spLocks noGrp="1"/>
          </p:cNvSpPr>
          <p:nvPr>
            <p:ph type="title"/>
          </p:nvPr>
        </p:nvSpPr>
        <p:spPr>
          <a:xfrm>
            <a:off x="112085" y="336978"/>
            <a:ext cx="11886600" cy="552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DATA INSIGHTS</a:t>
            </a:r>
            <a:endParaRPr/>
          </a:p>
        </p:txBody>
      </p:sp>
      <p:pic>
        <p:nvPicPr>
          <p:cNvPr id="161" name="Google Shape;161;p19"/>
          <p:cNvPicPr preferRelativeResize="0"/>
          <p:nvPr/>
        </p:nvPicPr>
        <p:blipFill>
          <a:blip r:embed="rId3">
            <a:alphaModFix/>
          </a:blip>
          <a:stretch>
            <a:fillRect/>
          </a:stretch>
        </p:blipFill>
        <p:spPr>
          <a:xfrm>
            <a:off x="0" y="4543842"/>
            <a:ext cx="12192000" cy="2314166"/>
          </a:xfrm>
          <a:prstGeom prst="rect">
            <a:avLst/>
          </a:prstGeom>
          <a:noFill/>
          <a:ln>
            <a:noFill/>
          </a:ln>
        </p:spPr>
      </p:pic>
      <p:sp>
        <p:nvSpPr>
          <p:cNvPr id="162" name="Google Shape;162;p19"/>
          <p:cNvSpPr txBox="1"/>
          <p:nvPr/>
        </p:nvSpPr>
        <p:spPr>
          <a:xfrm>
            <a:off x="55975" y="1336400"/>
            <a:ext cx="119988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US" sz="2000">
                <a:solidFill>
                  <a:schemeClr val="lt1"/>
                </a:solidFill>
                <a:latin typeface="Sintony"/>
                <a:ea typeface="Sintony"/>
                <a:cs typeface="Sintony"/>
                <a:sym typeface="Sintony"/>
              </a:rPr>
              <a:t>Q.5 WHICH BATSMAN HAS THE HIGHEST STRIKE RATE (MINIMUM 150 RUNS SCORED)?</a:t>
            </a:r>
            <a:endParaRPr sz="2000">
              <a:solidFill>
                <a:schemeClr val="lt1"/>
              </a:solidFill>
              <a:latin typeface="Sintony"/>
              <a:ea typeface="Sintony"/>
              <a:cs typeface="Sintony"/>
              <a:sym typeface="Sintony"/>
            </a:endParaRPr>
          </a:p>
        </p:txBody>
      </p:sp>
      <p:sp>
        <p:nvSpPr>
          <p:cNvPr id="163" name="Google Shape;163;p19"/>
          <p:cNvSpPr txBox="1"/>
          <p:nvPr/>
        </p:nvSpPr>
        <p:spPr>
          <a:xfrm>
            <a:off x="676575" y="2469000"/>
            <a:ext cx="4725000" cy="4340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solidFill>
                  <a:schemeClr val="lt1"/>
                </a:solidFill>
                <a:latin typeface="Sintony"/>
                <a:ea typeface="Sintony"/>
                <a:cs typeface="Sintony"/>
                <a:sym typeface="Sintony"/>
              </a:rPr>
              <a:t>QUERY -</a:t>
            </a: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r>
              <a:rPr lang="en-US" sz="1800">
                <a:solidFill>
                  <a:schemeClr val="lt1"/>
                </a:solidFill>
                <a:latin typeface="Sintony"/>
                <a:ea typeface="Sintony"/>
                <a:cs typeface="Sintony"/>
                <a:sym typeface="Sintony"/>
              </a:rPr>
              <a:t>SELECT batter, (SUM(batsman_runs)/count(*))*100 as strike_rate</a:t>
            </a:r>
            <a:endParaRPr sz="1800">
              <a:solidFill>
                <a:schemeClr val="lt1"/>
              </a:solidFill>
              <a:latin typeface="Sintony"/>
              <a:ea typeface="Sintony"/>
              <a:cs typeface="Sintony"/>
              <a:sym typeface="Sintony"/>
            </a:endParaRPr>
          </a:p>
          <a:p>
            <a:pPr marL="0" lvl="0" indent="0" algn="l" rtl="0">
              <a:spcBef>
                <a:spcPts val="0"/>
              </a:spcBef>
              <a:spcAft>
                <a:spcPts val="0"/>
              </a:spcAft>
              <a:buNone/>
            </a:pPr>
            <a:r>
              <a:rPr lang="en-US" sz="1800">
                <a:solidFill>
                  <a:schemeClr val="lt1"/>
                </a:solidFill>
                <a:latin typeface="Sintony"/>
                <a:ea typeface="Sintony"/>
                <a:cs typeface="Sintony"/>
                <a:sym typeface="Sintony"/>
              </a:rPr>
              <a:t>FROM deliveries</a:t>
            </a:r>
            <a:endParaRPr sz="1800">
              <a:solidFill>
                <a:schemeClr val="lt1"/>
              </a:solidFill>
              <a:latin typeface="Sintony"/>
              <a:ea typeface="Sintony"/>
              <a:cs typeface="Sintony"/>
              <a:sym typeface="Sintony"/>
            </a:endParaRPr>
          </a:p>
          <a:p>
            <a:pPr marL="0" lvl="0" indent="0" algn="l" rtl="0">
              <a:spcBef>
                <a:spcPts val="0"/>
              </a:spcBef>
              <a:spcAft>
                <a:spcPts val="0"/>
              </a:spcAft>
              <a:buNone/>
            </a:pPr>
            <a:r>
              <a:rPr lang="en-US" sz="1800">
                <a:solidFill>
                  <a:schemeClr val="lt1"/>
                </a:solidFill>
                <a:latin typeface="Sintony"/>
                <a:ea typeface="Sintony"/>
                <a:cs typeface="Sintony"/>
                <a:sym typeface="Sintony"/>
              </a:rPr>
              <a:t>GROUP BY batter</a:t>
            </a:r>
            <a:endParaRPr sz="1800">
              <a:solidFill>
                <a:schemeClr val="lt1"/>
              </a:solidFill>
              <a:latin typeface="Sintony"/>
              <a:ea typeface="Sintony"/>
              <a:cs typeface="Sintony"/>
              <a:sym typeface="Sintony"/>
            </a:endParaRPr>
          </a:p>
          <a:p>
            <a:pPr marL="0" lvl="0" indent="0" algn="l" rtl="0">
              <a:spcBef>
                <a:spcPts val="0"/>
              </a:spcBef>
              <a:spcAft>
                <a:spcPts val="0"/>
              </a:spcAft>
              <a:buNone/>
            </a:pPr>
            <a:r>
              <a:rPr lang="en-US" sz="1800">
                <a:solidFill>
                  <a:schemeClr val="lt1"/>
                </a:solidFill>
                <a:latin typeface="Sintony"/>
                <a:ea typeface="Sintony"/>
                <a:cs typeface="Sintony"/>
                <a:sym typeface="Sintony"/>
              </a:rPr>
              <a:t>HAVING SUM(batsman_runs) &gt;=150</a:t>
            </a:r>
            <a:endParaRPr sz="1800">
              <a:solidFill>
                <a:schemeClr val="lt1"/>
              </a:solidFill>
              <a:latin typeface="Sintony"/>
              <a:ea typeface="Sintony"/>
              <a:cs typeface="Sintony"/>
              <a:sym typeface="Sintony"/>
            </a:endParaRPr>
          </a:p>
          <a:p>
            <a:pPr marL="0" lvl="0" indent="0" algn="l" rtl="0">
              <a:spcBef>
                <a:spcPts val="0"/>
              </a:spcBef>
              <a:spcAft>
                <a:spcPts val="0"/>
              </a:spcAft>
              <a:buNone/>
            </a:pPr>
            <a:r>
              <a:rPr lang="en-US" sz="1800">
                <a:solidFill>
                  <a:schemeClr val="lt1"/>
                </a:solidFill>
                <a:latin typeface="Sintony"/>
                <a:ea typeface="Sintony"/>
                <a:cs typeface="Sintony"/>
                <a:sym typeface="Sintony"/>
              </a:rPr>
              <a:t>ORDER BY strike_rate DESC</a:t>
            </a:r>
            <a:endParaRPr sz="1800">
              <a:solidFill>
                <a:schemeClr val="lt1"/>
              </a:solidFill>
              <a:latin typeface="Sintony"/>
              <a:ea typeface="Sintony"/>
              <a:cs typeface="Sintony"/>
              <a:sym typeface="Sintony"/>
            </a:endParaRPr>
          </a:p>
          <a:p>
            <a:pPr marL="0" lvl="0" indent="0" algn="l" rtl="0">
              <a:spcBef>
                <a:spcPts val="0"/>
              </a:spcBef>
              <a:spcAft>
                <a:spcPts val="0"/>
              </a:spcAft>
              <a:buNone/>
            </a:pPr>
            <a:r>
              <a:rPr lang="en-US" sz="1800">
                <a:solidFill>
                  <a:schemeClr val="lt1"/>
                </a:solidFill>
                <a:latin typeface="Sintony"/>
                <a:ea typeface="Sintony"/>
                <a:cs typeface="Sintony"/>
                <a:sym typeface="Sintony"/>
              </a:rPr>
              <a:t>LIMIT 1;</a:t>
            </a: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p:txBody>
      </p:sp>
      <p:sp>
        <p:nvSpPr>
          <p:cNvPr id="164" name="Google Shape;164;p19"/>
          <p:cNvSpPr txBox="1"/>
          <p:nvPr/>
        </p:nvSpPr>
        <p:spPr>
          <a:xfrm>
            <a:off x="6395325" y="2454125"/>
            <a:ext cx="4725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solidFill>
                  <a:schemeClr val="lt1"/>
                </a:solidFill>
                <a:latin typeface="Sintony"/>
                <a:ea typeface="Sintony"/>
                <a:cs typeface="Sintony"/>
                <a:sym typeface="Sintony"/>
              </a:rPr>
              <a:t>OUTPUT -</a:t>
            </a:r>
            <a:endParaRPr sz="1200"/>
          </a:p>
        </p:txBody>
      </p:sp>
      <p:pic>
        <p:nvPicPr>
          <p:cNvPr id="165" name="Google Shape;165;p19"/>
          <p:cNvPicPr preferRelativeResize="0"/>
          <p:nvPr/>
        </p:nvPicPr>
        <p:blipFill>
          <a:blip r:embed="rId4">
            <a:alphaModFix/>
          </a:blip>
          <a:stretch>
            <a:fillRect/>
          </a:stretch>
        </p:blipFill>
        <p:spPr>
          <a:xfrm>
            <a:off x="6519750" y="3097425"/>
            <a:ext cx="4638900" cy="1272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0"/>
          <p:cNvSpPr txBox="1">
            <a:spLocks noGrp="1"/>
          </p:cNvSpPr>
          <p:nvPr>
            <p:ph type="title"/>
          </p:nvPr>
        </p:nvSpPr>
        <p:spPr>
          <a:xfrm>
            <a:off x="112085" y="336978"/>
            <a:ext cx="11886600" cy="552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DATA INSIGHTS</a:t>
            </a:r>
            <a:endParaRPr/>
          </a:p>
        </p:txBody>
      </p:sp>
      <p:pic>
        <p:nvPicPr>
          <p:cNvPr id="171" name="Google Shape;171;p20"/>
          <p:cNvPicPr preferRelativeResize="0"/>
          <p:nvPr/>
        </p:nvPicPr>
        <p:blipFill>
          <a:blip r:embed="rId3">
            <a:alphaModFix/>
          </a:blip>
          <a:stretch>
            <a:fillRect/>
          </a:stretch>
        </p:blipFill>
        <p:spPr>
          <a:xfrm>
            <a:off x="0" y="4543842"/>
            <a:ext cx="12192000" cy="2314166"/>
          </a:xfrm>
          <a:prstGeom prst="rect">
            <a:avLst/>
          </a:prstGeom>
          <a:noFill/>
          <a:ln>
            <a:noFill/>
          </a:ln>
        </p:spPr>
      </p:pic>
      <p:sp>
        <p:nvSpPr>
          <p:cNvPr id="172" name="Google Shape;172;p20"/>
          <p:cNvSpPr txBox="1"/>
          <p:nvPr/>
        </p:nvSpPr>
        <p:spPr>
          <a:xfrm>
            <a:off x="55975" y="1336400"/>
            <a:ext cx="119988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US" sz="2000">
                <a:solidFill>
                  <a:schemeClr val="lt1"/>
                </a:solidFill>
                <a:latin typeface="Sintony"/>
                <a:ea typeface="Sintony"/>
                <a:cs typeface="Sintony"/>
                <a:sym typeface="Sintony"/>
              </a:rPr>
              <a:t>Q.6 HOW MANY TIMES HAS EACH BATSMAN BEEN DISMISSED BY THE BOWLER 'Pravin Kumar'?</a:t>
            </a:r>
            <a:endParaRPr sz="2000">
              <a:solidFill>
                <a:schemeClr val="lt1"/>
              </a:solidFill>
              <a:latin typeface="Sintony"/>
              <a:ea typeface="Sintony"/>
              <a:cs typeface="Sintony"/>
              <a:sym typeface="Sintony"/>
            </a:endParaRPr>
          </a:p>
        </p:txBody>
      </p:sp>
      <p:sp>
        <p:nvSpPr>
          <p:cNvPr id="173" name="Google Shape;173;p20"/>
          <p:cNvSpPr txBox="1"/>
          <p:nvPr/>
        </p:nvSpPr>
        <p:spPr>
          <a:xfrm>
            <a:off x="676575" y="2469000"/>
            <a:ext cx="4725000" cy="4340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solidFill>
                  <a:schemeClr val="lt1"/>
                </a:solidFill>
                <a:latin typeface="Sintony"/>
                <a:ea typeface="Sintony"/>
                <a:cs typeface="Sintony"/>
                <a:sym typeface="Sintony"/>
              </a:rPr>
              <a:t>QUERY -</a:t>
            </a: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r>
              <a:rPr lang="en-US" sz="1800">
                <a:solidFill>
                  <a:schemeClr val="lt1"/>
                </a:solidFill>
                <a:latin typeface="Sintony"/>
                <a:ea typeface="Sintony"/>
                <a:cs typeface="Sintony"/>
                <a:sym typeface="Sintony"/>
              </a:rPr>
              <a:t>SELECT batter, count(*) as total_dismissals</a:t>
            </a:r>
            <a:endParaRPr sz="1800">
              <a:solidFill>
                <a:schemeClr val="lt1"/>
              </a:solidFill>
              <a:latin typeface="Sintony"/>
              <a:ea typeface="Sintony"/>
              <a:cs typeface="Sintony"/>
              <a:sym typeface="Sintony"/>
            </a:endParaRPr>
          </a:p>
          <a:p>
            <a:pPr marL="0" lvl="0" indent="0" algn="l" rtl="0">
              <a:spcBef>
                <a:spcPts val="0"/>
              </a:spcBef>
              <a:spcAft>
                <a:spcPts val="0"/>
              </a:spcAft>
              <a:buNone/>
            </a:pPr>
            <a:r>
              <a:rPr lang="en-US" sz="1800">
                <a:solidFill>
                  <a:schemeClr val="lt1"/>
                </a:solidFill>
                <a:latin typeface="Sintony"/>
                <a:ea typeface="Sintony"/>
                <a:cs typeface="Sintony"/>
                <a:sym typeface="Sintony"/>
              </a:rPr>
              <a:t>FROM deliveries</a:t>
            </a:r>
            <a:endParaRPr sz="1800">
              <a:solidFill>
                <a:schemeClr val="lt1"/>
              </a:solidFill>
              <a:latin typeface="Sintony"/>
              <a:ea typeface="Sintony"/>
              <a:cs typeface="Sintony"/>
              <a:sym typeface="Sintony"/>
            </a:endParaRPr>
          </a:p>
          <a:p>
            <a:pPr marL="0" lvl="0" indent="0" algn="l" rtl="0">
              <a:spcBef>
                <a:spcPts val="0"/>
              </a:spcBef>
              <a:spcAft>
                <a:spcPts val="0"/>
              </a:spcAft>
              <a:buNone/>
            </a:pPr>
            <a:r>
              <a:rPr lang="en-US" sz="1800">
                <a:solidFill>
                  <a:schemeClr val="lt1"/>
                </a:solidFill>
                <a:latin typeface="Sintony"/>
                <a:ea typeface="Sintony"/>
                <a:cs typeface="Sintony"/>
                <a:sym typeface="Sintony"/>
              </a:rPr>
              <a:t>WHERE player_dismissed is not null and bowler = 'P Kumar'</a:t>
            </a:r>
            <a:endParaRPr sz="1800">
              <a:solidFill>
                <a:schemeClr val="lt1"/>
              </a:solidFill>
              <a:latin typeface="Sintony"/>
              <a:ea typeface="Sintony"/>
              <a:cs typeface="Sintony"/>
              <a:sym typeface="Sintony"/>
            </a:endParaRPr>
          </a:p>
          <a:p>
            <a:pPr marL="0" lvl="0" indent="0" algn="l" rtl="0">
              <a:spcBef>
                <a:spcPts val="0"/>
              </a:spcBef>
              <a:spcAft>
                <a:spcPts val="0"/>
              </a:spcAft>
              <a:buNone/>
            </a:pPr>
            <a:r>
              <a:rPr lang="en-US" sz="1800">
                <a:solidFill>
                  <a:schemeClr val="lt1"/>
                </a:solidFill>
                <a:latin typeface="Sintony"/>
                <a:ea typeface="Sintony"/>
                <a:cs typeface="Sintony"/>
                <a:sym typeface="Sintony"/>
              </a:rPr>
              <a:t>GROUP BY batter;</a:t>
            </a: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p:txBody>
      </p:sp>
      <p:sp>
        <p:nvSpPr>
          <p:cNvPr id="174" name="Google Shape;174;p20"/>
          <p:cNvSpPr txBox="1"/>
          <p:nvPr/>
        </p:nvSpPr>
        <p:spPr>
          <a:xfrm>
            <a:off x="6395325" y="2454125"/>
            <a:ext cx="4725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solidFill>
                  <a:schemeClr val="lt1"/>
                </a:solidFill>
                <a:latin typeface="Sintony"/>
                <a:ea typeface="Sintony"/>
                <a:cs typeface="Sintony"/>
                <a:sym typeface="Sintony"/>
              </a:rPr>
              <a:t>OUTPUT -</a:t>
            </a:r>
            <a:endParaRPr sz="1200"/>
          </a:p>
        </p:txBody>
      </p:sp>
      <p:pic>
        <p:nvPicPr>
          <p:cNvPr id="175" name="Google Shape;175;p20"/>
          <p:cNvPicPr preferRelativeResize="0"/>
          <p:nvPr/>
        </p:nvPicPr>
        <p:blipFill>
          <a:blip r:embed="rId4">
            <a:alphaModFix/>
          </a:blip>
          <a:stretch>
            <a:fillRect/>
          </a:stretch>
        </p:blipFill>
        <p:spPr>
          <a:xfrm>
            <a:off x="6548075" y="3068213"/>
            <a:ext cx="2743200" cy="3286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1"/>
          <p:cNvSpPr txBox="1">
            <a:spLocks noGrp="1"/>
          </p:cNvSpPr>
          <p:nvPr>
            <p:ph type="title"/>
          </p:nvPr>
        </p:nvSpPr>
        <p:spPr>
          <a:xfrm>
            <a:off x="112085" y="336978"/>
            <a:ext cx="11886600" cy="552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DATA INSIGHTS</a:t>
            </a:r>
            <a:endParaRPr/>
          </a:p>
        </p:txBody>
      </p:sp>
      <p:pic>
        <p:nvPicPr>
          <p:cNvPr id="181" name="Google Shape;181;p21"/>
          <p:cNvPicPr preferRelativeResize="0"/>
          <p:nvPr/>
        </p:nvPicPr>
        <p:blipFill>
          <a:blip r:embed="rId3">
            <a:alphaModFix/>
          </a:blip>
          <a:stretch>
            <a:fillRect/>
          </a:stretch>
        </p:blipFill>
        <p:spPr>
          <a:xfrm>
            <a:off x="0" y="4543842"/>
            <a:ext cx="12192000" cy="2314166"/>
          </a:xfrm>
          <a:prstGeom prst="rect">
            <a:avLst/>
          </a:prstGeom>
          <a:noFill/>
          <a:ln>
            <a:noFill/>
          </a:ln>
        </p:spPr>
      </p:pic>
      <p:sp>
        <p:nvSpPr>
          <p:cNvPr id="182" name="Google Shape;182;p21"/>
          <p:cNvSpPr txBox="1"/>
          <p:nvPr/>
        </p:nvSpPr>
        <p:spPr>
          <a:xfrm>
            <a:off x="55975" y="1336400"/>
            <a:ext cx="11998800" cy="800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US" sz="2000">
                <a:solidFill>
                  <a:schemeClr val="lt1"/>
                </a:solidFill>
                <a:latin typeface="Sintony"/>
                <a:ea typeface="Sintony"/>
                <a:cs typeface="Sintony"/>
                <a:sym typeface="Sintony"/>
              </a:rPr>
              <a:t>Q.7 WHAT IS THE AVERAGE PERCENTAGE OF BOUNDARIES (FOURS AND SIXES COMBINED) HIT BY EACH BATSMAN?</a:t>
            </a:r>
            <a:endParaRPr sz="2000">
              <a:solidFill>
                <a:schemeClr val="lt1"/>
              </a:solidFill>
              <a:latin typeface="Sintony"/>
              <a:ea typeface="Sintony"/>
              <a:cs typeface="Sintony"/>
              <a:sym typeface="Sintony"/>
            </a:endParaRPr>
          </a:p>
        </p:txBody>
      </p:sp>
      <p:sp>
        <p:nvSpPr>
          <p:cNvPr id="183" name="Google Shape;183;p21"/>
          <p:cNvSpPr txBox="1"/>
          <p:nvPr/>
        </p:nvSpPr>
        <p:spPr>
          <a:xfrm>
            <a:off x="676575" y="2469000"/>
            <a:ext cx="4725000" cy="544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solidFill>
                  <a:schemeClr val="lt1"/>
                </a:solidFill>
                <a:latin typeface="Sintony"/>
                <a:ea typeface="Sintony"/>
                <a:cs typeface="Sintony"/>
                <a:sym typeface="Sintony"/>
              </a:rPr>
              <a:t>QUERY -</a:t>
            </a: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r>
              <a:rPr lang="en-US" sz="1800">
                <a:solidFill>
                  <a:schemeClr val="lt1"/>
                </a:solidFill>
                <a:latin typeface="Sintony"/>
                <a:ea typeface="Sintony"/>
                <a:cs typeface="Sintony"/>
                <a:sym typeface="Sintony"/>
              </a:rPr>
              <a:t>SELECT batter, </a:t>
            </a:r>
            <a:endParaRPr sz="1800">
              <a:solidFill>
                <a:schemeClr val="lt1"/>
              </a:solidFill>
              <a:latin typeface="Sintony"/>
              <a:ea typeface="Sintony"/>
              <a:cs typeface="Sintony"/>
              <a:sym typeface="Sintony"/>
            </a:endParaRPr>
          </a:p>
          <a:p>
            <a:pPr marL="0" lvl="0" indent="0" algn="l" rtl="0">
              <a:spcBef>
                <a:spcPts val="0"/>
              </a:spcBef>
              <a:spcAft>
                <a:spcPts val="0"/>
              </a:spcAft>
              <a:buNone/>
            </a:pPr>
            <a:r>
              <a:rPr lang="en-US" sz="1800">
                <a:solidFill>
                  <a:schemeClr val="lt1"/>
                </a:solidFill>
                <a:latin typeface="Sintony"/>
                <a:ea typeface="Sintony"/>
                <a:cs typeface="Sintony"/>
                <a:sym typeface="Sintony"/>
              </a:rPr>
              <a:t>ROUND(AVG(case when batsman_runs = 4 or batsman_runs = 6 THEN 1 ELSE 0 END)*100,2) as avg_boundaries</a:t>
            </a:r>
            <a:endParaRPr sz="1800">
              <a:solidFill>
                <a:schemeClr val="lt1"/>
              </a:solidFill>
              <a:latin typeface="Sintony"/>
              <a:ea typeface="Sintony"/>
              <a:cs typeface="Sintony"/>
              <a:sym typeface="Sintony"/>
            </a:endParaRPr>
          </a:p>
          <a:p>
            <a:pPr marL="0" lvl="0" indent="0" algn="l" rtl="0">
              <a:spcBef>
                <a:spcPts val="0"/>
              </a:spcBef>
              <a:spcAft>
                <a:spcPts val="0"/>
              </a:spcAft>
              <a:buNone/>
            </a:pPr>
            <a:r>
              <a:rPr lang="en-US" sz="1800">
                <a:solidFill>
                  <a:schemeClr val="lt1"/>
                </a:solidFill>
                <a:latin typeface="Sintony"/>
                <a:ea typeface="Sintony"/>
                <a:cs typeface="Sintony"/>
                <a:sym typeface="Sintony"/>
              </a:rPr>
              <a:t>FROM deliveries</a:t>
            </a:r>
            <a:endParaRPr sz="1800">
              <a:solidFill>
                <a:schemeClr val="lt1"/>
              </a:solidFill>
              <a:latin typeface="Sintony"/>
              <a:ea typeface="Sintony"/>
              <a:cs typeface="Sintony"/>
              <a:sym typeface="Sintony"/>
            </a:endParaRPr>
          </a:p>
          <a:p>
            <a:pPr marL="0" lvl="0" indent="0" algn="l" rtl="0">
              <a:spcBef>
                <a:spcPts val="0"/>
              </a:spcBef>
              <a:spcAft>
                <a:spcPts val="0"/>
              </a:spcAft>
              <a:buNone/>
            </a:pPr>
            <a:r>
              <a:rPr lang="en-US" sz="1800">
                <a:solidFill>
                  <a:schemeClr val="lt1"/>
                </a:solidFill>
                <a:latin typeface="Sintony"/>
                <a:ea typeface="Sintony"/>
                <a:cs typeface="Sintony"/>
                <a:sym typeface="Sintony"/>
              </a:rPr>
              <a:t>GROUP BY batter</a:t>
            </a:r>
            <a:endParaRPr sz="1800">
              <a:solidFill>
                <a:schemeClr val="lt1"/>
              </a:solidFill>
              <a:latin typeface="Sintony"/>
              <a:ea typeface="Sintony"/>
              <a:cs typeface="Sintony"/>
              <a:sym typeface="Sintony"/>
            </a:endParaRPr>
          </a:p>
          <a:p>
            <a:pPr marL="0" lvl="0" indent="0" algn="l" rtl="0">
              <a:spcBef>
                <a:spcPts val="0"/>
              </a:spcBef>
              <a:spcAft>
                <a:spcPts val="0"/>
              </a:spcAft>
              <a:buNone/>
            </a:pPr>
            <a:r>
              <a:rPr lang="en-US" sz="1800">
                <a:solidFill>
                  <a:schemeClr val="lt1"/>
                </a:solidFill>
                <a:latin typeface="Sintony"/>
                <a:ea typeface="Sintony"/>
                <a:cs typeface="Sintony"/>
                <a:sym typeface="Sintony"/>
              </a:rPr>
              <a:t>ORDER BY avg_boundaries desc;</a:t>
            </a: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p:txBody>
      </p:sp>
      <p:sp>
        <p:nvSpPr>
          <p:cNvPr id="184" name="Google Shape;184;p21"/>
          <p:cNvSpPr txBox="1"/>
          <p:nvPr/>
        </p:nvSpPr>
        <p:spPr>
          <a:xfrm>
            <a:off x="6395325" y="2454125"/>
            <a:ext cx="4725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solidFill>
                  <a:schemeClr val="lt1"/>
                </a:solidFill>
                <a:latin typeface="Sintony"/>
                <a:ea typeface="Sintony"/>
                <a:cs typeface="Sintony"/>
                <a:sym typeface="Sintony"/>
              </a:rPr>
              <a:t>OUTPUT -</a:t>
            </a:r>
            <a:endParaRPr sz="1200"/>
          </a:p>
        </p:txBody>
      </p:sp>
      <p:pic>
        <p:nvPicPr>
          <p:cNvPr id="185" name="Google Shape;185;p21"/>
          <p:cNvPicPr preferRelativeResize="0"/>
          <p:nvPr/>
        </p:nvPicPr>
        <p:blipFill>
          <a:blip r:embed="rId4">
            <a:alphaModFix/>
          </a:blip>
          <a:stretch>
            <a:fillRect/>
          </a:stretch>
        </p:blipFill>
        <p:spPr>
          <a:xfrm>
            <a:off x="6475975" y="3040000"/>
            <a:ext cx="2743200" cy="34480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2"/>
          <p:cNvSpPr txBox="1">
            <a:spLocks noGrp="1"/>
          </p:cNvSpPr>
          <p:nvPr>
            <p:ph type="title"/>
          </p:nvPr>
        </p:nvSpPr>
        <p:spPr>
          <a:xfrm>
            <a:off x="112085" y="336978"/>
            <a:ext cx="11886600" cy="552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DATA INSIGHTS</a:t>
            </a:r>
            <a:endParaRPr/>
          </a:p>
        </p:txBody>
      </p:sp>
      <p:pic>
        <p:nvPicPr>
          <p:cNvPr id="191" name="Google Shape;191;p22"/>
          <p:cNvPicPr preferRelativeResize="0"/>
          <p:nvPr/>
        </p:nvPicPr>
        <p:blipFill>
          <a:blip r:embed="rId3">
            <a:alphaModFix/>
          </a:blip>
          <a:stretch>
            <a:fillRect/>
          </a:stretch>
        </p:blipFill>
        <p:spPr>
          <a:xfrm>
            <a:off x="0" y="4543842"/>
            <a:ext cx="12192000" cy="2314166"/>
          </a:xfrm>
          <a:prstGeom prst="rect">
            <a:avLst/>
          </a:prstGeom>
          <a:noFill/>
          <a:ln>
            <a:noFill/>
          </a:ln>
        </p:spPr>
      </p:pic>
      <p:sp>
        <p:nvSpPr>
          <p:cNvPr id="192" name="Google Shape;192;p22"/>
          <p:cNvSpPr txBox="1"/>
          <p:nvPr/>
        </p:nvSpPr>
        <p:spPr>
          <a:xfrm>
            <a:off x="55975" y="1336400"/>
            <a:ext cx="119988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US" sz="2000">
                <a:solidFill>
                  <a:schemeClr val="lt1"/>
                </a:solidFill>
                <a:latin typeface="Sintony"/>
                <a:ea typeface="Sintony"/>
                <a:cs typeface="Sintony"/>
                <a:sym typeface="Sintony"/>
              </a:rPr>
              <a:t>Q.8 WHAT IS THE AVERAGE NUMBER OF BOUNDARIES HIT BY EACH TEAM IN EACH SEASON?</a:t>
            </a:r>
            <a:endParaRPr sz="2000">
              <a:solidFill>
                <a:schemeClr val="lt1"/>
              </a:solidFill>
              <a:latin typeface="Sintony"/>
              <a:ea typeface="Sintony"/>
              <a:cs typeface="Sintony"/>
              <a:sym typeface="Sintony"/>
            </a:endParaRPr>
          </a:p>
        </p:txBody>
      </p:sp>
      <p:sp>
        <p:nvSpPr>
          <p:cNvPr id="193" name="Google Shape;193;p22"/>
          <p:cNvSpPr txBox="1"/>
          <p:nvPr/>
        </p:nvSpPr>
        <p:spPr>
          <a:xfrm>
            <a:off x="676575" y="2469000"/>
            <a:ext cx="5109600" cy="7665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solidFill>
                  <a:schemeClr val="lt1"/>
                </a:solidFill>
                <a:latin typeface="Sintony"/>
                <a:ea typeface="Sintony"/>
                <a:cs typeface="Sintony"/>
                <a:sym typeface="Sintony"/>
              </a:rPr>
              <a:t>QUERY -</a:t>
            </a: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r>
              <a:rPr lang="en-US" sz="1800">
                <a:solidFill>
                  <a:schemeClr val="lt1"/>
                </a:solidFill>
                <a:latin typeface="Sintony"/>
                <a:ea typeface="Sintony"/>
                <a:cs typeface="Sintony"/>
                <a:sym typeface="Sintony"/>
              </a:rPr>
              <a:t>SELECT season,batting_team, AVG(boundaries) </a:t>
            </a:r>
            <a:endParaRPr sz="1800">
              <a:solidFill>
                <a:schemeClr val="lt1"/>
              </a:solidFill>
              <a:latin typeface="Sintony"/>
              <a:ea typeface="Sintony"/>
              <a:cs typeface="Sintony"/>
              <a:sym typeface="Sintony"/>
            </a:endParaRPr>
          </a:p>
          <a:p>
            <a:pPr marL="0" lvl="0" indent="0" algn="l" rtl="0">
              <a:spcBef>
                <a:spcPts val="0"/>
              </a:spcBef>
              <a:spcAft>
                <a:spcPts val="0"/>
              </a:spcAft>
              <a:buNone/>
            </a:pPr>
            <a:r>
              <a:rPr lang="en-US" sz="1800">
                <a:solidFill>
                  <a:schemeClr val="lt1"/>
                </a:solidFill>
                <a:latin typeface="Sintony"/>
                <a:ea typeface="Sintony"/>
                <a:cs typeface="Sintony"/>
                <a:sym typeface="Sintony"/>
              </a:rPr>
              <a:t>FROM (SELECT season, match_id, batting_team,</a:t>
            </a:r>
            <a:endParaRPr sz="1800">
              <a:solidFill>
                <a:schemeClr val="lt1"/>
              </a:solidFill>
              <a:latin typeface="Sintony"/>
              <a:ea typeface="Sintony"/>
              <a:cs typeface="Sintony"/>
              <a:sym typeface="Sintony"/>
            </a:endParaRPr>
          </a:p>
          <a:p>
            <a:pPr marL="0" lvl="0" indent="0" algn="l" rtl="0">
              <a:spcBef>
                <a:spcPts val="0"/>
              </a:spcBef>
              <a:spcAft>
                <a:spcPts val="0"/>
              </a:spcAft>
              <a:buNone/>
            </a:pPr>
            <a:r>
              <a:rPr lang="en-US" sz="1800">
                <a:solidFill>
                  <a:schemeClr val="lt1"/>
                </a:solidFill>
                <a:latin typeface="Sintony"/>
                <a:ea typeface="Sintony"/>
                <a:cs typeface="Sintony"/>
                <a:sym typeface="Sintony"/>
              </a:rPr>
              <a:t>SUM(CASE WHEN batsman_runs = 4 or batsman_runs = 6 THEN 1 ELSE 0 END) AS boundaries</a:t>
            </a:r>
            <a:endParaRPr sz="1800">
              <a:solidFill>
                <a:schemeClr val="lt1"/>
              </a:solidFill>
              <a:latin typeface="Sintony"/>
              <a:ea typeface="Sintony"/>
              <a:cs typeface="Sintony"/>
              <a:sym typeface="Sintony"/>
            </a:endParaRPr>
          </a:p>
          <a:p>
            <a:pPr marL="0" lvl="0" indent="0" algn="l" rtl="0">
              <a:spcBef>
                <a:spcPts val="0"/>
              </a:spcBef>
              <a:spcAft>
                <a:spcPts val="0"/>
              </a:spcAft>
              <a:buNone/>
            </a:pPr>
            <a:r>
              <a:rPr lang="en-US" sz="1800">
                <a:solidFill>
                  <a:schemeClr val="lt1"/>
                </a:solidFill>
                <a:latin typeface="Sintony"/>
                <a:ea typeface="Sintony"/>
                <a:cs typeface="Sintony"/>
                <a:sym typeface="Sintony"/>
              </a:rPr>
              <a:t>FROM deliveries</a:t>
            </a:r>
            <a:endParaRPr sz="1800">
              <a:solidFill>
                <a:schemeClr val="lt1"/>
              </a:solidFill>
              <a:latin typeface="Sintony"/>
              <a:ea typeface="Sintony"/>
              <a:cs typeface="Sintony"/>
              <a:sym typeface="Sintony"/>
            </a:endParaRPr>
          </a:p>
          <a:p>
            <a:pPr marL="0" lvl="0" indent="0" algn="l" rtl="0">
              <a:spcBef>
                <a:spcPts val="0"/>
              </a:spcBef>
              <a:spcAft>
                <a:spcPts val="0"/>
              </a:spcAft>
              <a:buNone/>
            </a:pPr>
            <a:r>
              <a:rPr lang="en-US" sz="1800">
                <a:solidFill>
                  <a:schemeClr val="lt1"/>
                </a:solidFill>
                <a:latin typeface="Sintony"/>
                <a:ea typeface="Sintony"/>
                <a:cs typeface="Sintony"/>
                <a:sym typeface="Sintony"/>
              </a:rPr>
              <a:t>JOIN matches ON matches.id = deliveries.match_id</a:t>
            </a:r>
            <a:endParaRPr sz="1800">
              <a:solidFill>
                <a:schemeClr val="lt1"/>
              </a:solidFill>
              <a:latin typeface="Sintony"/>
              <a:ea typeface="Sintony"/>
              <a:cs typeface="Sintony"/>
              <a:sym typeface="Sintony"/>
            </a:endParaRPr>
          </a:p>
          <a:p>
            <a:pPr marL="0" lvl="0" indent="0" algn="l" rtl="0">
              <a:spcBef>
                <a:spcPts val="0"/>
              </a:spcBef>
              <a:spcAft>
                <a:spcPts val="0"/>
              </a:spcAft>
              <a:buNone/>
            </a:pPr>
            <a:r>
              <a:rPr lang="en-US" sz="1800">
                <a:solidFill>
                  <a:schemeClr val="lt1"/>
                </a:solidFill>
                <a:latin typeface="Sintony"/>
                <a:ea typeface="Sintony"/>
                <a:cs typeface="Sintony"/>
                <a:sym typeface="Sintony"/>
              </a:rPr>
              <a:t>GROUP BY season,match_id,batting_team) as team_boundaries</a:t>
            </a:r>
            <a:endParaRPr sz="1800">
              <a:solidFill>
                <a:schemeClr val="lt1"/>
              </a:solidFill>
              <a:latin typeface="Sintony"/>
              <a:ea typeface="Sintony"/>
              <a:cs typeface="Sintony"/>
              <a:sym typeface="Sintony"/>
            </a:endParaRPr>
          </a:p>
          <a:p>
            <a:pPr marL="0" lvl="0" indent="0" algn="l" rtl="0">
              <a:spcBef>
                <a:spcPts val="0"/>
              </a:spcBef>
              <a:spcAft>
                <a:spcPts val="0"/>
              </a:spcAft>
              <a:buNone/>
            </a:pPr>
            <a:r>
              <a:rPr lang="en-US" sz="1800">
                <a:solidFill>
                  <a:schemeClr val="lt1"/>
                </a:solidFill>
                <a:latin typeface="Sintony"/>
                <a:ea typeface="Sintony"/>
                <a:cs typeface="Sintony"/>
                <a:sym typeface="Sintony"/>
              </a:rPr>
              <a:t>GROUP BY season,batting_team;</a:t>
            </a: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p:txBody>
      </p:sp>
      <p:sp>
        <p:nvSpPr>
          <p:cNvPr id="194" name="Google Shape;194;p22"/>
          <p:cNvSpPr txBox="1"/>
          <p:nvPr/>
        </p:nvSpPr>
        <p:spPr>
          <a:xfrm>
            <a:off x="6395325" y="2454125"/>
            <a:ext cx="4725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solidFill>
                  <a:schemeClr val="lt1"/>
                </a:solidFill>
                <a:latin typeface="Sintony"/>
                <a:ea typeface="Sintony"/>
                <a:cs typeface="Sintony"/>
                <a:sym typeface="Sintony"/>
              </a:rPr>
              <a:t>OUTPUT -</a:t>
            </a:r>
            <a:endParaRPr sz="1200"/>
          </a:p>
        </p:txBody>
      </p:sp>
      <p:pic>
        <p:nvPicPr>
          <p:cNvPr id="195" name="Google Shape;195;p22"/>
          <p:cNvPicPr preferRelativeResize="0"/>
          <p:nvPr/>
        </p:nvPicPr>
        <p:blipFill>
          <a:blip r:embed="rId4">
            <a:alphaModFix/>
          </a:blip>
          <a:stretch>
            <a:fillRect/>
          </a:stretch>
        </p:blipFill>
        <p:spPr>
          <a:xfrm>
            <a:off x="6431625" y="3077725"/>
            <a:ext cx="5109600" cy="2761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3"/>
          <p:cNvSpPr txBox="1">
            <a:spLocks noGrp="1"/>
          </p:cNvSpPr>
          <p:nvPr>
            <p:ph type="title"/>
          </p:nvPr>
        </p:nvSpPr>
        <p:spPr>
          <a:xfrm>
            <a:off x="112085" y="336978"/>
            <a:ext cx="11886600" cy="552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DATA INSIGHTS</a:t>
            </a:r>
            <a:endParaRPr/>
          </a:p>
        </p:txBody>
      </p:sp>
      <p:pic>
        <p:nvPicPr>
          <p:cNvPr id="201" name="Google Shape;201;p23"/>
          <p:cNvPicPr preferRelativeResize="0"/>
          <p:nvPr/>
        </p:nvPicPr>
        <p:blipFill>
          <a:blip r:embed="rId3">
            <a:alphaModFix/>
          </a:blip>
          <a:stretch>
            <a:fillRect/>
          </a:stretch>
        </p:blipFill>
        <p:spPr>
          <a:xfrm>
            <a:off x="0" y="3934242"/>
            <a:ext cx="12192000" cy="2314166"/>
          </a:xfrm>
          <a:prstGeom prst="rect">
            <a:avLst/>
          </a:prstGeom>
          <a:noFill/>
          <a:ln>
            <a:noFill/>
          </a:ln>
        </p:spPr>
      </p:pic>
      <p:sp>
        <p:nvSpPr>
          <p:cNvPr id="202" name="Google Shape;202;p23"/>
          <p:cNvSpPr txBox="1"/>
          <p:nvPr/>
        </p:nvSpPr>
        <p:spPr>
          <a:xfrm>
            <a:off x="55975" y="1336400"/>
            <a:ext cx="119988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US" sz="2000">
                <a:solidFill>
                  <a:schemeClr val="lt1"/>
                </a:solidFill>
                <a:latin typeface="Sintony"/>
                <a:ea typeface="Sintony"/>
                <a:cs typeface="Sintony"/>
                <a:sym typeface="Sintony"/>
              </a:rPr>
              <a:t>Q.9 WHAT IS THE HIGHEST PARTNERSHIP (RUNS) FOR EACH TEAM IN EACH SEASON?</a:t>
            </a:r>
            <a:endParaRPr sz="2000">
              <a:solidFill>
                <a:schemeClr val="lt1"/>
              </a:solidFill>
              <a:latin typeface="Sintony"/>
              <a:ea typeface="Sintony"/>
              <a:cs typeface="Sintony"/>
              <a:sym typeface="Sintony"/>
            </a:endParaRPr>
          </a:p>
        </p:txBody>
      </p:sp>
      <p:sp>
        <p:nvSpPr>
          <p:cNvPr id="203" name="Google Shape;203;p23"/>
          <p:cNvSpPr txBox="1"/>
          <p:nvPr/>
        </p:nvSpPr>
        <p:spPr>
          <a:xfrm>
            <a:off x="676575" y="1996925"/>
            <a:ext cx="5718900" cy="8558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solidFill>
                  <a:schemeClr val="lt1"/>
                </a:solidFill>
                <a:latin typeface="Sintony"/>
                <a:ea typeface="Sintony"/>
                <a:cs typeface="Sintony"/>
                <a:sym typeface="Sintony"/>
              </a:rPr>
              <a:t>QUERY -</a:t>
            </a: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r>
              <a:rPr lang="en-US" sz="1600">
                <a:solidFill>
                  <a:schemeClr val="lt1"/>
                </a:solidFill>
                <a:latin typeface="Sintony"/>
                <a:ea typeface="Sintony"/>
                <a:cs typeface="Sintony"/>
                <a:sym typeface="Sintony"/>
              </a:rPr>
              <a:t>select season,batting_team,max(total_runs) as highest_partnership</a:t>
            </a:r>
            <a:endParaRPr sz="1600">
              <a:solidFill>
                <a:schemeClr val="lt1"/>
              </a:solidFill>
              <a:latin typeface="Sintony"/>
              <a:ea typeface="Sintony"/>
              <a:cs typeface="Sintony"/>
              <a:sym typeface="Sintony"/>
            </a:endParaRPr>
          </a:p>
          <a:p>
            <a:pPr marL="0" lvl="0" indent="0" algn="l" rtl="0">
              <a:spcBef>
                <a:spcPts val="0"/>
              </a:spcBef>
              <a:spcAft>
                <a:spcPts val="0"/>
              </a:spcAft>
              <a:buNone/>
            </a:pPr>
            <a:r>
              <a:rPr lang="en-US" sz="1600">
                <a:solidFill>
                  <a:schemeClr val="lt1"/>
                </a:solidFill>
                <a:latin typeface="Sintony"/>
                <a:ea typeface="Sintony"/>
                <a:cs typeface="Sintony"/>
                <a:sym typeface="Sintony"/>
              </a:rPr>
              <a:t>from(select season,batting_team,partnership,sum(total_runs) as total_runs</a:t>
            </a:r>
            <a:endParaRPr sz="1600">
              <a:solidFill>
                <a:schemeClr val="lt1"/>
              </a:solidFill>
              <a:latin typeface="Sintony"/>
              <a:ea typeface="Sintony"/>
              <a:cs typeface="Sintony"/>
              <a:sym typeface="Sintony"/>
            </a:endParaRPr>
          </a:p>
          <a:p>
            <a:pPr marL="0" lvl="0" indent="0" algn="l" rtl="0">
              <a:spcBef>
                <a:spcPts val="0"/>
              </a:spcBef>
              <a:spcAft>
                <a:spcPts val="0"/>
              </a:spcAft>
              <a:buNone/>
            </a:pPr>
            <a:r>
              <a:rPr lang="en-US" sz="1600">
                <a:solidFill>
                  <a:schemeClr val="lt1"/>
                </a:solidFill>
                <a:latin typeface="Sintony"/>
                <a:ea typeface="Sintony"/>
                <a:cs typeface="Sintony"/>
                <a:sym typeface="Sintony"/>
              </a:rPr>
              <a:t>from(select season,match_id,batting_team,over_no,</a:t>
            </a:r>
            <a:endParaRPr sz="1600">
              <a:solidFill>
                <a:schemeClr val="lt1"/>
              </a:solidFill>
              <a:latin typeface="Sintony"/>
              <a:ea typeface="Sintony"/>
              <a:cs typeface="Sintony"/>
              <a:sym typeface="Sintony"/>
            </a:endParaRPr>
          </a:p>
          <a:p>
            <a:pPr marL="0" lvl="0" indent="0" algn="l" rtl="0">
              <a:spcBef>
                <a:spcPts val="0"/>
              </a:spcBef>
              <a:spcAft>
                <a:spcPts val="0"/>
              </a:spcAft>
              <a:buNone/>
            </a:pPr>
            <a:r>
              <a:rPr lang="en-US" sz="1600">
                <a:solidFill>
                  <a:schemeClr val="lt1"/>
                </a:solidFill>
                <a:latin typeface="Sintony"/>
                <a:ea typeface="Sintony"/>
                <a:cs typeface="Sintony"/>
                <a:sym typeface="Sintony"/>
              </a:rPr>
              <a:t>sum(batsman_runs) as partnership,sum(batsman_runs)+sum(extra_runs) as total_runs</a:t>
            </a:r>
            <a:endParaRPr sz="1600">
              <a:solidFill>
                <a:schemeClr val="lt1"/>
              </a:solidFill>
              <a:latin typeface="Sintony"/>
              <a:ea typeface="Sintony"/>
              <a:cs typeface="Sintony"/>
              <a:sym typeface="Sintony"/>
            </a:endParaRPr>
          </a:p>
          <a:p>
            <a:pPr marL="0" lvl="0" indent="0" algn="l" rtl="0">
              <a:spcBef>
                <a:spcPts val="0"/>
              </a:spcBef>
              <a:spcAft>
                <a:spcPts val="0"/>
              </a:spcAft>
              <a:buNone/>
            </a:pPr>
            <a:r>
              <a:rPr lang="en-US" sz="1600">
                <a:solidFill>
                  <a:schemeClr val="lt1"/>
                </a:solidFill>
                <a:latin typeface="Sintony"/>
                <a:ea typeface="Sintony"/>
                <a:cs typeface="Sintony"/>
                <a:sym typeface="Sintony"/>
              </a:rPr>
              <a:t>from deliveries,matches where deliveries.match_id=matches.id</a:t>
            </a:r>
            <a:endParaRPr sz="1600">
              <a:solidFill>
                <a:schemeClr val="lt1"/>
              </a:solidFill>
              <a:latin typeface="Sintony"/>
              <a:ea typeface="Sintony"/>
              <a:cs typeface="Sintony"/>
              <a:sym typeface="Sintony"/>
            </a:endParaRPr>
          </a:p>
          <a:p>
            <a:pPr marL="0" lvl="0" indent="0" algn="l" rtl="0">
              <a:spcBef>
                <a:spcPts val="0"/>
              </a:spcBef>
              <a:spcAft>
                <a:spcPts val="0"/>
              </a:spcAft>
              <a:buNone/>
            </a:pPr>
            <a:r>
              <a:rPr lang="en-US" sz="1600">
                <a:solidFill>
                  <a:schemeClr val="lt1"/>
                </a:solidFill>
                <a:latin typeface="Sintony"/>
                <a:ea typeface="Sintony"/>
                <a:cs typeface="Sintony"/>
                <a:sym typeface="Sintony"/>
              </a:rPr>
              <a:t>group by season,match_id,batting_team,over_no) as team_scores</a:t>
            </a:r>
            <a:endParaRPr sz="1600">
              <a:solidFill>
                <a:schemeClr val="lt1"/>
              </a:solidFill>
              <a:latin typeface="Sintony"/>
              <a:ea typeface="Sintony"/>
              <a:cs typeface="Sintony"/>
              <a:sym typeface="Sintony"/>
            </a:endParaRPr>
          </a:p>
          <a:p>
            <a:pPr marL="0" lvl="0" indent="0" algn="l" rtl="0">
              <a:spcBef>
                <a:spcPts val="0"/>
              </a:spcBef>
              <a:spcAft>
                <a:spcPts val="0"/>
              </a:spcAft>
              <a:buNone/>
            </a:pPr>
            <a:r>
              <a:rPr lang="en-US" sz="1600">
                <a:solidFill>
                  <a:schemeClr val="lt1"/>
                </a:solidFill>
                <a:latin typeface="Sintony"/>
                <a:ea typeface="Sintony"/>
                <a:cs typeface="Sintony"/>
                <a:sym typeface="Sintony"/>
              </a:rPr>
              <a:t>group by season,batting_team,partnership) as highest_partnership</a:t>
            </a:r>
            <a:endParaRPr sz="1600">
              <a:solidFill>
                <a:schemeClr val="lt1"/>
              </a:solidFill>
              <a:latin typeface="Sintony"/>
              <a:ea typeface="Sintony"/>
              <a:cs typeface="Sintony"/>
              <a:sym typeface="Sintony"/>
            </a:endParaRPr>
          </a:p>
          <a:p>
            <a:pPr marL="0" lvl="0" indent="0" algn="l" rtl="0">
              <a:spcBef>
                <a:spcPts val="0"/>
              </a:spcBef>
              <a:spcAft>
                <a:spcPts val="0"/>
              </a:spcAft>
              <a:buNone/>
            </a:pPr>
            <a:r>
              <a:rPr lang="en-US" sz="1600">
                <a:solidFill>
                  <a:schemeClr val="lt1"/>
                </a:solidFill>
                <a:latin typeface="Sintony"/>
                <a:ea typeface="Sintony"/>
                <a:cs typeface="Sintony"/>
                <a:sym typeface="Sintony"/>
              </a:rPr>
              <a:t>group by season,batting_team;</a:t>
            </a:r>
            <a:endParaRPr sz="16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p:txBody>
      </p:sp>
      <p:sp>
        <p:nvSpPr>
          <p:cNvPr id="204" name="Google Shape;204;p23"/>
          <p:cNvSpPr txBox="1"/>
          <p:nvPr/>
        </p:nvSpPr>
        <p:spPr>
          <a:xfrm>
            <a:off x="6395325" y="1996925"/>
            <a:ext cx="4725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solidFill>
                  <a:schemeClr val="lt1"/>
                </a:solidFill>
                <a:latin typeface="Sintony"/>
                <a:ea typeface="Sintony"/>
                <a:cs typeface="Sintony"/>
                <a:sym typeface="Sintony"/>
              </a:rPr>
              <a:t>OUTPUT -</a:t>
            </a:r>
            <a:endParaRPr sz="1200"/>
          </a:p>
        </p:txBody>
      </p:sp>
      <p:pic>
        <p:nvPicPr>
          <p:cNvPr id="205" name="Google Shape;205;p23"/>
          <p:cNvPicPr preferRelativeResize="0"/>
          <p:nvPr/>
        </p:nvPicPr>
        <p:blipFill>
          <a:blip r:embed="rId4">
            <a:alphaModFix/>
          </a:blip>
          <a:stretch>
            <a:fillRect/>
          </a:stretch>
        </p:blipFill>
        <p:spPr>
          <a:xfrm>
            <a:off x="6577013" y="2967038"/>
            <a:ext cx="4981575" cy="22955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4"/>
          <p:cNvSpPr txBox="1">
            <a:spLocks noGrp="1"/>
          </p:cNvSpPr>
          <p:nvPr>
            <p:ph type="title"/>
          </p:nvPr>
        </p:nvSpPr>
        <p:spPr>
          <a:xfrm>
            <a:off x="112085" y="336978"/>
            <a:ext cx="11886600" cy="552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DATA INSIGHTS</a:t>
            </a:r>
            <a:endParaRPr/>
          </a:p>
        </p:txBody>
      </p:sp>
      <p:pic>
        <p:nvPicPr>
          <p:cNvPr id="211" name="Google Shape;211;p24"/>
          <p:cNvPicPr preferRelativeResize="0"/>
          <p:nvPr/>
        </p:nvPicPr>
        <p:blipFill>
          <a:blip r:embed="rId3">
            <a:alphaModFix/>
          </a:blip>
          <a:stretch>
            <a:fillRect/>
          </a:stretch>
        </p:blipFill>
        <p:spPr>
          <a:xfrm>
            <a:off x="0" y="4543842"/>
            <a:ext cx="12192000" cy="2314166"/>
          </a:xfrm>
          <a:prstGeom prst="rect">
            <a:avLst/>
          </a:prstGeom>
          <a:noFill/>
          <a:ln>
            <a:noFill/>
          </a:ln>
        </p:spPr>
      </p:pic>
      <p:sp>
        <p:nvSpPr>
          <p:cNvPr id="212" name="Google Shape;212;p24"/>
          <p:cNvSpPr txBox="1"/>
          <p:nvPr/>
        </p:nvSpPr>
        <p:spPr>
          <a:xfrm>
            <a:off x="55975" y="1336400"/>
            <a:ext cx="119988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US" sz="2000">
                <a:solidFill>
                  <a:schemeClr val="lt1"/>
                </a:solidFill>
                <a:latin typeface="Sintony"/>
                <a:ea typeface="Sintony"/>
                <a:cs typeface="Sintony"/>
                <a:sym typeface="Sintony"/>
              </a:rPr>
              <a:t>Q.10 HOW MANY EXTRAS (WIDES &amp; NO-BALLS) WERE BOWLED BY EACH TEAM IN EACH MATCH?</a:t>
            </a:r>
            <a:endParaRPr sz="2000">
              <a:solidFill>
                <a:schemeClr val="lt1"/>
              </a:solidFill>
              <a:latin typeface="Sintony"/>
              <a:ea typeface="Sintony"/>
              <a:cs typeface="Sintony"/>
              <a:sym typeface="Sintony"/>
            </a:endParaRPr>
          </a:p>
        </p:txBody>
      </p:sp>
      <p:sp>
        <p:nvSpPr>
          <p:cNvPr id="213" name="Google Shape;213;p24"/>
          <p:cNvSpPr txBox="1"/>
          <p:nvPr/>
        </p:nvSpPr>
        <p:spPr>
          <a:xfrm>
            <a:off x="676575" y="2469000"/>
            <a:ext cx="5109600" cy="628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solidFill>
                  <a:schemeClr val="lt1"/>
                </a:solidFill>
                <a:latin typeface="Sintony"/>
                <a:ea typeface="Sintony"/>
                <a:cs typeface="Sintony"/>
                <a:sym typeface="Sintony"/>
              </a:rPr>
              <a:t>QUERY -</a:t>
            </a: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r>
              <a:rPr lang="en-US" sz="1800">
                <a:solidFill>
                  <a:schemeClr val="lt1"/>
                </a:solidFill>
                <a:latin typeface="Sintony"/>
                <a:ea typeface="Sintony"/>
                <a:cs typeface="Sintony"/>
                <a:sym typeface="Sintony"/>
              </a:rPr>
              <a:t>SELECT m.id as 'match_no',d.bowling_team,</a:t>
            </a:r>
            <a:endParaRPr sz="1800">
              <a:solidFill>
                <a:schemeClr val="lt1"/>
              </a:solidFill>
              <a:latin typeface="Sintony"/>
              <a:ea typeface="Sintony"/>
              <a:cs typeface="Sintony"/>
              <a:sym typeface="Sintony"/>
            </a:endParaRPr>
          </a:p>
          <a:p>
            <a:pPr marL="0" lvl="0" indent="0" algn="l" rtl="0">
              <a:spcBef>
                <a:spcPts val="0"/>
              </a:spcBef>
              <a:spcAft>
                <a:spcPts val="0"/>
              </a:spcAft>
              <a:buNone/>
            </a:pPr>
            <a:r>
              <a:rPr lang="en-US" sz="1800">
                <a:solidFill>
                  <a:schemeClr val="lt1"/>
                </a:solidFill>
                <a:latin typeface="Sintony"/>
                <a:ea typeface="Sintony"/>
                <a:cs typeface="Sintony"/>
                <a:sym typeface="Sintony"/>
              </a:rPr>
              <a:t>SUM(d.extra_runs) as extras</a:t>
            </a:r>
            <a:endParaRPr sz="1800">
              <a:solidFill>
                <a:schemeClr val="lt1"/>
              </a:solidFill>
              <a:latin typeface="Sintony"/>
              <a:ea typeface="Sintony"/>
              <a:cs typeface="Sintony"/>
              <a:sym typeface="Sintony"/>
            </a:endParaRPr>
          </a:p>
          <a:p>
            <a:pPr marL="0" lvl="0" indent="0" algn="l" rtl="0">
              <a:spcBef>
                <a:spcPts val="0"/>
              </a:spcBef>
              <a:spcAft>
                <a:spcPts val="0"/>
              </a:spcAft>
              <a:buNone/>
            </a:pPr>
            <a:r>
              <a:rPr lang="en-US" sz="1800">
                <a:solidFill>
                  <a:schemeClr val="lt1"/>
                </a:solidFill>
                <a:latin typeface="Sintony"/>
                <a:ea typeface="Sintony"/>
                <a:cs typeface="Sintony"/>
                <a:sym typeface="Sintony"/>
              </a:rPr>
              <a:t>FROM matches m</a:t>
            </a:r>
            <a:endParaRPr sz="1800">
              <a:solidFill>
                <a:schemeClr val="lt1"/>
              </a:solidFill>
              <a:latin typeface="Sintony"/>
              <a:ea typeface="Sintony"/>
              <a:cs typeface="Sintony"/>
              <a:sym typeface="Sintony"/>
            </a:endParaRPr>
          </a:p>
          <a:p>
            <a:pPr marL="0" lvl="0" indent="0" algn="l" rtl="0">
              <a:spcBef>
                <a:spcPts val="0"/>
              </a:spcBef>
              <a:spcAft>
                <a:spcPts val="0"/>
              </a:spcAft>
              <a:buNone/>
            </a:pPr>
            <a:r>
              <a:rPr lang="en-US" sz="1800">
                <a:solidFill>
                  <a:schemeClr val="lt1"/>
                </a:solidFill>
                <a:latin typeface="Sintony"/>
                <a:ea typeface="Sintony"/>
                <a:cs typeface="Sintony"/>
                <a:sym typeface="Sintony"/>
              </a:rPr>
              <a:t>JOIN deliveries d on d.match_id = m.id</a:t>
            </a:r>
            <a:endParaRPr sz="1800">
              <a:solidFill>
                <a:schemeClr val="lt1"/>
              </a:solidFill>
              <a:latin typeface="Sintony"/>
              <a:ea typeface="Sintony"/>
              <a:cs typeface="Sintony"/>
              <a:sym typeface="Sintony"/>
            </a:endParaRPr>
          </a:p>
          <a:p>
            <a:pPr marL="0" lvl="0" indent="0" algn="l" rtl="0">
              <a:spcBef>
                <a:spcPts val="0"/>
              </a:spcBef>
              <a:spcAft>
                <a:spcPts val="0"/>
              </a:spcAft>
              <a:buNone/>
            </a:pPr>
            <a:r>
              <a:rPr lang="en-US" sz="1800">
                <a:solidFill>
                  <a:schemeClr val="lt1"/>
                </a:solidFill>
                <a:latin typeface="Sintony"/>
                <a:ea typeface="Sintony"/>
                <a:cs typeface="Sintony"/>
                <a:sym typeface="Sintony"/>
              </a:rPr>
              <a:t>WHERE extra_runs &gt;0</a:t>
            </a:r>
            <a:endParaRPr sz="1800">
              <a:solidFill>
                <a:schemeClr val="lt1"/>
              </a:solidFill>
              <a:latin typeface="Sintony"/>
              <a:ea typeface="Sintony"/>
              <a:cs typeface="Sintony"/>
              <a:sym typeface="Sintony"/>
            </a:endParaRPr>
          </a:p>
          <a:p>
            <a:pPr marL="0" lvl="0" indent="0" algn="l" rtl="0">
              <a:spcBef>
                <a:spcPts val="0"/>
              </a:spcBef>
              <a:spcAft>
                <a:spcPts val="0"/>
              </a:spcAft>
              <a:buNone/>
            </a:pPr>
            <a:r>
              <a:rPr lang="en-US" sz="1800">
                <a:solidFill>
                  <a:schemeClr val="lt1"/>
                </a:solidFill>
                <a:latin typeface="Sintony"/>
                <a:ea typeface="Sintony"/>
                <a:cs typeface="Sintony"/>
                <a:sym typeface="Sintony"/>
              </a:rPr>
              <a:t>GROUP BY m.id,d.bowling_team;</a:t>
            </a: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p:txBody>
      </p:sp>
      <p:sp>
        <p:nvSpPr>
          <p:cNvPr id="214" name="Google Shape;214;p24"/>
          <p:cNvSpPr txBox="1"/>
          <p:nvPr/>
        </p:nvSpPr>
        <p:spPr>
          <a:xfrm>
            <a:off x="6395325" y="2454125"/>
            <a:ext cx="4725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solidFill>
                  <a:schemeClr val="lt1"/>
                </a:solidFill>
                <a:latin typeface="Sintony"/>
                <a:ea typeface="Sintony"/>
                <a:cs typeface="Sintony"/>
                <a:sym typeface="Sintony"/>
              </a:rPr>
              <a:t>OUTPUT -</a:t>
            </a:r>
            <a:endParaRPr sz="1200"/>
          </a:p>
        </p:txBody>
      </p:sp>
      <p:pic>
        <p:nvPicPr>
          <p:cNvPr id="215" name="Google Shape;215;p24"/>
          <p:cNvPicPr preferRelativeResize="0"/>
          <p:nvPr/>
        </p:nvPicPr>
        <p:blipFill>
          <a:blip r:embed="rId4">
            <a:alphaModFix/>
          </a:blip>
          <a:stretch>
            <a:fillRect/>
          </a:stretch>
        </p:blipFill>
        <p:spPr>
          <a:xfrm>
            <a:off x="6591300" y="3162300"/>
            <a:ext cx="4191000" cy="2971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5"/>
          <p:cNvSpPr txBox="1">
            <a:spLocks noGrp="1"/>
          </p:cNvSpPr>
          <p:nvPr>
            <p:ph type="title"/>
          </p:nvPr>
        </p:nvSpPr>
        <p:spPr>
          <a:xfrm>
            <a:off x="112085" y="336978"/>
            <a:ext cx="11886600" cy="552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DATA INSIGHTS</a:t>
            </a:r>
            <a:endParaRPr/>
          </a:p>
        </p:txBody>
      </p:sp>
      <p:pic>
        <p:nvPicPr>
          <p:cNvPr id="221" name="Google Shape;221;p25"/>
          <p:cNvPicPr preferRelativeResize="0"/>
          <p:nvPr/>
        </p:nvPicPr>
        <p:blipFill>
          <a:blip r:embed="rId3">
            <a:alphaModFix/>
          </a:blip>
          <a:stretch>
            <a:fillRect/>
          </a:stretch>
        </p:blipFill>
        <p:spPr>
          <a:xfrm>
            <a:off x="0" y="4543842"/>
            <a:ext cx="12192000" cy="2314166"/>
          </a:xfrm>
          <a:prstGeom prst="rect">
            <a:avLst/>
          </a:prstGeom>
          <a:noFill/>
          <a:ln>
            <a:noFill/>
          </a:ln>
        </p:spPr>
      </p:pic>
      <p:sp>
        <p:nvSpPr>
          <p:cNvPr id="222" name="Google Shape;222;p25"/>
          <p:cNvSpPr txBox="1"/>
          <p:nvPr/>
        </p:nvSpPr>
        <p:spPr>
          <a:xfrm>
            <a:off x="55975" y="1336400"/>
            <a:ext cx="11998800" cy="800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US" sz="2000">
                <a:solidFill>
                  <a:schemeClr val="lt1"/>
                </a:solidFill>
                <a:latin typeface="Sintony"/>
                <a:ea typeface="Sintony"/>
                <a:cs typeface="Sintony"/>
                <a:sym typeface="Sintony"/>
              </a:rPr>
              <a:t>Q.11 WHICH BOWLER HAS THE BEST BOWLING FIGURES (MOST WICKETS TAKEN) IN A SINGLE MATCH?</a:t>
            </a:r>
            <a:endParaRPr sz="2000">
              <a:solidFill>
                <a:schemeClr val="lt1"/>
              </a:solidFill>
              <a:latin typeface="Sintony"/>
              <a:ea typeface="Sintony"/>
              <a:cs typeface="Sintony"/>
              <a:sym typeface="Sintony"/>
            </a:endParaRPr>
          </a:p>
        </p:txBody>
      </p:sp>
      <p:sp>
        <p:nvSpPr>
          <p:cNvPr id="223" name="Google Shape;223;p25"/>
          <p:cNvSpPr txBox="1"/>
          <p:nvPr/>
        </p:nvSpPr>
        <p:spPr>
          <a:xfrm>
            <a:off x="676575" y="2469000"/>
            <a:ext cx="5109600" cy="7111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solidFill>
                  <a:schemeClr val="lt1"/>
                </a:solidFill>
                <a:latin typeface="Sintony"/>
                <a:ea typeface="Sintony"/>
                <a:cs typeface="Sintony"/>
                <a:sym typeface="Sintony"/>
              </a:rPr>
              <a:t>QUERY -</a:t>
            </a: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r>
              <a:rPr lang="en-US" sz="1800">
                <a:solidFill>
                  <a:schemeClr val="lt1"/>
                </a:solidFill>
                <a:latin typeface="Sintony"/>
                <a:ea typeface="Sintony"/>
                <a:cs typeface="Sintony"/>
                <a:sym typeface="Sintony"/>
              </a:rPr>
              <a:t>SELECT m.id, d.bowler, count(*) as wicket_taken</a:t>
            </a:r>
            <a:endParaRPr sz="1800">
              <a:solidFill>
                <a:schemeClr val="lt1"/>
              </a:solidFill>
              <a:latin typeface="Sintony"/>
              <a:ea typeface="Sintony"/>
              <a:cs typeface="Sintony"/>
              <a:sym typeface="Sintony"/>
            </a:endParaRPr>
          </a:p>
          <a:p>
            <a:pPr marL="0" lvl="0" indent="0" algn="l" rtl="0">
              <a:spcBef>
                <a:spcPts val="0"/>
              </a:spcBef>
              <a:spcAft>
                <a:spcPts val="0"/>
              </a:spcAft>
              <a:buNone/>
            </a:pPr>
            <a:r>
              <a:rPr lang="en-US" sz="1800">
                <a:solidFill>
                  <a:schemeClr val="lt1"/>
                </a:solidFill>
                <a:latin typeface="Sintony"/>
                <a:ea typeface="Sintony"/>
                <a:cs typeface="Sintony"/>
                <a:sym typeface="Sintony"/>
              </a:rPr>
              <a:t>FROM matches m</a:t>
            </a:r>
            <a:endParaRPr sz="1800">
              <a:solidFill>
                <a:schemeClr val="lt1"/>
              </a:solidFill>
              <a:latin typeface="Sintony"/>
              <a:ea typeface="Sintony"/>
              <a:cs typeface="Sintony"/>
              <a:sym typeface="Sintony"/>
            </a:endParaRPr>
          </a:p>
          <a:p>
            <a:pPr marL="0" lvl="0" indent="0" algn="l" rtl="0">
              <a:spcBef>
                <a:spcPts val="0"/>
              </a:spcBef>
              <a:spcAft>
                <a:spcPts val="0"/>
              </a:spcAft>
              <a:buNone/>
            </a:pPr>
            <a:r>
              <a:rPr lang="en-US" sz="1800">
                <a:solidFill>
                  <a:schemeClr val="lt1"/>
                </a:solidFill>
                <a:latin typeface="Sintony"/>
                <a:ea typeface="Sintony"/>
                <a:cs typeface="Sintony"/>
                <a:sym typeface="Sintony"/>
              </a:rPr>
              <a:t>JOIN deliveries d on d.match_id = m.id</a:t>
            </a:r>
            <a:endParaRPr sz="1800">
              <a:solidFill>
                <a:schemeClr val="lt1"/>
              </a:solidFill>
              <a:latin typeface="Sintony"/>
              <a:ea typeface="Sintony"/>
              <a:cs typeface="Sintony"/>
              <a:sym typeface="Sintony"/>
            </a:endParaRPr>
          </a:p>
          <a:p>
            <a:pPr marL="0" lvl="0" indent="0" algn="l" rtl="0">
              <a:spcBef>
                <a:spcPts val="0"/>
              </a:spcBef>
              <a:spcAft>
                <a:spcPts val="0"/>
              </a:spcAft>
              <a:buNone/>
            </a:pPr>
            <a:r>
              <a:rPr lang="en-US" sz="1800">
                <a:solidFill>
                  <a:schemeClr val="lt1"/>
                </a:solidFill>
                <a:latin typeface="Sintony"/>
                <a:ea typeface="Sintony"/>
                <a:cs typeface="Sintony"/>
                <a:sym typeface="Sintony"/>
              </a:rPr>
              <a:t>WHERE d.player_dismissed is not null</a:t>
            </a:r>
            <a:endParaRPr sz="1800">
              <a:solidFill>
                <a:schemeClr val="lt1"/>
              </a:solidFill>
              <a:latin typeface="Sintony"/>
              <a:ea typeface="Sintony"/>
              <a:cs typeface="Sintony"/>
              <a:sym typeface="Sintony"/>
            </a:endParaRPr>
          </a:p>
          <a:p>
            <a:pPr marL="0" lvl="0" indent="0" algn="l" rtl="0">
              <a:spcBef>
                <a:spcPts val="0"/>
              </a:spcBef>
              <a:spcAft>
                <a:spcPts val="0"/>
              </a:spcAft>
              <a:buNone/>
            </a:pPr>
            <a:r>
              <a:rPr lang="en-US" sz="1800">
                <a:solidFill>
                  <a:schemeClr val="lt1"/>
                </a:solidFill>
                <a:latin typeface="Sintony"/>
                <a:ea typeface="Sintony"/>
                <a:cs typeface="Sintony"/>
                <a:sym typeface="Sintony"/>
              </a:rPr>
              <a:t>GROUP BY m.id, d.bowler</a:t>
            </a:r>
            <a:endParaRPr sz="1800">
              <a:solidFill>
                <a:schemeClr val="lt1"/>
              </a:solidFill>
              <a:latin typeface="Sintony"/>
              <a:ea typeface="Sintony"/>
              <a:cs typeface="Sintony"/>
              <a:sym typeface="Sintony"/>
            </a:endParaRPr>
          </a:p>
          <a:p>
            <a:pPr marL="0" lvl="0" indent="0" algn="l" rtl="0">
              <a:spcBef>
                <a:spcPts val="0"/>
              </a:spcBef>
              <a:spcAft>
                <a:spcPts val="0"/>
              </a:spcAft>
              <a:buNone/>
            </a:pPr>
            <a:r>
              <a:rPr lang="en-US" sz="1800">
                <a:solidFill>
                  <a:schemeClr val="lt1"/>
                </a:solidFill>
                <a:latin typeface="Sintony"/>
                <a:ea typeface="Sintony"/>
                <a:cs typeface="Sintony"/>
                <a:sym typeface="Sintony"/>
              </a:rPr>
              <a:t>ORDER BY wicket_taken DESC LIMIT 1;</a:t>
            </a: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p:txBody>
      </p:sp>
      <p:sp>
        <p:nvSpPr>
          <p:cNvPr id="224" name="Google Shape;224;p25"/>
          <p:cNvSpPr txBox="1"/>
          <p:nvPr/>
        </p:nvSpPr>
        <p:spPr>
          <a:xfrm>
            <a:off x="6395325" y="2454125"/>
            <a:ext cx="4725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solidFill>
                  <a:schemeClr val="lt1"/>
                </a:solidFill>
                <a:latin typeface="Sintony"/>
                <a:ea typeface="Sintony"/>
                <a:cs typeface="Sintony"/>
                <a:sym typeface="Sintony"/>
              </a:rPr>
              <a:t>OUTPUT -</a:t>
            </a:r>
            <a:endParaRPr sz="1200"/>
          </a:p>
        </p:txBody>
      </p:sp>
      <p:pic>
        <p:nvPicPr>
          <p:cNvPr id="225" name="Google Shape;225;p25"/>
          <p:cNvPicPr preferRelativeResize="0"/>
          <p:nvPr/>
        </p:nvPicPr>
        <p:blipFill>
          <a:blip r:embed="rId4">
            <a:alphaModFix/>
          </a:blip>
          <a:stretch>
            <a:fillRect/>
          </a:stretch>
        </p:blipFill>
        <p:spPr>
          <a:xfrm>
            <a:off x="6522275" y="3080625"/>
            <a:ext cx="4633850" cy="10015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6"/>
          <p:cNvSpPr txBox="1">
            <a:spLocks noGrp="1"/>
          </p:cNvSpPr>
          <p:nvPr>
            <p:ph type="title"/>
          </p:nvPr>
        </p:nvSpPr>
        <p:spPr>
          <a:xfrm>
            <a:off x="112085" y="336978"/>
            <a:ext cx="11886600" cy="552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DATA INSIGHTS</a:t>
            </a:r>
            <a:endParaRPr/>
          </a:p>
        </p:txBody>
      </p:sp>
      <p:pic>
        <p:nvPicPr>
          <p:cNvPr id="231" name="Google Shape;231;p26"/>
          <p:cNvPicPr preferRelativeResize="0"/>
          <p:nvPr/>
        </p:nvPicPr>
        <p:blipFill>
          <a:blip r:embed="rId3">
            <a:alphaModFix/>
          </a:blip>
          <a:stretch>
            <a:fillRect/>
          </a:stretch>
        </p:blipFill>
        <p:spPr>
          <a:xfrm>
            <a:off x="0" y="4543842"/>
            <a:ext cx="12192000" cy="2314166"/>
          </a:xfrm>
          <a:prstGeom prst="rect">
            <a:avLst/>
          </a:prstGeom>
          <a:noFill/>
          <a:ln>
            <a:noFill/>
          </a:ln>
        </p:spPr>
      </p:pic>
      <p:sp>
        <p:nvSpPr>
          <p:cNvPr id="232" name="Google Shape;232;p26"/>
          <p:cNvSpPr txBox="1"/>
          <p:nvPr/>
        </p:nvSpPr>
        <p:spPr>
          <a:xfrm>
            <a:off x="55975" y="1336400"/>
            <a:ext cx="119988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US" sz="2000">
                <a:solidFill>
                  <a:schemeClr val="lt1"/>
                </a:solidFill>
                <a:latin typeface="Sintony"/>
                <a:ea typeface="Sintony"/>
                <a:cs typeface="Sintony"/>
                <a:sym typeface="Sintony"/>
              </a:rPr>
              <a:t>Q.12 HOW MANY MATCHES RESULTED IN A WIN FOR EACH TEAM IN EACH CITY?</a:t>
            </a:r>
            <a:endParaRPr sz="2000">
              <a:solidFill>
                <a:schemeClr val="lt1"/>
              </a:solidFill>
              <a:latin typeface="Sintony"/>
              <a:ea typeface="Sintony"/>
              <a:cs typeface="Sintony"/>
              <a:sym typeface="Sintony"/>
            </a:endParaRPr>
          </a:p>
        </p:txBody>
      </p:sp>
      <p:sp>
        <p:nvSpPr>
          <p:cNvPr id="233" name="Google Shape;233;p26"/>
          <p:cNvSpPr txBox="1"/>
          <p:nvPr/>
        </p:nvSpPr>
        <p:spPr>
          <a:xfrm>
            <a:off x="676575" y="2469000"/>
            <a:ext cx="5109600" cy="8496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solidFill>
                  <a:schemeClr val="lt1"/>
                </a:solidFill>
                <a:latin typeface="Sintony"/>
                <a:ea typeface="Sintony"/>
                <a:cs typeface="Sintony"/>
                <a:sym typeface="Sintony"/>
              </a:rPr>
              <a:t>QUERY -</a:t>
            </a: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r>
              <a:rPr lang="en-US" sz="1800">
                <a:solidFill>
                  <a:schemeClr val="lt1"/>
                </a:solidFill>
                <a:latin typeface="Sintony"/>
                <a:ea typeface="Sintony"/>
                <a:cs typeface="Sintony"/>
                <a:sym typeface="Sintony"/>
              </a:rPr>
              <a:t>select m.city,case when m.team1=m.winner then m.team1</a:t>
            </a:r>
            <a:endParaRPr sz="1800">
              <a:solidFill>
                <a:schemeClr val="lt1"/>
              </a:solidFill>
              <a:latin typeface="Sintony"/>
              <a:ea typeface="Sintony"/>
              <a:cs typeface="Sintony"/>
              <a:sym typeface="Sintony"/>
            </a:endParaRPr>
          </a:p>
          <a:p>
            <a:pPr marL="0" lvl="0" indent="0" algn="l" rtl="0">
              <a:spcBef>
                <a:spcPts val="0"/>
              </a:spcBef>
              <a:spcAft>
                <a:spcPts val="0"/>
              </a:spcAft>
              <a:buNone/>
            </a:pPr>
            <a:r>
              <a:rPr lang="en-US" sz="1800">
                <a:solidFill>
                  <a:schemeClr val="lt1"/>
                </a:solidFill>
                <a:latin typeface="Sintony"/>
                <a:ea typeface="Sintony"/>
                <a:cs typeface="Sintony"/>
                <a:sym typeface="Sintony"/>
              </a:rPr>
              <a:t>when m.team2=m.winner then m.team2</a:t>
            </a:r>
            <a:endParaRPr sz="1800">
              <a:solidFill>
                <a:schemeClr val="lt1"/>
              </a:solidFill>
              <a:latin typeface="Sintony"/>
              <a:ea typeface="Sintony"/>
              <a:cs typeface="Sintony"/>
              <a:sym typeface="Sintony"/>
            </a:endParaRPr>
          </a:p>
          <a:p>
            <a:pPr marL="0" lvl="0" indent="0" algn="l" rtl="0">
              <a:spcBef>
                <a:spcPts val="0"/>
              </a:spcBef>
              <a:spcAft>
                <a:spcPts val="0"/>
              </a:spcAft>
              <a:buNone/>
            </a:pPr>
            <a:r>
              <a:rPr lang="en-US" sz="1800">
                <a:solidFill>
                  <a:schemeClr val="lt1"/>
                </a:solidFill>
                <a:latin typeface="Sintony"/>
                <a:ea typeface="Sintony"/>
                <a:cs typeface="Sintony"/>
                <a:sym typeface="Sintony"/>
              </a:rPr>
              <a:t>else 'draw'</a:t>
            </a:r>
            <a:endParaRPr sz="1800">
              <a:solidFill>
                <a:schemeClr val="lt1"/>
              </a:solidFill>
              <a:latin typeface="Sintony"/>
              <a:ea typeface="Sintony"/>
              <a:cs typeface="Sintony"/>
              <a:sym typeface="Sintony"/>
            </a:endParaRPr>
          </a:p>
          <a:p>
            <a:pPr marL="0" lvl="0" indent="0" algn="l" rtl="0">
              <a:spcBef>
                <a:spcPts val="0"/>
              </a:spcBef>
              <a:spcAft>
                <a:spcPts val="0"/>
              </a:spcAft>
              <a:buNone/>
            </a:pPr>
            <a:r>
              <a:rPr lang="en-US" sz="1800">
                <a:solidFill>
                  <a:schemeClr val="lt1"/>
                </a:solidFill>
                <a:latin typeface="Sintony"/>
                <a:ea typeface="Sintony"/>
                <a:cs typeface="Sintony"/>
                <a:sym typeface="Sintony"/>
              </a:rPr>
              <a:t>end as winning_team,</a:t>
            </a:r>
            <a:endParaRPr sz="1800">
              <a:solidFill>
                <a:schemeClr val="lt1"/>
              </a:solidFill>
              <a:latin typeface="Sintony"/>
              <a:ea typeface="Sintony"/>
              <a:cs typeface="Sintony"/>
              <a:sym typeface="Sintony"/>
            </a:endParaRPr>
          </a:p>
          <a:p>
            <a:pPr marL="0" lvl="0" indent="0" algn="l" rtl="0">
              <a:spcBef>
                <a:spcPts val="0"/>
              </a:spcBef>
              <a:spcAft>
                <a:spcPts val="0"/>
              </a:spcAft>
              <a:buNone/>
            </a:pPr>
            <a:r>
              <a:rPr lang="en-US" sz="1800">
                <a:solidFill>
                  <a:schemeClr val="lt1"/>
                </a:solidFill>
                <a:latin typeface="Sintony"/>
                <a:ea typeface="Sintony"/>
                <a:cs typeface="Sintony"/>
                <a:sym typeface="Sintony"/>
              </a:rPr>
              <a:t>count(*) as wins</a:t>
            </a:r>
            <a:endParaRPr sz="1800">
              <a:solidFill>
                <a:schemeClr val="lt1"/>
              </a:solidFill>
              <a:latin typeface="Sintony"/>
              <a:ea typeface="Sintony"/>
              <a:cs typeface="Sintony"/>
              <a:sym typeface="Sintony"/>
            </a:endParaRPr>
          </a:p>
          <a:p>
            <a:pPr marL="0" lvl="0" indent="0" algn="l" rtl="0">
              <a:spcBef>
                <a:spcPts val="0"/>
              </a:spcBef>
              <a:spcAft>
                <a:spcPts val="0"/>
              </a:spcAft>
              <a:buNone/>
            </a:pPr>
            <a:r>
              <a:rPr lang="en-US" sz="1800">
                <a:solidFill>
                  <a:schemeClr val="lt1"/>
                </a:solidFill>
                <a:latin typeface="Sintony"/>
                <a:ea typeface="Sintony"/>
                <a:cs typeface="Sintony"/>
                <a:sym typeface="Sintony"/>
              </a:rPr>
              <a:t>from matches as m</a:t>
            </a:r>
            <a:endParaRPr sz="1800">
              <a:solidFill>
                <a:schemeClr val="lt1"/>
              </a:solidFill>
              <a:latin typeface="Sintony"/>
              <a:ea typeface="Sintony"/>
              <a:cs typeface="Sintony"/>
              <a:sym typeface="Sintony"/>
            </a:endParaRPr>
          </a:p>
          <a:p>
            <a:pPr marL="0" lvl="0" indent="0" algn="l" rtl="0">
              <a:spcBef>
                <a:spcPts val="0"/>
              </a:spcBef>
              <a:spcAft>
                <a:spcPts val="0"/>
              </a:spcAft>
              <a:buNone/>
            </a:pPr>
            <a:r>
              <a:rPr lang="en-US" sz="1800">
                <a:solidFill>
                  <a:schemeClr val="lt1"/>
                </a:solidFill>
                <a:latin typeface="Sintony"/>
                <a:ea typeface="Sintony"/>
                <a:cs typeface="Sintony"/>
                <a:sym typeface="Sintony"/>
              </a:rPr>
              <a:t>join deliveries as d on d.match_id=m.id</a:t>
            </a:r>
            <a:endParaRPr sz="1800">
              <a:solidFill>
                <a:schemeClr val="lt1"/>
              </a:solidFill>
              <a:latin typeface="Sintony"/>
              <a:ea typeface="Sintony"/>
              <a:cs typeface="Sintony"/>
              <a:sym typeface="Sintony"/>
            </a:endParaRPr>
          </a:p>
          <a:p>
            <a:pPr marL="0" lvl="0" indent="0" algn="l" rtl="0">
              <a:spcBef>
                <a:spcPts val="0"/>
              </a:spcBef>
              <a:spcAft>
                <a:spcPts val="0"/>
              </a:spcAft>
              <a:buNone/>
            </a:pPr>
            <a:r>
              <a:rPr lang="en-US" sz="1800">
                <a:solidFill>
                  <a:schemeClr val="lt1"/>
                </a:solidFill>
                <a:latin typeface="Sintony"/>
                <a:ea typeface="Sintony"/>
                <a:cs typeface="Sintony"/>
                <a:sym typeface="Sintony"/>
              </a:rPr>
              <a:t>where m.result!='Tie'</a:t>
            </a:r>
            <a:endParaRPr sz="1800">
              <a:solidFill>
                <a:schemeClr val="lt1"/>
              </a:solidFill>
              <a:latin typeface="Sintony"/>
              <a:ea typeface="Sintony"/>
              <a:cs typeface="Sintony"/>
              <a:sym typeface="Sintony"/>
            </a:endParaRPr>
          </a:p>
          <a:p>
            <a:pPr marL="0" lvl="0" indent="0" algn="l" rtl="0">
              <a:spcBef>
                <a:spcPts val="0"/>
              </a:spcBef>
              <a:spcAft>
                <a:spcPts val="0"/>
              </a:spcAft>
              <a:buNone/>
            </a:pPr>
            <a:r>
              <a:rPr lang="en-US" sz="1800">
                <a:solidFill>
                  <a:schemeClr val="lt1"/>
                </a:solidFill>
                <a:latin typeface="Sintony"/>
                <a:ea typeface="Sintony"/>
                <a:cs typeface="Sintony"/>
                <a:sym typeface="Sintony"/>
              </a:rPr>
              <a:t>group by m.city,winning_team;</a:t>
            </a: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p:txBody>
      </p:sp>
      <p:sp>
        <p:nvSpPr>
          <p:cNvPr id="234" name="Google Shape;234;p26"/>
          <p:cNvSpPr txBox="1"/>
          <p:nvPr/>
        </p:nvSpPr>
        <p:spPr>
          <a:xfrm>
            <a:off x="6395325" y="2454125"/>
            <a:ext cx="4725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solidFill>
                  <a:schemeClr val="lt1"/>
                </a:solidFill>
                <a:latin typeface="Sintony"/>
                <a:ea typeface="Sintony"/>
                <a:cs typeface="Sintony"/>
                <a:sym typeface="Sintony"/>
              </a:rPr>
              <a:t>OUTPUT -</a:t>
            </a:r>
            <a:endParaRPr sz="1200"/>
          </a:p>
        </p:txBody>
      </p:sp>
      <p:pic>
        <p:nvPicPr>
          <p:cNvPr id="235" name="Google Shape;235;p26"/>
          <p:cNvPicPr preferRelativeResize="0"/>
          <p:nvPr/>
        </p:nvPicPr>
        <p:blipFill>
          <a:blip r:embed="rId4">
            <a:alphaModFix/>
          </a:blip>
          <a:stretch>
            <a:fillRect/>
          </a:stretch>
        </p:blipFill>
        <p:spPr>
          <a:xfrm>
            <a:off x="6557963" y="3090863"/>
            <a:ext cx="3648075" cy="32670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27"/>
          <p:cNvSpPr txBox="1">
            <a:spLocks noGrp="1"/>
          </p:cNvSpPr>
          <p:nvPr>
            <p:ph type="title"/>
          </p:nvPr>
        </p:nvSpPr>
        <p:spPr>
          <a:xfrm>
            <a:off x="112085" y="336978"/>
            <a:ext cx="11886600" cy="552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DATA INSIGHTS</a:t>
            </a:r>
            <a:endParaRPr/>
          </a:p>
        </p:txBody>
      </p:sp>
      <p:pic>
        <p:nvPicPr>
          <p:cNvPr id="241" name="Google Shape;241;p27"/>
          <p:cNvPicPr preferRelativeResize="0"/>
          <p:nvPr/>
        </p:nvPicPr>
        <p:blipFill>
          <a:blip r:embed="rId3">
            <a:alphaModFix/>
          </a:blip>
          <a:stretch>
            <a:fillRect/>
          </a:stretch>
        </p:blipFill>
        <p:spPr>
          <a:xfrm>
            <a:off x="0" y="4543842"/>
            <a:ext cx="12192000" cy="2314166"/>
          </a:xfrm>
          <a:prstGeom prst="rect">
            <a:avLst/>
          </a:prstGeom>
          <a:noFill/>
          <a:ln>
            <a:noFill/>
          </a:ln>
        </p:spPr>
      </p:pic>
      <p:sp>
        <p:nvSpPr>
          <p:cNvPr id="242" name="Google Shape;242;p27"/>
          <p:cNvSpPr txBox="1"/>
          <p:nvPr/>
        </p:nvSpPr>
        <p:spPr>
          <a:xfrm>
            <a:off x="55975" y="1336400"/>
            <a:ext cx="119988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US" sz="2000">
                <a:solidFill>
                  <a:schemeClr val="lt1"/>
                </a:solidFill>
                <a:latin typeface="Sintony"/>
                <a:ea typeface="Sintony"/>
                <a:cs typeface="Sintony"/>
                <a:sym typeface="Sintony"/>
              </a:rPr>
              <a:t>Q.13 HOW MANY TIMES DID EACH TEAM WIN THE TOSS IN EACH SEASON?</a:t>
            </a:r>
            <a:endParaRPr sz="2000">
              <a:solidFill>
                <a:schemeClr val="lt1"/>
              </a:solidFill>
              <a:latin typeface="Sintony"/>
              <a:ea typeface="Sintony"/>
              <a:cs typeface="Sintony"/>
              <a:sym typeface="Sintony"/>
            </a:endParaRPr>
          </a:p>
        </p:txBody>
      </p:sp>
      <p:sp>
        <p:nvSpPr>
          <p:cNvPr id="243" name="Google Shape;243;p27"/>
          <p:cNvSpPr txBox="1"/>
          <p:nvPr/>
        </p:nvSpPr>
        <p:spPr>
          <a:xfrm>
            <a:off x="676575" y="2469000"/>
            <a:ext cx="5109600" cy="7388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solidFill>
                  <a:schemeClr val="lt1"/>
                </a:solidFill>
                <a:latin typeface="Sintony"/>
                <a:ea typeface="Sintony"/>
                <a:cs typeface="Sintony"/>
                <a:sym typeface="Sintony"/>
              </a:rPr>
              <a:t>QUERY -</a:t>
            </a: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r>
              <a:rPr lang="en-US" sz="1800">
                <a:solidFill>
                  <a:schemeClr val="lt1"/>
                </a:solidFill>
                <a:latin typeface="Sintony"/>
                <a:ea typeface="Sintony"/>
                <a:cs typeface="Sintony"/>
                <a:sym typeface="Sintony"/>
              </a:rPr>
              <a:t>select season,toss_winner,count(*) as toss_wins</a:t>
            </a:r>
            <a:endParaRPr sz="1800">
              <a:solidFill>
                <a:schemeClr val="lt1"/>
              </a:solidFill>
              <a:latin typeface="Sintony"/>
              <a:ea typeface="Sintony"/>
              <a:cs typeface="Sintony"/>
              <a:sym typeface="Sintony"/>
            </a:endParaRPr>
          </a:p>
          <a:p>
            <a:pPr marL="0" lvl="0" indent="0" algn="l" rtl="0">
              <a:spcBef>
                <a:spcPts val="0"/>
              </a:spcBef>
              <a:spcAft>
                <a:spcPts val="0"/>
              </a:spcAft>
              <a:buNone/>
            </a:pPr>
            <a:r>
              <a:rPr lang="en-US" sz="1800">
                <a:solidFill>
                  <a:schemeClr val="lt1"/>
                </a:solidFill>
                <a:latin typeface="Sintony"/>
                <a:ea typeface="Sintony"/>
                <a:cs typeface="Sintony"/>
                <a:sym typeface="Sintony"/>
              </a:rPr>
              <a:t>from matches group by season,toss_winner;</a:t>
            </a: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p:txBody>
      </p:sp>
      <p:sp>
        <p:nvSpPr>
          <p:cNvPr id="244" name="Google Shape;244;p27"/>
          <p:cNvSpPr txBox="1"/>
          <p:nvPr/>
        </p:nvSpPr>
        <p:spPr>
          <a:xfrm>
            <a:off x="6395325" y="2454125"/>
            <a:ext cx="4725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solidFill>
                  <a:schemeClr val="lt1"/>
                </a:solidFill>
                <a:latin typeface="Sintony"/>
                <a:ea typeface="Sintony"/>
                <a:cs typeface="Sintony"/>
                <a:sym typeface="Sintony"/>
              </a:rPr>
              <a:t>OUTPUT -</a:t>
            </a:r>
            <a:endParaRPr sz="1200"/>
          </a:p>
        </p:txBody>
      </p:sp>
      <p:pic>
        <p:nvPicPr>
          <p:cNvPr id="245" name="Google Shape;245;p27"/>
          <p:cNvPicPr preferRelativeResize="0"/>
          <p:nvPr/>
        </p:nvPicPr>
        <p:blipFill>
          <a:blip r:embed="rId4">
            <a:alphaModFix/>
          </a:blip>
          <a:stretch>
            <a:fillRect/>
          </a:stretch>
        </p:blipFill>
        <p:spPr>
          <a:xfrm>
            <a:off x="6510338" y="3052763"/>
            <a:ext cx="4352925" cy="36480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28"/>
          <p:cNvSpPr txBox="1">
            <a:spLocks noGrp="1"/>
          </p:cNvSpPr>
          <p:nvPr>
            <p:ph type="title"/>
          </p:nvPr>
        </p:nvSpPr>
        <p:spPr>
          <a:xfrm>
            <a:off x="112085" y="336978"/>
            <a:ext cx="11886600" cy="552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DATA INSIGHTS</a:t>
            </a:r>
            <a:endParaRPr/>
          </a:p>
        </p:txBody>
      </p:sp>
      <p:pic>
        <p:nvPicPr>
          <p:cNvPr id="251" name="Google Shape;251;p28"/>
          <p:cNvPicPr preferRelativeResize="0"/>
          <p:nvPr/>
        </p:nvPicPr>
        <p:blipFill>
          <a:blip r:embed="rId3">
            <a:alphaModFix/>
          </a:blip>
          <a:stretch>
            <a:fillRect/>
          </a:stretch>
        </p:blipFill>
        <p:spPr>
          <a:xfrm>
            <a:off x="0" y="4543842"/>
            <a:ext cx="12192000" cy="2314166"/>
          </a:xfrm>
          <a:prstGeom prst="rect">
            <a:avLst/>
          </a:prstGeom>
          <a:noFill/>
          <a:ln>
            <a:noFill/>
          </a:ln>
        </p:spPr>
      </p:pic>
      <p:sp>
        <p:nvSpPr>
          <p:cNvPr id="252" name="Google Shape;252;p28"/>
          <p:cNvSpPr txBox="1"/>
          <p:nvPr/>
        </p:nvSpPr>
        <p:spPr>
          <a:xfrm>
            <a:off x="55975" y="1336400"/>
            <a:ext cx="119988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US" sz="2000">
                <a:solidFill>
                  <a:schemeClr val="lt1"/>
                </a:solidFill>
                <a:latin typeface="Sintony"/>
                <a:ea typeface="Sintony"/>
                <a:cs typeface="Sintony"/>
                <a:sym typeface="Sintony"/>
              </a:rPr>
              <a:t>Q.14 HOW MANY MATCHES DID EACH PLAYER WIN THE "PLAYER OF THE MATCH" AWARD?</a:t>
            </a:r>
            <a:endParaRPr sz="2000">
              <a:solidFill>
                <a:schemeClr val="lt1"/>
              </a:solidFill>
              <a:latin typeface="Sintony"/>
              <a:ea typeface="Sintony"/>
              <a:cs typeface="Sintony"/>
              <a:sym typeface="Sintony"/>
            </a:endParaRPr>
          </a:p>
        </p:txBody>
      </p:sp>
      <p:sp>
        <p:nvSpPr>
          <p:cNvPr id="253" name="Google Shape;253;p28"/>
          <p:cNvSpPr txBox="1"/>
          <p:nvPr/>
        </p:nvSpPr>
        <p:spPr>
          <a:xfrm>
            <a:off x="676575" y="2469000"/>
            <a:ext cx="5109600" cy="8496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solidFill>
                  <a:schemeClr val="lt1"/>
                </a:solidFill>
                <a:latin typeface="Sintony"/>
                <a:ea typeface="Sintony"/>
                <a:cs typeface="Sintony"/>
                <a:sym typeface="Sintony"/>
              </a:rPr>
              <a:t>QUERY -</a:t>
            </a: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r>
              <a:rPr lang="en-US" sz="1800">
                <a:solidFill>
                  <a:schemeClr val="lt1"/>
                </a:solidFill>
                <a:latin typeface="Sintony"/>
                <a:ea typeface="Sintony"/>
                <a:cs typeface="Sintony"/>
                <a:sym typeface="Sintony"/>
              </a:rPr>
              <a:t>SELECT player_of_match, COUNT(*) as total_wins</a:t>
            </a:r>
            <a:endParaRPr sz="1800">
              <a:solidFill>
                <a:schemeClr val="lt1"/>
              </a:solidFill>
              <a:latin typeface="Sintony"/>
              <a:ea typeface="Sintony"/>
              <a:cs typeface="Sintony"/>
              <a:sym typeface="Sintony"/>
            </a:endParaRPr>
          </a:p>
          <a:p>
            <a:pPr marL="0" lvl="0" indent="0" algn="l" rtl="0">
              <a:spcBef>
                <a:spcPts val="0"/>
              </a:spcBef>
              <a:spcAft>
                <a:spcPts val="0"/>
              </a:spcAft>
              <a:buNone/>
            </a:pPr>
            <a:r>
              <a:rPr lang="en-US" sz="1800">
                <a:solidFill>
                  <a:schemeClr val="lt1"/>
                </a:solidFill>
                <a:latin typeface="Sintony"/>
                <a:ea typeface="Sintony"/>
                <a:cs typeface="Sintony"/>
                <a:sym typeface="Sintony"/>
              </a:rPr>
              <a:t>FROM matches</a:t>
            </a:r>
            <a:endParaRPr sz="1800">
              <a:solidFill>
                <a:schemeClr val="lt1"/>
              </a:solidFill>
              <a:latin typeface="Sintony"/>
              <a:ea typeface="Sintony"/>
              <a:cs typeface="Sintony"/>
              <a:sym typeface="Sintony"/>
            </a:endParaRPr>
          </a:p>
          <a:p>
            <a:pPr marL="0" lvl="0" indent="0" algn="l" rtl="0">
              <a:spcBef>
                <a:spcPts val="0"/>
              </a:spcBef>
              <a:spcAft>
                <a:spcPts val="0"/>
              </a:spcAft>
              <a:buNone/>
            </a:pPr>
            <a:r>
              <a:rPr lang="en-US" sz="1800">
                <a:solidFill>
                  <a:schemeClr val="lt1"/>
                </a:solidFill>
                <a:latin typeface="Sintony"/>
                <a:ea typeface="Sintony"/>
                <a:cs typeface="Sintony"/>
                <a:sym typeface="Sintony"/>
              </a:rPr>
              <a:t>WHERE player_of_match IS NOT NULL</a:t>
            </a:r>
            <a:endParaRPr sz="1800">
              <a:solidFill>
                <a:schemeClr val="lt1"/>
              </a:solidFill>
              <a:latin typeface="Sintony"/>
              <a:ea typeface="Sintony"/>
              <a:cs typeface="Sintony"/>
              <a:sym typeface="Sintony"/>
            </a:endParaRPr>
          </a:p>
          <a:p>
            <a:pPr marL="0" lvl="0" indent="0" algn="l" rtl="0">
              <a:spcBef>
                <a:spcPts val="0"/>
              </a:spcBef>
              <a:spcAft>
                <a:spcPts val="0"/>
              </a:spcAft>
              <a:buNone/>
            </a:pPr>
            <a:r>
              <a:rPr lang="en-US" sz="1800">
                <a:solidFill>
                  <a:schemeClr val="lt1"/>
                </a:solidFill>
                <a:latin typeface="Sintony"/>
                <a:ea typeface="Sintony"/>
                <a:cs typeface="Sintony"/>
                <a:sym typeface="Sintony"/>
              </a:rPr>
              <a:t>GROUP BY player_of_match</a:t>
            </a:r>
            <a:endParaRPr sz="1800">
              <a:solidFill>
                <a:schemeClr val="lt1"/>
              </a:solidFill>
              <a:latin typeface="Sintony"/>
              <a:ea typeface="Sintony"/>
              <a:cs typeface="Sintony"/>
              <a:sym typeface="Sintony"/>
            </a:endParaRPr>
          </a:p>
          <a:p>
            <a:pPr marL="0" lvl="0" indent="0" algn="l" rtl="0">
              <a:spcBef>
                <a:spcPts val="0"/>
              </a:spcBef>
              <a:spcAft>
                <a:spcPts val="0"/>
              </a:spcAft>
              <a:buNone/>
            </a:pPr>
            <a:r>
              <a:rPr lang="en-US" sz="1800">
                <a:solidFill>
                  <a:schemeClr val="lt1"/>
                </a:solidFill>
                <a:latin typeface="Sintony"/>
                <a:ea typeface="Sintony"/>
                <a:cs typeface="Sintony"/>
                <a:sym typeface="Sintony"/>
              </a:rPr>
              <a:t>ORDER BY total_wins DESC;</a:t>
            </a: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p:txBody>
      </p:sp>
      <p:sp>
        <p:nvSpPr>
          <p:cNvPr id="254" name="Google Shape;254;p28"/>
          <p:cNvSpPr txBox="1"/>
          <p:nvPr/>
        </p:nvSpPr>
        <p:spPr>
          <a:xfrm>
            <a:off x="6395325" y="2454125"/>
            <a:ext cx="4725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solidFill>
                  <a:schemeClr val="lt1"/>
                </a:solidFill>
                <a:latin typeface="Sintony"/>
                <a:ea typeface="Sintony"/>
                <a:cs typeface="Sintony"/>
                <a:sym typeface="Sintony"/>
              </a:rPr>
              <a:t>OUTPUT -</a:t>
            </a:r>
            <a:endParaRPr sz="1200"/>
          </a:p>
        </p:txBody>
      </p:sp>
      <p:pic>
        <p:nvPicPr>
          <p:cNvPr id="255" name="Google Shape;255;p28"/>
          <p:cNvPicPr preferRelativeResize="0"/>
          <p:nvPr/>
        </p:nvPicPr>
        <p:blipFill>
          <a:blip r:embed="rId4">
            <a:alphaModFix/>
          </a:blip>
          <a:stretch>
            <a:fillRect/>
          </a:stretch>
        </p:blipFill>
        <p:spPr>
          <a:xfrm>
            <a:off x="6415102" y="3000375"/>
            <a:ext cx="3122850" cy="36004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1"/>
          <p:cNvSpPr txBox="1">
            <a:spLocks noGrp="1"/>
          </p:cNvSpPr>
          <p:nvPr>
            <p:ph type="title"/>
          </p:nvPr>
        </p:nvSpPr>
        <p:spPr>
          <a:xfrm>
            <a:off x="412987" y="1720827"/>
            <a:ext cx="11645664" cy="552143"/>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1"/>
              </a:buClr>
              <a:buSzPts val="4000"/>
              <a:buFont typeface="Sintony"/>
              <a:buNone/>
            </a:pPr>
            <a:r>
              <a:rPr lang="en-US" sz="4000" b="1">
                <a:solidFill>
                  <a:schemeClr val="lt1"/>
                </a:solidFill>
                <a:latin typeface="Sintony"/>
                <a:ea typeface="Sintony"/>
                <a:cs typeface="Sintony"/>
                <a:sym typeface="Sintony"/>
              </a:rPr>
              <a:t>INTRODUCTION</a:t>
            </a:r>
            <a:endParaRPr>
              <a:latin typeface="Sintony"/>
              <a:ea typeface="Sintony"/>
              <a:cs typeface="Sintony"/>
              <a:sym typeface="Sintony"/>
            </a:endParaRPr>
          </a:p>
        </p:txBody>
      </p:sp>
      <p:grpSp>
        <p:nvGrpSpPr>
          <p:cNvPr id="60" name="Google Shape;60;p11"/>
          <p:cNvGrpSpPr/>
          <p:nvPr/>
        </p:nvGrpSpPr>
        <p:grpSpPr>
          <a:xfrm>
            <a:off x="412985" y="1093333"/>
            <a:ext cx="11135617" cy="4921862"/>
            <a:chOff x="412985" y="1093333"/>
            <a:chExt cx="11135617" cy="4921862"/>
          </a:xfrm>
        </p:grpSpPr>
        <p:sp>
          <p:nvSpPr>
            <p:cNvPr id="61" name="Google Shape;61;p11"/>
            <p:cNvSpPr txBox="1"/>
            <p:nvPr/>
          </p:nvSpPr>
          <p:spPr>
            <a:xfrm>
              <a:off x="412985" y="2722075"/>
              <a:ext cx="6950234" cy="23083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D8D8D8"/>
                  </a:solidFill>
                  <a:latin typeface="Sintony"/>
                  <a:ea typeface="Sintony"/>
                  <a:cs typeface="Sintony"/>
                  <a:sym typeface="Sintony"/>
                </a:rPr>
                <a:t>The Indian Premier League (IPL) is a professional Twenty20 cricket league in India, widely regarded as one of the most popular and lucrative T20 leagues globally. Launched in 2008 by the Board of Control for Cricket in India (BCCI), the IPL features franchise teams representing different cities. Known for its high-octane cricket, star-studded line-ups, and innovative formats, the IPL has become a cricketing extravaganza, attracting top international players. </a:t>
              </a:r>
              <a:endParaRPr/>
            </a:p>
          </p:txBody>
        </p:sp>
        <p:sp>
          <p:nvSpPr>
            <p:cNvPr id="62" name="Google Shape;62;p11"/>
            <p:cNvSpPr txBox="1"/>
            <p:nvPr/>
          </p:nvSpPr>
          <p:spPr>
            <a:xfrm>
              <a:off x="412986" y="5184198"/>
              <a:ext cx="7108402"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A5A5A5"/>
                  </a:solidFill>
                  <a:latin typeface="Sintony"/>
                  <a:ea typeface="Sintony"/>
                  <a:cs typeface="Sintony"/>
                  <a:sym typeface="Sintony"/>
                </a:rPr>
                <a:t>With its blend of entertainment and competitive cricket, the IPL has not only revolutionized the sport but has also gained a massive fan base, making it a premier event in the cricketing calendar.</a:t>
              </a:r>
              <a:endParaRPr/>
            </a:p>
          </p:txBody>
        </p:sp>
        <p:grpSp>
          <p:nvGrpSpPr>
            <p:cNvPr id="63" name="Google Shape;63;p11"/>
            <p:cNvGrpSpPr/>
            <p:nvPr/>
          </p:nvGrpSpPr>
          <p:grpSpPr>
            <a:xfrm>
              <a:off x="7915836" y="1093333"/>
              <a:ext cx="3632766" cy="4671334"/>
              <a:chOff x="6992988" y="1322289"/>
              <a:chExt cx="4140291" cy="5323955"/>
            </a:xfrm>
          </p:grpSpPr>
          <p:sp>
            <p:nvSpPr>
              <p:cNvPr id="64" name="Google Shape;64;p11"/>
              <p:cNvSpPr/>
              <p:nvPr/>
            </p:nvSpPr>
            <p:spPr>
              <a:xfrm>
                <a:off x="8788488" y="4999151"/>
                <a:ext cx="30293" cy="75601"/>
              </a:xfrm>
              <a:custGeom>
                <a:avLst/>
                <a:gdLst/>
                <a:ahLst/>
                <a:cxnLst/>
                <a:rect l="l" t="t" r="r" b="b"/>
                <a:pathLst>
                  <a:path w="30293" h="75601" extrusionOk="0">
                    <a:moveTo>
                      <a:pt x="0" y="75601"/>
                    </a:moveTo>
                    <a:lnTo>
                      <a:pt x="4996" y="0"/>
                    </a:lnTo>
                    <a:lnTo>
                      <a:pt x="30293" y="0"/>
                    </a:lnTo>
                    <a:lnTo>
                      <a:pt x="0" y="75601"/>
                    </a:lnTo>
                    <a:close/>
                  </a:path>
                </a:pathLst>
              </a:custGeom>
              <a:solidFill>
                <a:srgbClr val="F5F5F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intony"/>
                  <a:ea typeface="Sintony"/>
                  <a:cs typeface="Sintony"/>
                  <a:sym typeface="Sintony"/>
                </a:endParaRPr>
              </a:p>
            </p:txBody>
          </p:sp>
          <p:sp>
            <p:nvSpPr>
              <p:cNvPr id="65" name="Google Shape;65;p11"/>
              <p:cNvSpPr/>
              <p:nvPr/>
            </p:nvSpPr>
            <p:spPr>
              <a:xfrm>
                <a:off x="7072789" y="2347779"/>
                <a:ext cx="3821883" cy="3819688"/>
              </a:xfrm>
              <a:custGeom>
                <a:avLst/>
                <a:gdLst/>
                <a:ahLst/>
                <a:cxnLst/>
                <a:rect l="l" t="t" r="r" b="b"/>
                <a:pathLst>
                  <a:path w="3821883" h="3819688" extrusionOk="0">
                    <a:moveTo>
                      <a:pt x="2021048" y="3819664"/>
                    </a:moveTo>
                    <a:lnTo>
                      <a:pt x="2021048" y="3819688"/>
                    </a:lnTo>
                    <a:lnTo>
                      <a:pt x="2021024" y="3819664"/>
                    </a:lnTo>
                    <a:close/>
                    <a:moveTo>
                      <a:pt x="2077966" y="3520518"/>
                    </a:moveTo>
                    <a:cubicBezTo>
                      <a:pt x="2074297" y="3563146"/>
                      <a:pt x="2066669" y="3620306"/>
                      <a:pt x="2050931" y="3663344"/>
                    </a:cubicBezTo>
                    <a:lnTo>
                      <a:pt x="2046104" y="3676162"/>
                    </a:lnTo>
                    <a:lnTo>
                      <a:pt x="2043304" y="3696196"/>
                    </a:lnTo>
                    <a:cubicBezTo>
                      <a:pt x="2037631" y="3730231"/>
                      <a:pt x="2036159" y="3765353"/>
                      <a:pt x="2035386" y="3798205"/>
                    </a:cubicBezTo>
                    <a:lnTo>
                      <a:pt x="2035386" y="3805060"/>
                    </a:lnTo>
                    <a:cubicBezTo>
                      <a:pt x="2081345" y="3804046"/>
                      <a:pt x="2126967" y="3800739"/>
                      <a:pt x="2163102" y="3797746"/>
                    </a:cubicBezTo>
                    <a:cubicBezTo>
                      <a:pt x="2164188" y="3788646"/>
                      <a:pt x="2164864" y="3779425"/>
                      <a:pt x="2165516" y="3770422"/>
                    </a:cubicBezTo>
                    <a:cubicBezTo>
                      <a:pt x="2173240" y="3683717"/>
                      <a:pt x="2176595" y="3604375"/>
                      <a:pt x="2175871" y="3527760"/>
                    </a:cubicBezTo>
                    <a:cubicBezTo>
                      <a:pt x="2175461" y="3525587"/>
                      <a:pt x="2175267" y="3523463"/>
                      <a:pt x="2175171" y="3521194"/>
                    </a:cubicBezTo>
                    <a:cubicBezTo>
                      <a:pt x="2143043" y="3520566"/>
                      <a:pt x="2111253" y="3520518"/>
                      <a:pt x="2077966" y="3520518"/>
                    </a:cubicBezTo>
                    <a:close/>
                    <a:moveTo>
                      <a:pt x="2064738" y="3506180"/>
                    </a:moveTo>
                    <a:lnTo>
                      <a:pt x="2071352" y="3506180"/>
                    </a:lnTo>
                    <a:cubicBezTo>
                      <a:pt x="2109563" y="3506180"/>
                      <a:pt x="2145626" y="3506180"/>
                      <a:pt x="2182412" y="3507001"/>
                    </a:cubicBezTo>
                    <a:lnTo>
                      <a:pt x="2189437" y="3507170"/>
                    </a:lnTo>
                    <a:lnTo>
                      <a:pt x="2189437" y="3514170"/>
                    </a:lnTo>
                    <a:cubicBezTo>
                      <a:pt x="2189437" y="3518515"/>
                      <a:pt x="2189388" y="3522160"/>
                      <a:pt x="2190088" y="3526505"/>
                    </a:cubicBezTo>
                    <a:cubicBezTo>
                      <a:pt x="2190957" y="3604712"/>
                      <a:pt x="2187578" y="3684489"/>
                      <a:pt x="2179805" y="3771580"/>
                    </a:cubicBezTo>
                    <a:cubicBezTo>
                      <a:pt x="2179033" y="3782563"/>
                      <a:pt x="2178212" y="3794053"/>
                      <a:pt x="2176571" y="3805470"/>
                    </a:cubicBezTo>
                    <a:lnTo>
                      <a:pt x="2175750" y="3811094"/>
                    </a:lnTo>
                    <a:lnTo>
                      <a:pt x="2170054" y="3811553"/>
                    </a:lnTo>
                    <a:cubicBezTo>
                      <a:pt x="2131022" y="3814836"/>
                      <a:pt x="2079632" y="3818698"/>
                      <a:pt x="2028362" y="3819519"/>
                    </a:cubicBezTo>
                    <a:lnTo>
                      <a:pt x="2021048" y="3819664"/>
                    </a:lnTo>
                    <a:lnTo>
                      <a:pt x="2021048" y="3798036"/>
                    </a:lnTo>
                    <a:cubicBezTo>
                      <a:pt x="2021845" y="3764459"/>
                      <a:pt x="2023341" y="3728783"/>
                      <a:pt x="2029159" y="3693976"/>
                    </a:cubicBezTo>
                    <a:lnTo>
                      <a:pt x="2032345" y="3672613"/>
                    </a:lnTo>
                    <a:lnTo>
                      <a:pt x="2037486" y="3658372"/>
                    </a:lnTo>
                    <a:cubicBezTo>
                      <a:pt x="2050135" y="3623757"/>
                      <a:pt x="2059380" y="3573405"/>
                      <a:pt x="2064183" y="3512770"/>
                    </a:cubicBezTo>
                    <a:close/>
                    <a:moveTo>
                      <a:pt x="61528" y="2188906"/>
                    </a:moveTo>
                    <a:lnTo>
                      <a:pt x="61553" y="2188906"/>
                    </a:lnTo>
                    <a:lnTo>
                      <a:pt x="61535" y="2188908"/>
                    </a:lnTo>
                    <a:close/>
                    <a:moveTo>
                      <a:pt x="3753644" y="1387274"/>
                    </a:moveTo>
                    <a:cubicBezTo>
                      <a:pt x="3753209" y="1387612"/>
                      <a:pt x="3752775" y="1387926"/>
                      <a:pt x="3752365" y="1388264"/>
                    </a:cubicBezTo>
                    <a:cubicBezTo>
                      <a:pt x="3740802" y="1395698"/>
                      <a:pt x="3730447" y="1401612"/>
                      <a:pt x="3720357" y="1406536"/>
                    </a:cubicBezTo>
                    <a:lnTo>
                      <a:pt x="3720309" y="1406512"/>
                    </a:lnTo>
                    <a:lnTo>
                      <a:pt x="3682026" y="2068601"/>
                    </a:lnTo>
                    <a:cubicBezTo>
                      <a:pt x="3717268" y="2059211"/>
                      <a:pt x="3753016" y="2049314"/>
                      <a:pt x="3788837" y="2039418"/>
                    </a:cubicBezTo>
                    <a:lnTo>
                      <a:pt x="3796176" y="2037390"/>
                    </a:lnTo>
                    <a:cubicBezTo>
                      <a:pt x="3803731" y="1968717"/>
                      <a:pt x="3807569" y="1898981"/>
                      <a:pt x="3807569" y="1830066"/>
                    </a:cubicBezTo>
                    <a:cubicBezTo>
                      <a:pt x="3807569" y="1681158"/>
                      <a:pt x="3789417" y="1532248"/>
                      <a:pt x="3753644" y="1387274"/>
                    </a:cubicBezTo>
                    <a:close/>
                    <a:moveTo>
                      <a:pt x="3762672" y="1364391"/>
                    </a:moveTo>
                    <a:lnTo>
                      <a:pt x="3765013" y="1373781"/>
                    </a:lnTo>
                    <a:cubicBezTo>
                      <a:pt x="3802741" y="1523004"/>
                      <a:pt x="3821883" y="1676499"/>
                      <a:pt x="3821883" y="1830042"/>
                    </a:cubicBezTo>
                    <a:cubicBezTo>
                      <a:pt x="3821883" y="1901130"/>
                      <a:pt x="3817852" y="1973037"/>
                      <a:pt x="3809910" y="2043787"/>
                    </a:cubicBezTo>
                    <a:lnTo>
                      <a:pt x="3809355" y="2048614"/>
                    </a:lnTo>
                    <a:lnTo>
                      <a:pt x="3792651" y="2053249"/>
                    </a:lnTo>
                    <a:cubicBezTo>
                      <a:pt x="3753523" y="2064087"/>
                      <a:pt x="3714492" y="2074901"/>
                      <a:pt x="3676112" y="2085039"/>
                    </a:cubicBezTo>
                    <a:lnTo>
                      <a:pt x="3666529" y="2087549"/>
                    </a:lnTo>
                    <a:lnTo>
                      <a:pt x="3666529" y="2087525"/>
                    </a:lnTo>
                    <a:lnTo>
                      <a:pt x="3706453" y="1397171"/>
                    </a:lnTo>
                    <a:lnTo>
                      <a:pt x="3710340" y="1395336"/>
                    </a:lnTo>
                    <a:cubicBezTo>
                      <a:pt x="3721106" y="1390315"/>
                      <a:pt x="3732040" y="1384209"/>
                      <a:pt x="3743796" y="1376653"/>
                    </a:cubicBezTo>
                    <a:cubicBezTo>
                      <a:pt x="3747006" y="1374263"/>
                      <a:pt x="3750289" y="1371826"/>
                      <a:pt x="3754368" y="1369363"/>
                    </a:cubicBezTo>
                    <a:close/>
                    <a:moveTo>
                      <a:pt x="865960" y="205126"/>
                    </a:moveTo>
                    <a:cubicBezTo>
                      <a:pt x="332408" y="573863"/>
                      <a:pt x="14386" y="1179902"/>
                      <a:pt x="14386" y="1830042"/>
                    </a:cubicBezTo>
                    <a:cubicBezTo>
                      <a:pt x="14386" y="1950951"/>
                      <a:pt x="25176" y="2072052"/>
                      <a:pt x="46466" y="2190064"/>
                    </a:cubicBezTo>
                    <a:lnTo>
                      <a:pt x="61535" y="2188908"/>
                    </a:lnTo>
                    <a:lnTo>
                      <a:pt x="96843" y="2195809"/>
                    </a:lnTo>
                    <a:cubicBezTo>
                      <a:pt x="127643" y="2208385"/>
                      <a:pt x="161509" y="2220768"/>
                      <a:pt x="203341" y="2234720"/>
                    </a:cubicBezTo>
                    <a:cubicBezTo>
                      <a:pt x="276625" y="2258545"/>
                      <a:pt x="344212" y="2278676"/>
                      <a:pt x="409554" y="2296056"/>
                    </a:cubicBezTo>
                    <a:lnTo>
                      <a:pt x="435503" y="1365356"/>
                    </a:lnTo>
                    <a:cubicBezTo>
                      <a:pt x="421164" y="1360046"/>
                      <a:pt x="405619" y="1353746"/>
                      <a:pt x="388143" y="1346263"/>
                    </a:cubicBezTo>
                    <a:cubicBezTo>
                      <a:pt x="376243" y="1341291"/>
                      <a:pt x="358622" y="1333446"/>
                      <a:pt x="343850" y="1323259"/>
                    </a:cubicBezTo>
                    <a:cubicBezTo>
                      <a:pt x="303128" y="1297769"/>
                      <a:pt x="285266" y="1257555"/>
                      <a:pt x="296297" y="1215868"/>
                    </a:cubicBezTo>
                    <a:cubicBezTo>
                      <a:pt x="299194" y="1204933"/>
                      <a:pt x="305084" y="1192478"/>
                      <a:pt x="310249" y="1181495"/>
                    </a:cubicBezTo>
                    <a:lnTo>
                      <a:pt x="321353" y="1158081"/>
                    </a:lnTo>
                    <a:cubicBezTo>
                      <a:pt x="327315" y="1145408"/>
                      <a:pt x="333422" y="1132519"/>
                      <a:pt x="339867" y="1119605"/>
                    </a:cubicBezTo>
                    <a:cubicBezTo>
                      <a:pt x="352974" y="1092570"/>
                      <a:pt x="366153" y="1065269"/>
                      <a:pt x="379285" y="1037945"/>
                    </a:cubicBezTo>
                    <a:cubicBezTo>
                      <a:pt x="392464" y="1010645"/>
                      <a:pt x="405644" y="983320"/>
                      <a:pt x="418799" y="956189"/>
                    </a:cubicBezTo>
                    <a:cubicBezTo>
                      <a:pt x="457251" y="876243"/>
                      <a:pt x="496476" y="796248"/>
                      <a:pt x="535725" y="716206"/>
                    </a:cubicBezTo>
                    <a:lnTo>
                      <a:pt x="537728" y="712175"/>
                    </a:lnTo>
                    <a:cubicBezTo>
                      <a:pt x="553804" y="679347"/>
                      <a:pt x="588153" y="658129"/>
                      <a:pt x="625181" y="658129"/>
                    </a:cubicBezTo>
                    <a:cubicBezTo>
                      <a:pt x="638095" y="658129"/>
                      <a:pt x="650695" y="660640"/>
                      <a:pt x="662619" y="665636"/>
                    </a:cubicBezTo>
                    <a:lnTo>
                      <a:pt x="894130" y="762769"/>
                    </a:lnTo>
                    <a:cubicBezTo>
                      <a:pt x="891692" y="738244"/>
                      <a:pt x="896230" y="712151"/>
                      <a:pt x="900333" y="688712"/>
                    </a:cubicBezTo>
                    <a:cubicBezTo>
                      <a:pt x="901371" y="682654"/>
                      <a:pt x="902409" y="676788"/>
                      <a:pt x="903278" y="671140"/>
                    </a:cubicBezTo>
                    <a:cubicBezTo>
                      <a:pt x="912088" y="621511"/>
                      <a:pt x="920875" y="572825"/>
                      <a:pt x="930458" y="523341"/>
                    </a:cubicBezTo>
                    <a:cubicBezTo>
                      <a:pt x="932051" y="515786"/>
                      <a:pt x="933451" y="508134"/>
                      <a:pt x="934802" y="500482"/>
                    </a:cubicBezTo>
                    <a:cubicBezTo>
                      <a:pt x="936227" y="492565"/>
                      <a:pt x="937651" y="484672"/>
                      <a:pt x="939268" y="476971"/>
                    </a:cubicBezTo>
                    <a:lnTo>
                      <a:pt x="939268" y="475596"/>
                    </a:lnTo>
                    <a:cubicBezTo>
                      <a:pt x="913513" y="466182"/>
                      <a:pt x="887854" y="450033"/>
                      <a:pt x="864802" y="428671"/>
                    </a:cubicBezTo>
                    <a:lnTo>
                      <a:pt x="830115" y="398353"/>
                    </a:lnTo>
                    <a:lnTo>
                      <a:pt x="830670" y="394491"/>
                    </a:lnTo>
                    <a:cubicBezTo>
                      <a:pt x="842401" y="313073"/>
                      <a:pt x="851960" y="268924"/>
                      <a:pt x="865960" y="205126"/>
                    </a:cubicBezTo>
                    <a:close/>
                    <a:moveTo>
                      <a:pt x="887781" y="172950"/>
                    </a:moveTo>
                    <a:lnTo>
                      <a:pt x="881385" y="202085"/>
                    </a:lnTo>
                    <a:cubicBezTo>
                      <a:pt x="866877" y="267862"/>
                      <a:pt x="857246" y="311673"/>
                      <a:pt x="845491" y="392632"/>
                    </a:cubicBezTo>
                    <a:lnTo>
                      <a:pt x="874433" y="418002"/>
                    </a:lnTo>
                    <a:cubicBezTo>
                      <a:pt x="897605" y="439436"/>
                      <a:pt x="923192" y="455151"/>
                      <a:pt x="948585" y="463623"/>
                    </a:cubicBezTo>
                    <a:lnTo>
                      <a:pt x="953510" y="465264"/>
                    </a:lnTo>
                    <a:lnTo>
                      <a:pt x="953510" y="478420"/>
                    </a:lnTo>
                    <a:cubicBezTo>
                      <a:pt x="951748" y="487472"/>
                      <a:pt x="950372" y="495220"/>
                      <a:pt x="948972" y="502993"/>
                    </a:cubicBezTo>
                    <a:cubicBezTo>
                      <a:pt x="947547" y="510765"/>
                      <a:pt x="946172" y="518562"/>
                      <a:pt x="944554" y="526141"/>
                    </a:cubicBezTo>
                    <a:cubicBezTo>
                      <a:pt x="934996" y="575456"/>
                      <a:pt x="926233" y="624022"/>
                      <a:pt x="917471" y="673433"/>
                    </a:cubicBezTo>
                    <a:cubicBezTo>
                      <a:pt x="916626" y="678985"/>
                      <a:pt x="915588" y="684971"/>
                      <a:pt x="914478" y="691102"/>
                    </a:cubicBezTo>
                    <a:cubicBezTo>
                      <a:pt x="909892" y="717485"/>
                      <a:pt x="904678" y="747368"/>
                      <a:pt x="910206" y="772738"/>
                    </a:cubicBezTo>
                    <a:lnTo>
                      <a:pt x="913199" y="786231"/>
                    </a:lnTo>
                    <a:lnTo>
                      <a:pt x="657116" y="678791"/>
                    </a:lnTo>
                    <a:cubicBezTo>
                      <a:pt x="646930" y="674543"/>
                      <a:pt x="636212" y="672395"/>
                      <a:pt x="625205" y="672395"/>
                    </a:cubicBezTo>
                    <a:cubicBezTo>
                      <a:pt x="593632" y="672395"/>
                      <a:pt x="564353" y="690450"/>
                      <a:pt x="550618" y="718427"/>
                    </a:cubicBezTo>
                    <a:lnTo>
                      <a:pt x="548639" y="722458"/>
                    </a:lnTo>
                    <a:cubicBezTo>
                      <a:pt x="509390" y="802428"/>
                      <a:pt x="470213" y="882398"/>
                      <a:pt x="431761" y="962368"/>
                    </a:cubicBezTo>
                    <a:cubicBezTo>
                      <a:pt x="418606" y="989475"/>
                      <a:pt x="405402" y="1016800"/>
                      <a:pt x="392271" y="1044100"/>
                    </a:cubicBezTo>
                    <a:cubicBezTo>
                      <a:pt x="379091" y="1071400"/>
                      <a:pt x="365912" y="1098725"/>
                      <a:pt x="352757" y="1125856"/>
                    </a:cubicBezTo>
                    <a:cubicBezTo>
                      <a:pt x="346288" y="1138746"/>
                      <a:pt x="340253" y="1151564"/>
                      <a:pt x="334315" y="1164116"/>
                    </a:cubicBezTo>
                    <a:lnTo>
                      <a:pt x="323235" y="1187530"/>
                    </a:lnTo>
                    <a:cubicBezTo>
                      <a:pt x="318287" y="1197957"/>
                      <a:pt x="312711" y="1209809"/>
                      <a:pt x="310128" y="1219465"/>
                    </a:cubicBezTo>
                    <a:cubicBezTo>
                      <a:pt x="300835" y="1254731"/>
                      <a:pt x="316356" y="1289031"/>
                      <a:pt x="351719" y="1311190"/>
                    </a:cubicBezTo>
                    <a:cubicBezTo>
                      <a:pt x="365671" y="1320797"/>
                      <a:pt x="382374" y="1328208"/>
                      <a:pt x="393743" y="1332963"/>
                    </a:cubicBezTo>
                    <a:cubicBezTo>
                      <a:pt x="413006" y="1341242"/>
                      <a:pt x="429854" y="1347977"/>
                      <a:pt x="445303" y="1353577"/>
                    </a:cubicBezTo>
                    <a:lnTo>
                      <a:pt x="450179" y="1355363"/>
                    </a:lnTo>
                    <a:lnTo>
                      <a:pt x="450010" y="1360529"/>
                    </a:lnTo>
                    <a:lnTo>
                      <a:pt x="423409" y="2314497"/>
                    </a:lnTo>
                    <a:lnTo>
                      <a:pt x="423409" y="2314521"/>
                    </a:lnTo>
                    <a:lnTo>
                      <a:pt x="414671" y="2312228"/>
                    </a:lnTo>
                    <a:cubicBezTo>
                      <a:pt x="346336" y="2294245"/>
                      <a:pt x="275756" y="2273342"/>
                      <a:pt x="198851" y="2248334"/>
                    </a:cubicBezTo>
                    <a:cubicBezTo>
                      <a:pt x="156657" y="2234261"/>
                      <a:pt x="122550" y="2221782"/>
                      <a:pt x="91436" y="2209085"/>
                    </a:cubicBezTo>
                    <a:cubicBezTo>
                      <a:pt x="76108" y="2202810"/>
                      <a:pt x="59259" y="2201554"/>
                      <a:pt x="42290" y="2205441"/>
                    </a:cubicBezTo>
                    <a:lnTo>
                      <a:pt x="34976" y="2207082"/>
                    </a:lnTo>
                    <a:lnTo>
                      <a:pt x="33649" y="2199744"/>
                    </a:lnTo>
                    <a:cubicBezTo>
                      <a:pt x="11321" y="2078618"/>
                      <a:pt x="0" y="1954210"/>
                      <a:pt x="0" y="1830018"/>
                    </a:cubicBezTo>
                    <a:cubicBezTo>
                      <a:pt x="0" y="1169088"/>
                      <a:pt x="326325" y="553393"/>
                      <a:pt x="872888" y="183040"/>
                    </a:cubicBezTo>
                    <a:close/>
                    <a:moveTo>
                      <a:pt x="1990755" y="0"/>
                    </a:moveTo>
                    <a:cubicBezTo>
                      <a:pt x="2450154" y="0"/>
                      <a:pt x="2888819" y="170006"/>
                      <a:pt x="3225958" y="478758"/>
                    </a:cubicBezTo>
                    <a:lnTo>
                      <a:pt x="3234213" y="486314"/>
                    </a:lnTo>
                    <a:lnTo>
                      <a:pt x="2979289" y="593633"/>
                    </a:lnTo>
                    <a:lnTo>
                      <a:pt x="2979241" y="600729"/>
                    </a:lnTo>
                    <a:lnTo>
                      <a:pt x="2858115" y="541566"/>
                    </a:lnTo>
                    <a:lnTo>
                      <a:pt x="2873274" y="448199"/>
                    </a:lnTo>
                    <a:lnTo>
                      <a:pt x="2776069" y="399247"/>
                    </a:lnTo>
                    <a:lnTo>
                      <a:pt x="2775007" y="397075"/>
                    </a:lnTo>
                    <a:cubicBezTo>
                      <a:pt x="2713623" y="271121"/>
                      <a:pt x="2607294" y="181858"/>
                      <a:pt x="2475572" y="145699"/>
                    </a:cubicBezTo>
                    <a:cubicBezTo>
                      <a:pt x="2408443" y="126726"/>
                      <a:pt x="2339456" y="122743"/>
                      <a:pt x="2270348" y="133871"/>
                    </a:cubicBezTo>
                    <a:cubicBezTo>
                      <a:pt x="2200709" y="144299"/>
                      <a:pt x="2136477" y="169378"/>
                      <a:pt x="2079390" y="208458"/>
                    </a:cubicBezTo>
                    <a:cubicBezTo>
                      <a:pt x="1990369" y="270131"/>
                      <a:pt x="1929637" y="361157"/>
                      <a:pt x="1908443" y="464734"/>
                    </a:cubicBezTo>
                    <a:lnTo>
                      <a:pt x="1907140" y="467631"/>
                    </a:lnTo>
                    <a:cubicBezTo>
                      <a:pt x="1869870" y="516583"/>
                      <a:pt x="1853674" y="548277"/>
                      <a:pt x="1838032" y="578908"/>
                    </a:cubicBezTo>
                    <a:cubicBezTo>
                      <a:pt x="1824080" y="606184"/>
                      <a:pt x="1810876" y="631988"/>
                      <a:pt x="1784252" y="666989"/>
                    </a:cubicBezTo>
                    <a:lnTo>
                      <a:pt x="1781548" y="670585"/>
                    </a:lnTo>
                    <a:lnTo>
                      <a:pt x="1781500" y="670585"/>
                    </a:lnTo>
                    <a:lnTo>
                      <a:pt x="1747682" y="663633"/>
                    </a:lnTo>
                    <a:lnTo>
                      <a:pt x="1746089" y="661944"/>
                    </a:lnTo>
                    <a:cubicBezTo>
                      <a:pt x="1644419" y="552091"/>
                      <a:pt x="1403543" y="138481"/>
                      <a:pt x="1415733" y="94574"/>
                    </a:cubicBezTo>
                    <a:lnTo>
                      <a:pt x="1429564" y="98412"/>
                    </a:lnTo>
                    <a:cubicBezTo>
                      <a:pt x="1421092" y="131143"/>
                      <a:pt x="1641088" y="525949"/>
                      <a:pt x="1755069" y="650526"/>
                    </a:cubicBezTo>
                    <a:lnTo>
                      <a:pt x="1775514" y="654751"/>
                    </a:lnTo>
                    <a:cubicBezTo>
                      <a:pt x="1799556" y="622574"/>
                      <a:pt x="1812035" y="598171"/>
                      <a:pt x="1825215" y="572415"/>
                    </a:cubicBezTo>
                    <a:cubicBezTo>
                      <a:pt x="1841001" y="541470"/>
                      <a:pt x="1857367" y="509511"/>
                      <a:pt x="1894684" y="460269"/>
                    </a:cubicBezTo>
                    <a:cubicBezTo>
                      <a:pt x="1916940" y="353722"/>
                      <a:pt x="1979555" y="260138"/>
                      <a:pt x="2071232" y="196654"/>
                    </a:cubicBezTo>
                    <a:cubicBezTo>
                      <a:pt x="2130177" y="156319"/>
                      <a:pt x="2196389" y="130443"/>
                      <a:pt x="2268152" y="119702"/>
                    </a:cubicBezTo>
                    <a:cubicBezTo>
                      <a:pt x="2339239" y="108284"/>
                      <a:pt x="2410326" y="112364"/>
                      <a:pt x="2479458" y="131867"/>
                    </a:cubicBezTo>
                    <a:cubicBezTo>
                      <a:pt x="2614367" y="168920"/>
                      <a:pt x="2723496" y="260042"/>
                      <a:pt x="2786859" y="388578"/>
                    </a:cubicBezTo>
                    <a:lnTo>
                      <a:pt x="2889133" y="440065"/>
                    </a:lnTo>
                    <a:lnTo>
                      <a:pt x="2873974" y="533311"/>
                    </a:lnTo>
                    <a:lnTo>
                      <a:pt x="2971879" y="581153"/>
                    </a:lnTo>
                    <a:lnTo>
                      <a:pt x="3207975" y="481776"/>
                    </a:lnTo>
                    <a:cubicBezTo>
                      <a:pt x="2874577" y="180265"/>
                      <a:pt x="2442792" y="14338"/>
                      <a:pt x="1990755" y="14338"/>
                    </a:cubicBezTo>
                    <a:close/>
                  </a:path>
                </a:pathLst>
              </a:custGeom>
              <a:solidFill>
                <a:srgbClr val="75D5C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intony"/>
                  <a:ea typeface="Sintony"/>
                  <a:cs typeface="Sintony"/>
                  <a:sym typeface="Sintony"/>
                </a:endParaRPr>
              </a:p>
            </p:txBody>
          </p:sp>
          <p:sp>
            <p:nvSpPr>
              <p:cNvPr id="66" name="Google Shape;66;p11"/>
              <p:cNvSpPr/>
              <p:nvPr/>
            </p:nvSpPr>
            <p:spPr>
              <a:xfrm>
                <a:off x="7108320" y="2188250"/>
                <a:ext cx="3945979" cy="4007653"/>
              </a:xfrm>
              <a:custGeom>
                <a:avLst/>
                <a:gdLst/>
                <a:ahLst/>
                <a:cxnLst/>
                <a:rect l="l" t="t" r="r" b="b"/>
                <a:pathLst>
                  <a:path w="3945979" h="4007653" extrusionOk="0">
                    <a:moveTo>
                      <a:pt x="1497226" y="4007647"/>
                    </a:moveTo>
                    <a:lnTo>
                      <a:pt x="1497248" y="4007653"/>
                    </a:lnTo>
                    <a:lnTo>
                      <a:pt x="1497224" y="4007653"/>
                    </a:lnTo>
                    <a:close/>
                    <a:moveTo>
                      <a:pt x="2651926" y="3593971"/>
                    </a:moveTo>
                    <a:cubicBezTo>
                      <a:pt x="2856015" y="3599137"/>
                      <a:pt x="3040866" y="3605654"/>
                      <a:pt x="3217003" y="3613885"/>
                    </a:cubicBezTo>
                    <a:lnTo>
                      <a:pt x="3236482" y="3614778"/>
                    </a:lnTo>
                    <a:lnTo>
                      <a:pt x="3221082" y="3626702"/>
                    </a:lnTo>
                    <a:cubicBezTo>
                      <a:pt x="3056314" y="3754249"/>
                      <a:pt x="2873129" y="3856040"/>
                      <a:pt x="2676595" y="3929203"/>
                    </a:cubicBezTo>
                    <a:lnTo>
                      <a:pt x="2676595" y="3929227"/>
                    </a:lnTo>
                    <a:lnTo>
                      <a:pt x="2671623" y="3915758"/>
                    </a:lnTo>
                    <a:cubicBezTo>
                      <a:pt x="2860601" y="3845371"/>
                      <a:pt x="3037148" y="3748408"/>
                      <a:pt x="3196726" y="3627330"/>
                    </a:cubicBezTo>
                    <a:cubicBezTo>
                      <a:pt x="3026576" y="3619533"/>
                      <a:pt x="2848001" y="3613282"/>
                      <a:pt x="2651588" y="3608309"/>
                    </a:cubicBezTo>
                    <a:close/>
                    <a:moveTo>
                      <a:pt x="2007941" y="3579584"/>
                    </a:moveTo>
                    <a:lnTo>
                      <a:pt x="2008689" y="3585981"/>
                    </a:lnTo>
                    <a:cubicBezTo>
                      <a:pt x="2057811" y="3585981"/>
                      <a:pt x="2104591" y="3586005"/>
                      <a:pt x="2152819" y="3586681"/>
                    </a:cubicBezTo>
                    <a:lnTo>
                      <a:pt x="2153326" y="3580284"/>
                    </a:lnTo>
                    <a:cubicBezTo>
                      <a:pt x="2104422" y="3579632"/>
                      <a:pt x="2055494" y="3579584"/>
                      <a:pt x="2007941" y="3579584"/>
                    </a:cubicBezTo>
                    <a:close/>
                    <a:moveTo>
                      <a:pt x="1991865" y="3565246"/>
                    </a:moveTo>
                    <a:lnTo>
                      <a:pt x="1999903" y="3565246"/>
                    </a:lnTo>
                    <a:cubicBezTo>
                      <a:pt x="2052500" y="3565246"/>
                      <a:pt x="2106860" y="3565246"/>
                      <a:pt x="2161195" y="3566067"/>
                    </a:cubicBezTo>
                    <a:lnTo>
                      <a:pt x="2168823" y="3566187"/>
                    </a:lnTo>
                    <a:lnTo>
                      <a:pt x="2166119" y="3601260"/>
                    </a:lnTo>
                    <a:lnTo>
                      <a:pt x="2159360" y="3601140"/>
                    </a:lnTo>
                    <a:cubicBezTo>
                      <a:pt x="2106763" y="3600319"/>
                      <a:pt x="2056000" y="3600319"/>
                      <a:pt x="2002293" y="3600319"/>
                    </a:cubicBezTo>
                    <a:lnTo>
                      <a:pt x="1995896" y="3600319"/>
                    </a:lnTo>
                    <a:close/>
                    <a:moveTo>
                      <a:pt x="392778" y="3326084"/>
                    </a:moveTo>
                    <a:cubicBezTo>
                      <a:pt x="443203" y="3384209"/>
                      <a:pt x="491214" y="3434562"/>
                      <a:pt x="539418" y="3479942"/>
                    </a:cubicBezTo>
                    <a:cubicBezTo>
                      <a:pt x="786666" y="3482766"/>
                      <a:pt x="1083832" y="3487062"/>
                      <a:pt x="1474196" y="3493483"/>
                    </a:cubicBezTo>
                    <a:lnTo>
                      <a:pt x="1479048" y="3493580"/>
                    </a:lnTo>
                    <a:lnTo>
                      <a:pt x="1492565" y="3528749"/>
                    </a:lnTo>
                    <a:lnTo>
                      <a:pt x="1481944" y="3528580"/>
                    </a:lnTo>
                    <a:cubicBezTo>
                      <a:pt x="1294583" y="3525901"/>
                      <a:pt x="1113715" y="3523221"/>
                      <a:pt x="942454" y="3520663"/>
                    </a:cubicBezTo>
                    <a:lnTo>
                      <a:pt x="577725" y="3515280"/>
                    </a:lnTo>
                    <a:cubicBezTo>
                      <a:pt x="605677" y="3540505"/>
                      <a:pt x="633171" y="3563629"/>
                      <a:pt x="657140" y="3583495"/>
                    </a:cubicBezTo>
                    <a:cubicBezTo>
                      <a:pt x="933016" y="3575336"/>
                      <a:pt x="1216689" y="3569736"/>
                      <a:pt x="1500362" y="3566839"/>
                    </a:cubicBezTo>
                    <a:lnTo>
                      <a:pt x="1505503" y="3566791"/>
                    </a:lnTo>
                    <a:lnTo>
                      <a:pt x="1517645" y="3601840"/>
                    </a:lnTo>
                    <a:lnTo>
                      <a:pt x="1507628" y="3601912"/>
                    </a:lnTo>
                    <a:cubicBezTo>
                      <a:pt x="1248069" y="3603940"/>
                      <a:pt x="976296" y="3609130"/>
                      <a:pt x="699527" y="3617289"/>
                    </a:cubicBezTo>
                    <a:cubicBezTo>
                      <a:pt x="935575" y="3798615"/>
                      <a:pt x="1212006" y="3928600"/>
                      <a:pt x="1500362" y="3993652"/>
                    </a:cubicBezTo>
                    <a:lnTo>
                      <a:pt x="1497226" y="4007647"/>
                    </a:lnTo>
                    <a:lnTo>
                      <a:pt x="1277424" y="3944845"/>
                    </a:lnTo>
                    <a:cubicBezTo>
                      <a:pt x="1060911" y="3869677"/>
                      <a:pt x="855774" y="3758117"/>
                      <a:pt x="674954" y="3616347"/>
                    </a:cubicBezTo>
                    <a:lnTo>
                      <a:pt x="659385" y="3604133"/>
                    </a:lnTo>
                    <a:lnTo>
                      <a:pt x="679178" y="3603530"/>
                    </a:lnTo>
                    <a:cubicBezTo>
                      <a:pt x="959375" y="3595105"/>
                      <a:pt x="1234648" y="3589771"/>
                      <a:pt x="1497562" y="3587623"/>
                    </a:cubicBezTo>
                    <a:lnTo>
                      <a:pt x="1495341" y="3581202"/>
                    </a:lnTo>
                    <a:cubicBezTo>
                      <a:pt x="1212562" y="3584122"/>
                      <a:pt x="929854" y="3589747"/>
                      <a:pt x="654871" y="3597905"/>
                    </a:cubicBezTo>
                    <a:lnTo>
                      <a:pt x="652168" y="3597978"/>
                    </a:lnTo>
                    <a:lnTo>
                      <a:pt x="650092" y="3596264"/>
                    </a:lnTo>
                    <a:cubicBezTo>
                      <a:pt x="621512" y="3572633"/>
                      <a:pt x="587815" y="3544246"/>
                      <a:pt x="554046" y="3513108"/>
                    </a:cubicBezTo>
                    <a:lnTo>
                      <a:pt x="540263" y="3500387"/>
                    </a:lnTo>
                    <a:lnTo>
                      <a:pt x="942696" y="3506301"/>
                    </a:lnTo>
                    <a:cubicBezTo>
                      <a:pt x="1110746" y="3508787"/>
                      <a:pt x="1287969" y="3511418"/>
                      <a:pt x="1471565" y="3514073"/>
                    </a:cubicBezTo>
                    <a:lnTo>
                      <a:pt x="1469127" y="3507749"/>
                    </a:lnTo>
                    <a:cubicBezTo>
                      <a:pt x="1079729" y="3501377"/>
                      <a:pt x="783238" y="3497080"/>
                      <a:pt x="536473" y="3494256"/>
                    </a:cubicBezTo>
                    <a:lnTo>
                      <a:pt x="533673" y="3494256"/>
                    </a:lnTo>
                    <a:cubicBezTo>
                      <a:pt x="533673" y="3494256"/>
                      <a:pt x="531645" y="3492325"/>
                      <a:pt x="531645" y="3492325"/>
                    </a:cubicBezTo>
                    <a:cubicBezTo>
                      <a:pt x="482403" y="3446100"/>
                      <a:pt x="433403" y="3394806"/>
                      <a:pt x="381940" y="3335498"/>
                    </a:cubicBezTo>
                    <a:close/>
                    <a:moveTo>
                      <a:pt x="2185020" y="3235155"/>
                    </a:moveTo>
                    <a:lnTo>
                      <a:pt x="2192768" y="3235155"/>
                    </a:lnTo>
                    <a:lnTo>
                      <a:pt x="2190596" y="3263614"/>
                    </a:lnTo>
                    <a:lnTo>
                      <a:pt x="2176258" y="3262528"/>
                    </a:lnTo>
                    <a:lnTo>
                      <a:pt x="2177272" y="3249493"/>
                    </a:lnTo>
                    <a:cubicBezTo>
                      <a:pt x="2153882" y="3249541"/>
                      <a:pt x="2130636" y="3249735"/>
                      <a:pt x="2107488" y="3249903"/>
                    </a:cubicBezTo>
                    <a:cubicBezTo>
                      <a:pt x="2083156" y="3250096"/>
                      <a:pt x="2058922" y="3250314"/>
                      <a:pt x="2034687" y="3250314"/>
                    </a:cubicBezTo>
                    <a:lnTo>
                      <a:pt x="2021652" y="3268080"/>
                    </a:lnTo>
                    <a:lnTo>
                      <a:pt x="2021628" y="3268055"/>
                    </a:lnTo>
                    <a:lnTo>
                      <a:pt x="2010090" y="3259583"/>
                    </a:lnTo>
                    <a:lnTo>
                      <a:pt x="2027397" y="3235976"/>
                    </a:lnTo>
                    <a:lnTo>
                      <a:pt x="2031042" y="3235976"/>
                    </a:lnTo>
                    <a:cubicBezTo>
                      <a:pt x="2056460" y="3235976"/>
                      <a:pt x="2081853" y="3235758"/>
                      <a:pt x="2107367" y="3235565"/>
                    </a:cubicBezTo>
                    <a:cubicBezTo>
                      <a:pt x="2133147" y="3235348"/>
                      <a:pt x="2158975" y="3235155"/>
                      <a:pt x="2185020" y="3235155"/>
                    </a:cubicBezTo>
                    <a:close/>
                    <a:moveTo>
                      <a:pt x="2726008" y="3062758"/>
                    </a:moveTo>
                    <a:lnTo>
                      <a:pt x="2726006" y="3062784"/>
                    </a:lnTo>
                    <a:lnTo>
                      <a:pt x="2725982" y="3062760"/>
                    </a:lnTo>
                    <a:close/>
                    <a:moveTo>
                      <a:pt x="3788573" y="2728493"/>
                    </a:moveTo>
                    <a:cubicBezTo>
                      <a:pt x="3452906" y="2823429"/>
                      <a:pt x="3104156" y="2892440"/>
                      <a:pt x="2751834" y="2933620"/>
                    </a:cubicBezTo>
                    <a:cubicBezTo>
                      <a:pt x="2748938" y="2971252"/>
                      <a:pt x="2745438" y="3009438"/>
                      <a:pt x="2741865" y="3047070"/>
                    </a:cubicBezTo>
                    <a:cubicBezTo>
                      <a:pt x="3063966" y="3020687"/>
                      <a:pt x="3385536" y="2978251"/>
                      <a:pt x="3697885" y="2920923"/>
                    </a:cubicBezTo>
                    <a:cubicBezTo>
                      <a:pt x="3731051" y="2859395"/>
                      <a:pt x="3761513" y="2794728"/>
                      <a:pt x="3788573" y="2728493"/>
                    </a:cubicBezTo>
                    <a:close/>
                    <a:moveTo>
                      <a:pt x="3812831" y="2706672"/>
                    </a:moveTo>
                    <a:lnTo>
                      <a:pt x="3807376" y="2720238"/>
                    </a:lnTo>
                    <a:cubicBezTo>
                      <a:pt x="3778338" y="2792797"/>
                      <a:pt x="3745196" y="2863643"/>
                      <a:pt x="3708892" y="2930772"/>
                    </a:cubicBezTo>
                    <a:lnTo>
                      <a:pt x="3707251" y="2933789"/>
                    </a:lnTo>
                    <a:lnTo>
                      <a:pt x="3703847" y="2934417"/>
                    </a:lnTo>
                    <a:cubicBezTo>
                      <a:pt x="3387226" y="2992638"/>
                      <a:pt x="3061070" y="3035604"/>
                      <a:pt x="2734503" y="3062060"/>
                    </a:cubicBezTo>
                    <a:lnTo>
                      <a:pt x="2726008" y="3062758"/>
                    </a:lnTo>
                    <a:lnTo>
                      <a:pt x="2726803" y="3054239"/>
                    </a:lnTo>
                    <a:cubicBezTo>
                      <a:pt x="2730761" y="3012045"/>
                      <a:pt x="2734768" y="2969031"/>
                      <a:pt x="2737955" y="2926813"/>
                    </a:cubicBezTo>
                    <a:lnTo>
                      <a:pt x="2738389" y="2921092"/>
                    </a:lnTo>
                    <a:lnTo>
                      <a:pt x="2749662" y="2919451"/>
                    </a:lnTo>
                    <a:cubicBezTo>
                      <a:pt x="3106498" y="2877740"/>
                      <a:pt x="3459423" y="2807497"/>
                      <a:pt x="3798759" y="2710703"/>
                    </a:cubicBezTo>
                    <a:close/>
                    <a:moveTo>
                      <a:pt x="13566" y="2667351"/>
                    </a:moveTo>
                    <a:cubicBezTo>
                      <a:pt x="52790" y="2778701"/>
                      <a:pt x="101743" y="2887082"/>
                      <a:pt x="159023" y="2989500"/>
                    </a:cubicBezTo>
                    <a:cubicBezTo>
                      <a:pt x="586415" y="3073453"/>
                      <a:pt x="1038307" y="3126871"/>
                      <a:pt x="1502341" y="3148209"/>
                    </a:cubicBezTo>
                    <a:lnTo>
                      <a:pt x="1509993" y="3148571"/>
                    </a:lnTo>
                    <a:lnTo>
                      <a:pt x="1506010" y="3183596"/>
                    </a:lnTo>
                    <a:lnTo>
                      <a:pt x="1499300" y="3183307"/>
                    </a:lnTo>
                    <a:cubicBezTo>
                      <a:pt x="1045814" y="3162789"/>
                      <a:pt x="602563" y="3111206"/>
                      <a:pt x="181665" y="3029956"/>
                    </a:cubicBezTo>
                    <a:lnTo>
                      <a:pt x="182340" y="3031066"/>
                    </a:lnTo>
                    <a:cubicBezTo>
                      <a:pt x="189654" y="3043135"/>
                      <a:pt x="196775" y="3054963"/>
                      <a:pt x="204258" y="3066767"/>
                    </a:cubicBezTo>
                    <a:cubicBezTo>
                      <a:pt x="608526" y="3145216"/>
                      <a:pt x="1042290" y="3197041"/>
                      <a:pt x="1493627" y="3220769"/>
                    </a:cubicBezTo>
                    <a:lnTo>
                      <a:pt x="1501231" y="3221179"/>
                    </a:lnTo>
                    <a:lnTo>
                      <a:pt x="1497176" y="3256204"/>
                    </a:lnTo>
                    <a:lnTo>
                      <a:pt x="1497200" y="3256228"/>
                    </a:lnTo>
                    <a:lnTo>
                      <a:pt x="1490465" y="3255866"/>
                    </a:lnTo>
                    <a:cubicBezTo>
                      <a:pt x="1045766" y="3232042"/>
                      <a:pt x="604229" y="3179613"/>
                      <a:pt x="213672" y="3104230"/>
                    </a:cubicBezTo>
                    <a:lnTo>
                      <a:pt x="216375" y="3090109"/>
                    </a:lnTo>
                    <a:cubicBezTo>
                      <a:pt x="604326" y="3165010"/>
                      <a:pt x="1042701" y="3217221"/>
                      <a:pt x="1484503" y="3241190"/>
                    </a:cubicBezTo>
                    <a:lnTo>
                      <a:pt x="1485252" y="3234721"/>
                    </a:lnTo>
                    <a:cubicBezTo>
                      <a:pt x="1034904" y="3210728"/>
                      <a:pt x="602008" y="3158758"/>
                      <a:pt x="198489" y="3080284"/>
                    </a:cubicBezTo>
                    <a:lnTo>
                      <a:pt x="195472" y="3079705"/>
                    </a:lnTo>
                    <a:lnTo>
                      <a:pt x="193806" y="3077098"/>
                    </a:lnTo>
                    <a:cubicBezTo>
                      <a:pt x="185672" y="3064329"/>
                      <a:pt x="177971" y="3051560"/>
                      <a:pt x="170078" y="3038525"/>
                    </a:cubicBezTo>
                    <a:lnTo>
                      <a:pt x="152578" y="3009680"/>
                    </a:lnTo>
                    <a:lnTo>
                      <a:pt x="168533" y="3012794"/>
                    </a:lnTo>
                    <a:cubicBezTo>
                      <a:pt x="591436" y="3095274"/>
                      <a:pt x="1037125" y="3147703"/>
                      <a:pt x="1493265" y="3168654"/>
                    </a:cubicBezTo>
                    <a:lnTo>
                      <a:pt x="1494038" y="3162186"/>
                    </a:lnTo>
                    <a:cubicBezTo>
                      <a:pt x="1030824" y="3140509"/>
                      <a:pt x="579656" y="3086946"/>
                      <a:pt x="153012" y="3002921"/>
                    </a:cubicBezTo>
                    <a:lnTo>
                      <a:pt x="149754" y="3002294"/>
                    </a:lnTo>
                    <a:lnTo>
                      <a:pt x="148137" y="2999397"/>
                    </a:lnTo>
                    <a:cubicBezTo>
                      <a:pt x="89722" y="2895385"/>
                      <a:pt x="39901" y="2785266"/>
                      <a:pt x="0" y="2672106"/>
                    </a:cubicBezTo>
                    <a:close/>
                    <a:moveTo>
                      <a:pt x="63508" y="2563677"/>
                    </a:moveTo>
                    <a:cubicBezTo>
                      <a:pt x="64498" y="2566960"/>
                      <a:pt x="65512" y="2570243"/>
                      <a:pt x="66574" y="2573622"/>
                    </a:cubicBezTo>
                    <a:lnTo>
                      <a:pt x="66574" y="2573598"/>
                    </a:lnTo>
                    <a:cubicBezTo>
                      <a:pt x="96964" y="2580743"/>
                      <a:pt x="126968" y="2587598"/>
                      <a:pt x="156730" y="2594261"/>
                    </a:cubicBezTo>
                    <a:cubicBezTo>
                      <a:pt x="143696" y="2590133"/>
                      <a:pt x="130709" y="2585933"/>
                      <a:pt x="117795" y="2581685"/>
                    </a:cubicBezTo>
                    <a:lnTo>
                      <a:pt x="109733" y="2579102"/>
                    </a:lnTo>
                    <a:cubicBezTo>
                      <a:pt x="94550" y="2574226"/>
                      <a:pt x="78933" y="2569253"/>
                      <a:pt x="63508" y="2563677"/>
                    </a:cubicBezTo>
                    <a:close/>
                    <a:moveTo>
                      <a:pt x="40577" y="2539491"/>
                    </a:moveTo>
                    <a:lnTo>
                      <a:pt x="54867" y="2545091"/>
                    </a:lnTo>
                    <a:cubicBezTo>
                      <a:pt x="74298" y="2552695"/>
                      <a:pt x="94526" y="2559163"/>
                      <a:pt x="114078" y="2565415"/>
                    </a:cubicBezTo>
                    <a:lnTo>
                      <a:pt x="122237" y="2568022"/>
                    </a:lnTo>
                    <a:cubicBezTo>
                      <a:pt x="196824" y="2592619"/>
                      <a:pt x="273173" y="2615116"/>
                      <a:pt x="349281" y="2634909"/>
                    </a:cubicBezTo>
                    <a:lnTo>
                      <a:pt x="346071" y="2648886"/>
                    </a:lnTo>
                    <a:cubicBezTo>
                      <a:pt x="251039" y="2630034"/>
                      <a:pt x="157261" y="2609661"/>
                      <a:pt x="59381" y="2586657"/>
                    </a:cubicBezTo>
                    <a:lnTo>
                      <a:pt x="55470" y="2585764"/>
                    </a:lnTo>
                    <a:lnTo>
                      <a:pt x="54215" y="2581950"/>
                    </a:lnTo>
                    <a:cubicBezTo>
                      <a:pt x="52598" y="2577098"/>
                      <a:pt x="51198" y="2572464"/>
                      <a:pt x="49774" y="2567805"/>
                    </a:cubicBezTo>
                    <a:cubicBezTo>
                      <a:pt x="48398" y="2563291"/>
                      <a:pt x="47022" y="2558777"/>
                      <a:pt x="45453" y="2554046"/>
                    </a:cubicBezTo>
                    <a:close/>
                    <a:moveTo>
                      <a:pt x="852902" y="1996838"/>
                    </a:moveTo>
                    <a:lnTo>
                      <a:pt x="816598" y="2111978"/>
                    </a:lnTo>
                    <a:lnTo>
                      <a:pt x="811215" y="2307377"/>
                    </a:lnTo>
                    <a:lnTo>
                      <a:pt x="811191" y="2307401"/>
                    </a:lnTo>
                    <a:cubicBezTo>
                      <a:pt x="840084" y="2312736"/>
                      <a:pt x="868471" y="2317491"/>
                      <a:pt x="896785" y="2322222"/>
                    </a:cubicBezTo>
                    <a:close/>
                    <a:moveTo>
                      <a:pt x="858550" y="1931303"/>
                    </a:moveTo>
                    <a:lnTo>
                      <a:pt x="913610" y="2339578"/>
                    </a:lnTo>
                    <a:lnTo>
                      <a:pt x="913585" y="2339578"/>
                    </a:lnTo>
                    <a:lnTo>
                      <a:pt x="904003" y="2337984"/>
                    </a:lnTo>
                    <a:cubicBezTo>
                      <a:pt x="870450" y="2332384"/>
                      <a:pt x="836898" y="2326784"/>
                      <a:pt x="802549" y="2320388"/>
                    </a:cubicBezTo>
                    <a:lnTo>
                      <a:pt x="796539" y="2319277"/>
                    </a:lnTo>
                    <a:lnTo>
                      <a:pt x="802622" y="2108647"/>
                    </a:lnTo>
                    <a:close/>
                    <a:moveTo>
                      <a:pt x="1446148" y="1599836"/>
                    </a:moveTo>
                    <a:lnTo>
                      <a:pt x="1090109" y="1689196"/>
                    </a:lnTo>
                    <a:lnTo>
                      <a:pt x="966328" y="2332771"/>
                    </a:lnTo>
                    <a:lnTo>
                      <a:pt x="966303" y="2332819"/>
                    </a:lnTo>
                    <a:cubicBezTo>
                      <a:pt x="1177079" y="2363740"/>
                      <a:pt x="1397196" y="2383172"/>
                      <a:pt x="1620740" y="2390582"/>
                    </a:cubicBezTo>
                    <a:cubicBezTo>
                      <a:pt x="1644927" y="2347954"/>
                      <a:pt x="1664937" y="2316091"/>
                      <a:pt x="1685262" y="2287632"/>
                    </a:cubicBezTo>
                    <a:lnTo>
                      <a:pt x="1713262" y="2224293"/>
                    </a:lnTo>
                    <a:cubicBezTo>
                      <a:pt x="1753766" y="2132519"/>
                      <a:pt x="1719466" y="1893285"/>
                      <a:pt x="1703003" y="1778290"/>
                    </a:cubicBezTo>
                    <a:lnTo>
                      <a:pt x="1693517" y="1710028"/>
                    </a:lnTo>
                    <a:lnTo>
                      <a:pt x="1573333" y="1789587"/>
                    </a:lnTo>
                    <a:lnTo>
                      <a:pt x="1485855" y="1609781"/>
                    </a:lnTo>
                    <a:close/>
                    <a:moveTo>
                      <a:pt x="182485" y="1586439"/>
                    </a:moveTo>
                    <a:cubicBezTo>
                      <a:pt x="152723" y="1719537"/>
                      <a:pt x="137612" y="1855098"/>
                      <a:pt x="137612" y="1989548"/>
                    </a:cubicBezTo>
                    <a:cubicBezTo>
                      <a:pt x="137612" y="2068577"/>
                      <a:pt x="142488" y="2146230"/>
                      <a:pt x="152168" y="2220431"/>
                    </a:cubicBezTo>
                    <a:lnTo>
                      <a:pt x="152168" y="2220455"/>
                    </a:lnTo>
                    <a:cubicBezTo>
                      <a:pt x="172733" y="2228493"/>
                      <a:pt x="195834" y="2236603"/>
                      <a:pt x="220841" y="2244617"/>
                    </a:cubicBezTo>
                    <a:lnTo>
                      <a:pt x="238027" y="1626267"/>
                    </a:lnTo>
                    <a:cubicBezTo>
                      <a:pt x="232814" y="1623419"/>
                      <a:pt x="227576" y="1620160"/>
                      <a:pt x="222386" y="1616877"/>
                    </a:cubicBezTo>
                    <a:cubicBezTo>
                      <a:pt x="208096" y="1607801"/>
                      <a:pt x="194748" y="1597615"/>
                      <a:pt x="182485" y="1586439"/>
                    </a:cubicBezTo>
                    <a:close/>
                    <a:moveTo>
                      <a:pt x="1446172" y="1585088"/>
                    </a:moveTo>
                    <a:lnTo>
                      <a:pt x="1495849" y="1597471"/>
                    </a:lnTo>
                    <a:lnTo>
                      <a:pt x="1579126" y="1768563"/>
                    </a:lnTo>
                    <a:lnTo>
                      <a:pt x="1704693" y="1685431"/>
                    </a:lnTo>
                    <a:lnTo>
                      <a:pt x="1717221" y="1776239"/>
                    </a:lnTo>
                    <a:cubicBezTo>
                      <a:pt x="1735180" y="1901444"/>
                      <a:pt x="1768611" y="2134499"/>
                      <a:pt x="1726417" y="2230062"/>
                    </a:cubicBezTo>
                    <a:lnTo>
                      <a:pt x="1697693" y="2294729"/>
                    </a:lnTo>
                    <a:cubicBezTo>
                      <a:pt x="1676379" y="2324805"/>
                      <a:pt x="1656078" y="2357343"/>
                      <a:pt x="1631168" y="2401396"/>
                    </a:cubicBezTo>
                    <a:lnTo>
                      <a:pt x="1628995" y="2405161"/>
                    </a:lnTo>
                    <a:lnTo>
                      <a:pt x="1628971" y="2405186"/>
                    </a:lnTo>
                    <a:lnTo>
                      <a:pt x="1624650" y="2405041"/>
                    </a:lnTo>
                    <a:cubicBezTo>
                      <a:pt x="1396447" y="2397630"/>
                      <a:pt x="1171744" y="2377765"/>
                      <a:pt x="956793" y="2345902"/>
                    </a:cubicBezTo>
                    <a:lnTo>
                      <a:pt x="949383" y="2344816"/>
                    </a:lnTo>
                    <a:lnTo>
                      <a:pt x="1077750" y="1677513"/>
                    </a:lnTo>
                    <a:lnTo>
                      <a:pt x="1082191" y="1676427"/>
                    </a:lnTo>
                    <a:close/>
                    <a:moveTo>
                      <a:pt x="174230" y="1558318"/>
                    </a:moveTo>
                    <a:lnTo>
                      <a:pt x="183378" y="1567466"/>
                    </a:lnTo>
                    <a:cubicBezTo>
                      <a:pt x="197306" y="1581370"/>
                      <a:pt x="213020" y="1593922"/>
                      <a:pt x="230062" y="1604760"/>
                    </a:cubicBezTo>
                    <a:cubicBezTo>
                      <a:pt x="236193" y="1608598"/>
                      <a:pt x="242372" y="1612484"/>
                      <a:pt x="248552" y="1615550"/>
                    </a:cubicBezTo>
                    <a:lnTo>
                      <a:pt x="252655" y="1617602"/>
                    </a:lnTo>
                    <a:lnTo>
                      <a:pt x="252486" y="1622164"/>
                    </a:lnTo>
                    <a:lnTo>
                      <a:pt x="234696" y="2264025"/>
                    </a:lnTo>
                    <a:lnTo>
                      <a:pt x="225620" y="2261176"/>
                    </a:lnTo>
                    <a:cubicBezTo>
                      <a:pt x="195134" y="2251617"/>
                      <a:pt x="167302" y="2241890"/>
                      <a:pt x="142947" y="2232283"/>
                    </a:cubicBezTo>
                    <a:lnTo>
                      <a:pt x="139036" y="2230714"/>
                    </a:lnTo>
                    <a:lnTo>
                      <a:pt x="138481" y="2226562"/>
                    </a:lnTo>
                    <a:cubicBezTo>
                      <a:pt x="128367" y="2150430"/>
                      <a:pt x="123250" y="2070701"/>
                      <a:pt x="123250" y="1989572"/>
                    </a:cubicBezTo>
                    <a:cubicBezTo>
                      <a:pt x="123250" y="1849884"/>
                      <a:pt x="139423" y="1709037"/>
                      <a:pt x="171333" y="1570942"/>
                    </a:cubicBezTo>
                    <a:close/>
                    <a:moveTo>
                      <a:pt x="1122816" y="1519794"/>
                    </a:moveTo>
                    <a:lnTo>
                      <a:pt x="1120281" y="1532925"/>
                    </a:lnTo>
                    <a:lnTo>
                      <a:pt x="1133099" y="1522473"/>
                    </a:lnTo>
                    <a:lnTo>
                      <a:pt x="1122840" y="1519794"/>
                    </a:lnTo>
                    <a:close/>
                    <a:moveTo>
                      <a:pt x="1158323" y="1335933"/>
                    </a:moveTo>
                    <a:lnTo>
                      <a:pt x="1123685" y="1515135"/>
                    </a:lnTo>
                    <a:lnTo>
                      <a:pt x="1229410" y="1398402"/>
                    </a:lnTo>
                    <a:cubicBezTo>
                      <a:pt x="1218597" y="1390992"/>
                      <a:pt x="1209979" y="1384499"/>
                      <a:pt x="1202158" y="1377861"/>
                    </a:cubicBezTo>
                    <a:cubicBezTo>
                      <a:pt x="1186662" y="1365647"/>
                      <a:pt x="1171961" y="1351574"/>
                      <a:pt x="1158323" y="1335933"/>
                    </a:cubicBezTo>
                    <a:close/>
                    <a:moveTo>
                      <a:pt x="1150044" y="1303153"/>
                    </a:moveTo>
                    <a:lnTo>
                      <a:pt x="1159772" y="1315270"/>
                    </a:lnTo>
                    <a:cubicBezTo>
                      <a:pt x="1175365" y="1334750"/>
                      <a:pt x="1192696" y="1352081"/>
                      <a:pt x="1211259" y="1366733"/>
                    </a:cubicBezTo>
                    <a:cubicBezTo>
                      <a:pt x="1220455" y="1374505"/>
                      <a:pt x="1230569" y="1381964"/>
                      <a:pt x="1244304" y="1391113"/>
                    </a:cubicBezTo>
                    <a:lnTo>
                      <a:pt x="1251232" y="1395723"/>
                    </a:lnTo>
                    <a:lnTo>
                      <a:pt x="1146640" y="1511201"/>
                    </a:lnTo>
                    <a:lnTo>
                      <a:pt x="1164020" y="1515739"/>
                    </a:lnTo>
                    <a:lnTo>
                      <a:pt x="1098654" y="1569108"/>
                    </a:lnTo>
                    <a:close/>
                    <a:moveTo>
                      <a:pt x="2940645" y="559260"/>
                    </a:moveTo>
                    <a:lnTo>
                      <a:pt x="2940667" y="559276"/>
                    </a:lnTo>
                    <a:lnTo>
                      <a:pt x="2933113" y="606619"/>
                    </a:lnTo>
                    <a:lnTo>
                      <a:pt x="3003211" y="604350"/>
                    </a:lnTo>
                    <a:lnTo>
                      <a:pt x="2940667" y="559276"/>
                    </a:lnTo>
                    <a:lnTo>
                      <a:pt x="2940669" y="559260"/>
                    </a:lnTo>
                    <a:close/>
                    <a:moveTo>
                      <a:pt x="2800087" y="471638"/>
                    </a:moveTo>
                    <a:cubicBezTo>
                      <a:pt x="2803636" y="477552"/>
                      <a:pt x="2806991" y="483345"/>
                      <a:pt x="2810153" y="489017"/>
                    </a:cubicBezTo>
                    <a:lnTo>
                      <a:pt x="2914189" y="541301"/>
                    </a:lnTo>
                    <a:cubicBezTo>
                      <a:pt x="2876654" y="516366"/>
                      <a:pt x="2838491" y="493121"/>
                      <a:pt x="2800087" y="471638"/>
                    </a:cubicBezTo>
                    <a:close/>
                    <a:moveTo>
                      <a:pt x="2758304" y="432703"/>
                    </a:moveTo>
                    <a:lnTo>
                      <a:pt x="2782877" y="445882"/>
                    </a:lnTo>
                    <a:cubicBezTo>
                      <a:pt x="2866757" y="490900"/>
                      <a:pt x="2949213" y="544487"/>
                      <a:pt x="3028025" y="605195"/>
                    </a:cubicBezTo>
                    <a:lnTo>
                      <a:pt x="3043860" y="617409"/>
                    </a:lnTo>
                    <a:lnTo>
                      <a:pt x="2916241" y="621536"/>
                    </a:lnTo>
                    <a:lnTo>
                      <a:pt x="2916217" y="621512"/>
                    </a:lnTo>
                    <a:lnTo>
                      <a:pt x="2925558" y="563098"/>
                    </a:lnTo>
                    <a:lnTo>
                      <a:pt x="2799798" y="499855"/>
                    </a:lnTo>
                    <a:lnTo>
                      <a:pt x="2798736" y="497948"/>
                    </a:lnTo>
                    <a:cubicBezTo>
                      <a:pt x="2791349" y="484696"/>
                      <a:pt x="2782853" y="470624"/>
                      <a:pt x="2773463" y="456093"/>
                    </a:cubicBezTo>
                    <a:close/>
                    <a:moveTo>
                      <a:pt x="1955200" y="238462"/>
                    </a:moveTo>
                    <a:cubicBezTo>
                      <a:pt x="1996549" y="238462"/>
                      <a:pt x="2038091" y="240079"/>
                      <a:pt x="2078667" y="243290"/>
                    </a:cubicBezTo>
                    <a:lnTo>
                      <a:pt x="2107464" y="245534"/>
                    </a:lnTo>
                    <a:lnTo>
                      <a:pt x="2080960" y="257024"/>
                    </a:lnTo>
                    <a:cubicBezTo>
                      <a:pt x="2051922" y="269576"/>
                      <a:pt x="2025225" y="284494"/>
                      <a:pt x="1999252" y="302573"/>
                    </a:cubicBezTo>
                    <a:cubicBezTo>
                      <a:pt x="1898209" y="371681"/>
                      <a:pt x="1826953" y="473834"/>
                      <a:pt x="1798639" y="590205"/>
                    </a:cubicBezTo>
                    <a:lnTo>
                      <a:pt x="1797625" y="592498"/>
                    </a:lnTo>
                    <a:cubicBezTo>
                      <a:pt x="1791880" y="601091"/>
                      <a:pt x="1786401" y="610288"/>
                      <a:pt x="1780415" y="621416"/>
                    </a:cubicBezTo>
                    <a:lnTo>
                      <a:pt x="1778991" y="624095"/>
                    </a:lnTo>
                    <a:lnTo>
                      <a:pt x="1661823" y="657189"/>
                    </a:lnTo>
                    <a:lnTo>
                      <a:pt x="1661823" y="657213"/>
                    </a:lnTo>
                    <a:lnTo>
                      <a:pt x="1658830" y="654147"/>
                    </a:lnTo>
                    <a:cubicBezTo>
                      <a:pt x="1634571" y="629116"/>
                      <a:pt x="1504683" y="431906"/>
                      <a:pt x="1494400" y="400164"/>
                    </a:cubicBezTo>
                    <a:lnTo>
                      <a:pt x="1508039" y="395723"/>
                    </a:lnTo>
                    <a:cubicBezTo>
                      <a:pt x="1516414" y="421478"/>
                      <a:pt x="1635102" y="604881"/>
                      <a:pt x="1666313" y="641040"/>
                    </a:cubicBezTo>
                    <a:lnTo>
                      <a:pt x="1769263" y="611978"/>
                    </a:lnTo>
                    <a:cubicBezTo>
                      <a:pt x="1774646" y="602033"/>
                      <a:pt x="1779715" y="593560"/>
                      <a:pt x="1785001" y="585595"/>
                    </a:cubicBezTo>
                    <a:cubicBezTo>
                      <a:pt x="1814377" y="466279"/>
                      <a:pt x="1887540" y="361615"/>
                      <a:pt x="1991093" y="290794"/>
                    </a:cubicBezTo>
                    <a:cubicBezTo>
                      <a:pt x="2010090" y="277518"/>
                      <a:pt x="2029546" y="265931"/>
                      <a:pt x="2049943" y="255648"/>
                    </a:cubicBezTo>
                    <a:cubicBezTo>
                      <a:pt x="1889809" y="245993"/>
                      <a:pt x="1725355" y="260428"/>
                      <a:pt x="1565029" y="296490"/>
                    </a:cubicBezTo>
                    <a:lnTo>
                      <a:pt x="1561891" y="282490"/>
                    </a:lnTo>
                    <a:cubicBezTo>
                      <a:pt x="1691875" y="253259"/>
                      <a:pt x="1824201" y="238462"/>
                      <a:pt x="1955200" y="238462"/>
                    </a:cubicBezTo>
                    <a:close/>
                    <a:moveTo>
                      <a:pt x="1955248" y="14435"/>
                    </a:moveTo>
                    <a:cubicBezTo>
                      <a:pt x="1715990" y="14435"/>
                      <a:pt x="1482838" y="56532"/>
                      <a:pt x="1262239" y="139447"/>
                    </a:cubicBezTo>
                    <a:cubicBezTo>
                      <a:pt x="1242325" y="211113"/>
                      <a:pt x="1222169" y="280535"/>
                      <a:pt x="1202376" y="345926"/>
                    </a:cubicBezTo>
                    <a:cubicBezTo>
                      <a:pt x="1203365" y="346722"/>
                      <a:pt x="1204307" y="347543"/>
                      <a:pt x="1205272" y="348195"/>
                    </a:cubicBezTo>
                    <a:cubicBezTo>
                      <a:pt x="1252873" y="389640"/>
                      <a:pt x="1283891" y="452158"/>
                      <a:pt x="1293377" y="524959"/>
                    </a:cubicBezTo>
                    <a:cubicBezTo>
                      <a:pt x="1299677" y="530004"/>
                      <a:pt x="1305905" y="535556"/>
                      <a:pt x="1311625" y="541180"/>
                    </a:cubicBezTo>
                    <a:lnTo>
                      <a:pt x="1315584" y="544390"/>
                    </a:lnTo>
                    <a:cubicBezTo>
                      <a:pt x="1335667" y="565294"/>
                      <a:pt x="1352516" y="591170"/>
                      <a:pt x="1361930" y="615478"/>
                    </a:cubicBezTo>
                    <a:lnTo>
                      <a:pt x="1384040" y="673844"/>
                    </a:lnTo>
                    <a:cubicBezTo>
                      <a:pt x="1426041" y="732500"/>
                      <a:pt x="1475621" y="790432"/>
                      <a:pt x="1527808" y="841798"/>
                    </a:cubicBezTo>
                    <a:cubicBezTo>
                      <a:pt x="1564257" y="877499"/>
                      <a:pt x="1606668" y="920175"/>
                      <a:pt x="1645796" y="966521"/>
                    </a:cubicBezTo>
                    <a:lnTo>
                      <a:pt x="1647220" y="966521"/>
                    </a:lnTo>
                    <a:lnTo>
                      <a:pt x="1646182" y="957541"/>
                    </a:lnTo>
                    <a:lnTo>
                      <a:pt x="1739621" y="976224"/>
                    </a:lnTo>
                    <a:lnTo>
                      <a:pt x="1790698" y="984890"/>
                    </a:lnTo>
                    <a:lnTo>
                      <a:pt x="1791518" y="987279"/>
                    </a:lnTo>
                    <a:cubicBezTo>
                      <a:pt x="1796032" y="988221"/>
                      <a:pt x="1800425" y="989476"/>
                      <a:pt x="1804770" y="990707"/>
                    </a:cubicBezTo>
                    <a:cubicBezTo>
                      <a:pt x="1868423" y="1005335"/>
                      <a:pt x="1948369" y="1007024"/>
                      <a:pt x="2014966" y="1007845"/>
                    </a:cubicBezTo>
                    <a:lnTo>
                      <a:pt x="1916627" y="875978"/>
                    </a:lnTo>
                    <a:lnTo>
                      <a:pt x="1978735" y="825649"/>
                    </a:lnTo>
                    <a:cubicBezTo>
                      <a:pt x="1954741" y="776987"/>
                      <a:pt x="1966279" y="725620"/>
                      <a:pt x="2008883" y="692479"/>
                    </a:cubicBezTo>
                    <a:cubicBezTo>
                      <a:pt x="2013880" y="608140"/>
                      <a:pt x="2055350" y="535556"/>
                      <a:pt x="2125906" y="487714"/>
                    </a:cubicBezTo>
                    <a:cubicBezTo>
                      <a:pt x="2164599" y="461138"/>
                      <a:pt x="2208821" y="443855"/>
                      <a:pt x="2257314" y="436348"/>
                    </a:cubicBezTo>
                    <a:cubicBezTo>
                      <a:pt x="2305277" y="428816"/>
                      <a:pt x="2355243" y="431689"/>
                      <a:pt x="2400768" y="444458"/>
                    </a:cubicBezTo>
                    <a:cubicBezTo>
                      <a:pt x="2504563" y="472989"/>
                      <a:pt x="2583640" y="547335"/>
                      <a:pt x="2623395" y="653809"/>
                    </a:cubicBezTo>
                    <a:lnTo>
                      <a:pt x="2627161" y="663971"/>
                    </a:lnTo>
                    <a:lnTo>
                      <a:pt x="2677779" y="689703"/>
                    </a:lnTo>
                    <a:lnTo>
                      <a:pt x="2643068" y="984793"/>
                    </a:lnTo>
                    <a:lnTo>
                      <a:pt x="2628392" y="1015569"/>
                    </a:lnTo>
                    <a:lnTo>
                      <a:pt x="2651299" y="1079029"/>
                    </a:lnTo>
                    <a:cubicBezTo>
                      <a:pt x="2754394" y="1145530"/>
                      <a:pt x="2879623" y="1262070"/>
                      <a:pt x="2924230" y="1391620"/>
                    </a:cubicBezTo>
                    <a:cubicBezTo>
                      <a:pt x="2956527" y="1485493"/>
                      <a:pt x="2981848" y="1592715"/>
                      <a:pt x="2999542" y="1710245"/>
                    </a:cubicBezTo>
                    <a:lnTo>
                      <a:pt x="3022135" y="1861133"/>
                    </a:lnTo>
                    <a:lnTo>
                      <a:pt x="3000193" y="1852757"/>
                    </a:lnTo>
                    <a:cubicBezTo>
                      <a:pt x="3004563" y="1941224"/>
                      <a:pt x="3001618" y="2056774"/>
                      <a:pt x="2966159" y="2127595"/>
                    </a:cubicBezTo>
                    <a:cubicBezTo>
                      <a:pt x="2955972" y="2148620"/>
                      <a:pt x="2941151" y="2169041"/>
                      <a:pt x="2926813" y="2188834"/>
                    </a:cubicBezTo>
                    <a:lnTo>
                      <a:pt x="2911316" y="2210076"/>
                    </a:lnTo>
                    <a:cubicBezTo>
                      <a:pt x="2902180" y="2222399"/>
                      <a:pt x="2891933" y="2236218"/>
                      <a:pt x="2882671" y="2250176"/>
                    </a:cubicBezTo>
                    <a:lnTo>
                      <a:pt x="2859959" y="2291049"/>
                    </a:lnTo>
                    <a:lnTo>
                      <a:pt x="2859950" y="2291036"/>
                    </a:lnTo>
                    <a:lnTo>
                      <a:pt x="2859926" y="2291108"/>
                    </a:lnTo>
                    <a:lnTo>
                      <a:pt x="2859959" y="2291049"/>
                    </a:lnTo>
                    <a:lnTo>
                      <a:pt x="2884503" y="2327266"/>
                    </a:lnTo>
                    <a:cubicBezTo>
                      <a:pt x="2906244" y="2367201"/>
                      <a:pt x="2916373" y="2417575"/>
                      <a:pt x="2886285" y="2472266"/>
                    </a:cubicBezTo>
                    <a:lnTo>
                      <a:pt x="2841074" y="2556219"/>
                    </a:lnTo>
                    <a:cubicBezTo>
                      <a:pt x="2998069" y="2532998"/>
                      <a:pt x="3141088" y="2507652"/>
                      <a:pt x="3277687" y="2478879"/>
                    </a:cubicBezTo>
                    <a:lnTo>
                      <a:pt x="3333398" y="1522546"/>
                    </a:lnTo>
                    <a:cubicBezTo>
                      <a:pt x="3320701" y="1526311"/>
                      <a:pt x="3307619" y="1530077"/>
                      <a:pt x="3294174" y="1533263"/>
                    </a:cubicBezTo>
                    <a:cubicBezTo>
                      <a:pt x="3286039" y="1535653"/>
                      <a:pt x="3277277" y="1536908"/>
                      <a:pt x="3268418" y="1536908"/>
                    </a:cubicBezTo>
                    <a:cubicBezTo>
                      <a:pt x="3232548" y="1536908"/>
                      <a:pt x="3198779" y="1516173"/>
                      <a:pt x="3182413" y="1484069"/>
                    </a:cubicBezTo>
                    <a:lnTo>
                      <a:pt x="2944193" y="1014990"/>
                    </a:lnTo>
                    <a:cubicBezTo>
                      <a:pt x="2934393" y="991793"/>
                      <a:pt x="2934272" y="965386"/>
                      <a:pt x="2944048" y="941199"/>
                    </a:cubicBezTo>
                    <a:cubicBezTo>
                      <a:pt x="2953872" y="916989"/>
                      <a:pt x="2972362" y="898137"/>
                      <a:pt x="2996114" y="888143"/>
                    </a:cubicBezTo>
                    <a:lnTo>
                      <a:pt x="3312084" y="755769"/>
                    </a:lnTo>
                    <a:cubicBezTo>
                      <a:pt x="3324008" y="750797"/>
                      <a:pt x="3336608" y="748262"/>
                      <a:pt x="3349523" y="748262"/>
                    </a:cubicBezTo>
                    <a:cubicBezTo>
                      <a:pt x="3386551" y="748262"/>
                      <a:pt x="3420875" y="769480"/>
                      <a:pt x="3436976" y="802284"/>
                    </a:cubicBezTo>
                    <a:cubicBezTo>
                      <a:pt x="3476900" y="883630"/>
                      <a:pt x="3516801" y="964976"/>
                      <a:pt x="3555881" y="1046346"/>
                    </a:cubicBezTo>
                    <a:lnTo>
                      <a:pt x="3574443" y="1084412"/>
                    </a:lnTo>
                    <a:cubicBezTo>
                      <a:pt x="3594840" y="1126219"/>
                      <a:pt x="3615357" y="1168292"/>
                      <a:pt x="3634909" y="1209882"/>
                    </a:cubicBezTo>
                    <a:cubicBezTo>
                      <a:pt x="3644299" y="1228638"/>
                      <a:pt x="3652989" y="1247562"/>
                      <a:pt x="3661679" y="1266463"/>
                    </a:cubicBezTo>
                    <a:cubicBezTo>
                      <a:pt x="3667520" y="1278170"/>
                      <a:pt x="3675051" y="1293256"/>
                      <a:pt x="3678455" y="1305953"/>
                    </a:cubicBezTo>
                    <a:cubicBezTo>
                      <a:pt x="3689365" y="1347278"/>
                      <a:pt x="3671527" y="1387757"/>
                      <a:pt x="3630758" y="1414309"/>
                    </a:cubicBezTo>
                    <a:cubicBezTo>
                      <a:pt x="3617988" y="1421841"/>
                      <a:pt x="3603336" y="1429034"/>
                      <a:pt x="3585740" y="1436469"/>
                    </a:cubicBezTo>
                    <a:cubicBezTo>
                      <a:pt x="3568577" y="1444313"/>
                      <a:pt x="3551487" y="1450903"/>
                      <a:pt x="3531622" y="1458096"/>
                    </a:cubicBezTo>
                    <a:lnTo>
                      <a:pt x="3474969" y="2434972"/>
                    </a:lnTo>
                    <a:cubicBezTo>
                      <a:pt x="3617988" y="2400986"/>
                      <a:pt x="3762214" y="2362750"/>
                      <a:pt x="3903761" y="2321305"/>
                    </a:cubicBezTo>
                    <a:cubicBezTo>
                      <a:pt x="3922251" y="2212007"/>
                      <a:pt x="3931641" y="2100440"/>
                      <a:pt x="3931641" y="1989597"/>
                    </a:cubicBezTo>
                    <a:cubicBezTo>
                      <a:pt x="3931641" y="900478"/>
                      <a:pt x="3045018" y="14435"/>
                      <a:pt x="1955248" y="14435"/>
                    </a:cubicBezTo>
                    <a:close/>
                    <a:moveTo>
                      <a:pt x="1955248" y="0"/>
                    </a:moveTo>
                    <a:cubicBezTo>
                      <a:pt x="3052960" y="0"/>
                      <a:pt x="3945979" y="892488"/>
                      <a:pt x="3945979" y="1989500"/>
                    </a:cubicBezTo>
                    <a:cubicBezTo>
                      <a:pt x="3945979" y="2102612"/>
                      <a:pt x="3936300" y="2216545"/>
                      <a:pt x="3917134" y="2328039"/>
                    </a:cubicBezTo>
                    <a:lnTo>
                      <a:pt x="3916386" y="2332481"/>
                    </a:lnTo>
                    <a:lnTo>
                      <a:pt x="3912089" y="2333736"/>
                    </a:lnTo>
                    <a:cubicBezTo>
                      <a:pt x="3765811" y="2376630"/>
                      <a:pt x="3616709" y="2416120"/>
                      <a:pt x="3468886" y="2451048"/>
                    </a:cubicBezTo>
                    <a:lnTo>
                      <a:pt x="3459521" y="2453269"/>
                    </a:lnTo>
                    <a:lnTo>
                      <a:pt x="3460076" y="2443662"/>
                    </a:lnTo>
                    <a:lnTo>
                      <a:pt x="3517815" y="1447717"/>
                    </a:lnTo>
                    <a:lnTo>
                      <a:pt x="3522280" y="1446100"/>
                    </a:lnTo>
                    <a:cubicBezTo>
                      <a:pt x="3543763" y="1438375"/>
                      <a:pt x="3561794" y="1431544"/>
                      <a:pt x="3579971" y="1423216"/>
                    </a:cubicBezTo>
                    <a:cubicBezTo>
                      <a:pt x="3597157" y="1415975"/>
                      <a:pt x="3611254" y="1409047"/>
                      <a:pt x="3623202" y="1402023"/>
                    </a:cubicBezTo>
                    <a:cubicBezTo>
                      <a:pt x="3658782" y="1378850"/>
                      <a:pt x="3673965" y="1345105"/>
                      <a:pt x="3664575" y="1309549"/>
                    </a:cubicBezTo>
                    <a:cubicBezTo>
                      <a:pt x="3661558" y="1298277"/>
                      <a:pt x="3654389" y="1283939"/>
                      <a:pt x="3649151" y="1273463"/>
                    </a:cubicBezTo>
                    <a:cubicBezTo>
                      <a:pt x="3640027" y="1253597"/>
                      <a:pt x="3631409" y="1234817"/>
                      <a:pt x="3621995" y="1216062"/>
                    </a:cubicBezTo>
                    <a:cubicBezTo>
                      <a:pt x="3602371" y="1174375"/>
                      <a:pt x="3581878" y="1132374"/>
                      <a:pt x="3561529" y="1090615"/>
                    </a:cubicBezTo>
                    <a:lnTo>
                      <a:pt x="3542967" y="1052525"/>
                    </a:lnTo>
                    <a:cubicBezTo>
                      <a:pt x="3503887" y="971155"/>
                      <a:pt x="3464010" y="889857"/>
                      <a:pt x="3424134" y="808560"/>
                    </a:cubicBezTo>
                    <a:cubicBezTo>
                      <a:pt x="3410399" y="780583"/>
                      <a:pt x="3381120" y="762528"/>
                      <a:pt x="3349547" y="762528"/>
                    </a:cubicBezTo>
                    <a:cubicBezTo>
                      <a:pt x="3338540" y="762528"/>
                      <a:pt x="3327798" y="764700"/>
                      <a:pt x="3317636" y="768925"/>
                    </a:cubicBezTo>
                    <a:lnTo>
                      <a:pt x="3001666" y="901299"/>
                    </a:lnTo>
                    <a:cubicBezTo>
                      <a:pt x="2981462" y="909771"/>
                      <a:pt x="2965748" y="925847"/>
                      <a:pt x="2957396" y="946510"/>
                    </a:cubicBezTo>
                    <a:cubicBezTo>
                      <a:pt x="2949020" y="967172"/>
                      <a:pt x="2949117" y="989669"/>
                      <a:pt x="2957614" y="1009873"/>
                    </a:cubicBezTo>
                    <a:lnTo>
                      <a:pt x="2958627" y="1012818"/>
                    </a:lnTo>
                    <a:lnTo>
                      <a:pt x="3195182" y="1477479"/>
                    </a:lnTo>
                    <a:cubicBezTo>
                      <a:pt x="3209134" y="1504804"/>
                      <a:pt x="3237907" y="1522497"/>
                      <a:pt x="3268442" y="1522497"/>
                    </a:cubicBezTo>
                    <a:cubicBezTo>
                      <a:pt x="3275949" y="1522497"/>
                      <a:pt x="3283360" y="1521435"/>
                      <a:pt x="3290504" y="1519335"/>
                    </a:cubicBezTo>
                    <a:cubicBezTo>
                      <a:pt x="3307450" y="1515304"/>
                      <a:pt x="3323550" y="1510476"/>
                      <a:pt x="3339119" y="1505794"/>
                    </a:cubicBezTo>
                    <a:lnTo>
                      <a:pt x="3348943" y="1502849"/>
                    </a:lnTo>
                    <a:lnTo>
                      <a:pt x="3348364" y="1513083"/>
                    </a:lnTo>
                    <a:lnTo>
                      <a:pt x="3291398" y="2490611"/>
                    </a:lnTo>
                    <a:lnTo>
                      <a:pt x="3286039" y="2491770"/>
                    </a:lnTo>
                    <a:cubicBezTo>
                      <a:pt x="3143696" y="2521870"/>
                      <a:pt x="2994545" y="2548229"/>
                      <a:pt x="2829995" y="2572343"/>
                    </a:cubicBezTo>
                    <a:lnTo>
                      <a:pt x="2821788" y="2573550"/>
                    </a:lnTo>
                    <a:lnTo>
                      <a:pt x="2821739" y="2573598"/>
                    </a:lnTo>
                    <a:lnTo>
                      <a:pt x="2822584" y="2560298"/>
                    </a:lnTo>
                    <a:lnTo>
                      <a:pt x="2873637" y="2465410"/>
                    </a:lnTo>
                    <a:cubicBezTo>
                      <a:pt x="2911099" y="2397365"/>
                      <a:pt x="2879140" y="2335981"/>
                      <a:pt x="2845757" y="2296443"/>
                    </a:cubicBezTo>
                    <a:lnTo>
                      <a:pt x="2842257" y="2292315"/>
                    </a:lnTo>
                    <a:lnTo>
                      <a:pt x="2846891" y="2285411"/>
                    </a:lnTo>
                    <a:cubicBezTo>
                      <a:pt x="2857102" y="2259052"/>
                      <a:pt x="2880782" y="2227118"/>
                      <a:pt x="2899778" y="2201483"/>
                    </a:cubicBezTo>
                    <a:lnTo>
                      <a:pt x="2915203" y="2180362"/>
                    </a:lnTo>
                    <a:cubicBezTo>
                      <a:pt x="2929155" y="2161099"/>
                      <a:pt x="2943638" y="2141161"/>
                      <a:pt x="2953293" y="2121223"/>
                    </a:cubicBezTo>
                    <a:cubicBezTo>
                      <a:pt x="2981052" y="2065753"/>
                      <a:pt x="2992397" y="1966786"/>
                      <a:pt x="2985276" y="1842474"/>
                    </a:cubicBezTo>
                    <a:lnTo>
                      <a:pt x="2984649" y="1831395"/>
                    </a:lnTo>
                    <a:lnTo>
                      <a:pt x="3004297" y="1838926"/>
                    </a:lnTo>
                    <a:lnTo>
                      <a:pt x="2985373" y="1712345"/>
                    </a:lnTo>
                    <a:cubicBezTo>
                      <a:pt x="2967800" y="1595660"/>
                      <a:pt x="2942696" y="1489331"/>
                      <a:pt x="2910665" y="1396230"/>
                    </a:cubicBezTo>
                    <a:cubicBezTo>
                      <a:pt x="2866975" y="1269311"/>
                      <a:pt x="2742976" y="1154702"/>
                      <a:pt x="2641523" y="1089771"/>
                    </a:cubicBezTo>
                    <a:lnTo>
                      <a:pt x="2639447" y="1088467"/>
                    </a:lnTo>
                    <a:lnTo>
                      <a:pt x="2612871" y="1014773"/>
                    </a:lnTo>
                    <a:lnTo>
                      <a:pt x="2629599" y="979628"/>
                    </a:lnTo>
                    <a:lnTo>
                      <a:pt x="2662427" y="697910"/>
                    </a:lnTo>
                    <a:lnTo>
                      <a:pt x="2615695" y="674182"/>
                    </a:lnTo>
                    <a:lnTo>
                      <a:pt x="2609950" y="658806"/>
                    </a:lnTo>
                    <a:cubicBezTo>
                      <a:pt x="2571860" y="556773"/>
                      <a:pt x="2496235" y="485541"/>
                      <a:pt x="2396954" y="458265"/>
                    </a:cubicBezTo>
                    <a:cubicBezTo>
                      <a:pt x="2353336" y="446003"/>
                      <a:pt x="2305446" y="443348"/>
                      <a:pt x="2259535" y="450493"/>
                    </a:cubicBezTo>
                    <a:cubicBezTo>
                      <a:pt x="2213190" y="457686"/>
                      <a:pt x="2170924" y="474172"/>
                      <a:pt x="2133992" y="499517"/>
                    </a:cubicBezTo>
                    <a:cubicBezTo>
                      <a:pt x="2066308" y="545404"/>
                      <a:pt x="2026915" y="615357"/>
                      <a:pt x="2023028" y="696510"/>
                    </a:cubicBezTo>
                    <a:lnTo>
                      <a:pt x="2022859" y="699913"/>
                    </a:lnTo>
                    <a:lnTo>
                      <a:pt x="2020108" y="701941"/>
                    </a:lnTo>
                    <a:cubicBezTo>
                      <a:pt x="1979145" y="732114"/>
                      <a:pt x="1969224" y="778990"/>
                      <a:pt x="1994231" y="824274"/>
                    </a:cubicBezTo>
                    <a:lnTo>
                      <a:pt x="2000097" y="834919"/>
                    </a:lnTo>
                    <a:lnTo>
                      <a:pt x="1989887" y="834919"/>
                    </a:lnTo>
                    <a:lnTo>
                      <a:pt x="1936396" y="878392"/>
                    </a:lnTo>
                    <a:lnTo>
                      <a:pt x="2043884" y="1022449"/>
                    </a:lnTo>
                    <a:lnTo>
                      <a:pt x="2026215" y="1022256"/>
                    </a:lnTo>
                    <a:cubicBezTo>
                      <a:pt x="1956793" y="1021459"/>
                      <a:pt x="1870402" y="1020445"/>
                      <a:pt x="1801246" y="1004562"/>
                    </a:cubicBezTo>
                    <a:cubicBezTo>
                      <a:pt x="1795646" y="1002969"/>
                      <a:pt x="1790360" y="1001449"/>
                      <a:pt x="1785098" y="1000700"/>
                    </a:cubicBezTo>
                    <a:lnTo>
                      <a:pt x="1780729" y="1000073"/>
                    </a:lnTo>
                    <a:lnTo>
                      <a:pt x="1779908" y="997562"/>
                    </a:lnTo>
                    <a:lnTo>
                      <a:pt x="1737062" y="990321"/>
                    </a:lnTo>
                    <a:lnTo>
                      <a:pt x="1662692" y="975452"/>
                    </a:lnTo>
                    <a:lnTo>
                      <a:pt x="1663296" y="980810"/>
                    </a:lnTo>
                    <a:lnTo>
                      <a:pt x="1639158" y="980810"/>
                    </a:lnTo>
                    <a:lnTo>
                      <a:pt x="1636985" y="978252"/>
                    </a:lnTo>
                    <a:cubicBezTo>
                      <a:pt x="1597664" y="931375"/>
                      <a:pt x="1554650" y="888119"/>
                      <a:pt x="1517790" y="851960"/>
                    </a:cubicBezTo>
                    <a:cubicBezTo>
                      <a:pt x="1463045" y="798108"/>
                      <a:pt x="1411148" y="737086"/>
                      <a:pt x="1367723" y="675558"/>
                    </a:cubicBezTo>
                    <a:lnTo>
                      <a:pt x="1362968" y="668799"/>
                    </a:lnTo>
                    <a:lnTo>
                      <a:pt x="1366226" y="667158"/>
                    </a:lnTo>
                    <a:lnTo>
                      <a:pt x="1348557" y="620547"/>
                    </a:lnTo>
                    <a:cubicBezTo>
                      <a:pt x="1339795" y="597977"/>
                      <a:pt x="1324105" y="573839"/>
                      <a:pt x="1305374" y="554384"/>
                    </a:cubicBezTo>
                    <a:lnTo>
                      <a:pt x="1302308" y="552091"/>
                    </a:lnTo>
                    <a:cubicBezTo>
                      <a:pt x="1296129" y="545887"/>
                      <a:pt x="1289177" y="539756"/>
                      <a:pt x="1282225" y="534349"/>
                    </a:cubicBezTo>
                    <a:lnTo>
                      <a:pt x="1279860" y="532514"/>
                    </a:lnTo>
                    <a:lnTo>
                      <a:pt x="1279473" y="529570"/>
                    </a:lnTo>
                    <a:cubicBezTo>
                      <a:pt x="1270880" y="459037"/>
                      <a:pt x="1241431" y="398644"/>
                      <a:pt x="1196510" y="359467"/>
                    </a:cubicBezTo>
                    <a:cubicBezTo>
                      <a:pt x="1195858" y="359081"/>
                      <a:pt x="1194507" y="357971"/>
                      <a:pt x="1193179" y="356836"/>
                    </a:cubicBezTo>
                    <a:cubicBezTo>
                      <a:pt x="1192141" y="355991"/>
                      <a:pt x="1191151" y="355122"/>
                      <a:pt x="1190114" y="354446"/>
                    </a:cubicBezTo>
                    <a:lnTo>
                      <a:pt x="1185672" y="351501"/>
                    </a:lnTo>
                    <a:lnTo>
                      <a:pt x="1187193" y="346384"/>
                    </a:lnTo>
                    <a:cubicBezTo>
                      <a:pt x="1207734" y="278652"/>
                      <a:pt x="1228686" y="206527"/>
                      <a:pt x="1249373" y="132012"/>
                    </a:cubicBezTo>
                    <a:lnTo>
                      <a:pt x="1250363" y="128512"/>
                    </a:lnTo>
                    <a:lnTo>
                      <a:pt x="1253766" y="127233"/>
                    </a:lnTo>
                    <a:cubicBezTo>
                      <a:pt x="1476997" y="42797"/>
                      <a:pt x="1713021" y="0"/>
                      <a:pt x="1955248" y="0"/>
                    </a:cubicBezTo>
                    <a:close/>
                  </a:path>
                </a:pathLst>
              </a:custGeom>
              <a:solidFill>
                <a:srgbClr val="F77F2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intony"/>
                  <a:ea typeface="Sintony"/>
                  <a:cs typeface="Sintony"/>
                  <a:sym typeface="Sintony"/>
                </a:endParaRPr>
              </a:p>
            </p:txBody>
          </p:sp>
          <p:sp>
            <p:nvSpPr>
              <p:cNvPr id="67" name="Google Shape;67;p11"/>
              <p:cNvSpPr/>
              <p:nvPr/>
            </p:nvSpPr>
            <p:spPr>
              <a:xfrm>
                <a:off x="8963804" y="3091069"/>
                <a:ext cx="23969" cy="31765"/>
              </a:xfrm>
              <a:custGeom>
                <a:avLst/>
                <a:gdLst/>
                <a:ahLst/>
                <a:cxnLst/>
                <a:rect l="l" t="t" r="r" b="b"/>
                <a:pathLst>
                  <a:path w="23969" h="31765" extrusionOk="0">
                    <a:moveTo>
                      <a:pt x="23969" y="31766"/>
                    </a:moveTo>
                    <a:lnTo>
                      <a:pt x="0" y="31766"/>
                    </a:lnTo>
                    <a:lnTo>
                      <a:pt x="0" y="0"/>
                    </a:lnTo>
                    <a:lnTo>
                      <a:pt x="23969" y="31766"/>
                    </a:lnTo>
                    <a:close/>
                  </a:path>
                </a:pathLst>
              </a:custGeom>
              <a:solidFill>
                <a:srgbClr val="F5F5F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intony"/>
                  <a:ea typeface="Sintony"/>
                  <a:cs typeface="Sintony"/>
                  <a:sym typeface="Sintony"/>
                </a:endParaRPr>
              </a:p>
            </p:txBody>
          </p:sp>
          <p:sp>
            <p:nvSpPr>
              <p:cNvPr id="68" name="Google Shape;68;p11"/>
              <p:cNvSpPr/>
              <p:nvPr/>
            </p:nvSpPr>
            <p:spPr>
              <a:xfrm>
                <a:off x="6992988" y="2268075"/>
                <a:ext cx="3617167" cy="3381843"/>
              </a:xfrm>
              <a:custGeom>
                <a:avLst/>
                <a:gdLst/>
                <a:ahLst/>
                <a:cxnLst/>
                <a:rect l="l" t="t" r="r" b="b"/>
                <a:pathLst>
                  <a:path w="3617167" h="3381843" extrusionOk="0">
                    <a:moveTo>
                      <a:pt x="3617167" y="3161799"/>
                    </a:moveTo>
                    <a:lnTo>
                      <a:pt x="3605629" y="3175799"/>
                    </a:lnTo>
                    <a:cubicBezTo>
                      <a:pt x="3546635" y="3247345"/>
                      <a:pt x="3481437" y="3316042"/>
                      <a:pt x="3411846" y="3379864"/>
                    </a:cubicBezTo>
                    <a:lnTo>
                      <a:pt x="3409746" y="3381843"/>
                    </a:lnTo>
                    <a:lnTo>
                      <a:pt x="3406850" y="3381771"/>
                    </a:lnTo>
                    <a:cubicBezTo>
                      <a:pt x="3207637" y="3377185"/>
                      <a:pt x="3004658" y="3373299"/>
                      <a:pt x="2808414" y="3369533"/>
                    </a:cubicBezTo>
                    <a:lnTo>
                      <a:pt x="2781331" y="3369002"/>
                    </a:lnTo>
                    <a:lnTo>
                      <a:pt x="2781596" y="3354664"/>
                    </a:lnTo>
                    <a:lnTo>
                      <a:pt x="2808680" y="3355195"/>
                    </a:lnTo>
                    <a:cubicBezTo>
                      <a:pt x="3004006" y="3358912"/>
                      <a:pt x="3205947" y="3362774"/>
                      <a:pt x="3404267" y="3367336"/>
                    </a:cubicBezTo>
                    <a:cubicBezTo>
                      <a:pt x="3468016" y="3308680"/>
                      <a:pt x="3528024" y="3245945"/>
                      <a:pt x="3582914" y="3180675"/>
                    </a:cubicBezTo>
                    <a:cubicBezTo>
                      <a:pt x="3326228" y="3213310"/>
                      <a:pt x="3069180" y="3237231"/>
                      <a:pt x="2818576" y="3251786"/>
                    </a:cubicBezTo>
                    <a:lnTo>
                      <a:pt x="2817756" y="3237448"/>
                    </a:lnTo>
                    <a:cubicBezTo>
                      <a:pt x="3073911" y="3222555"/>
                      <a:pt x="3336801" y="3197886"/>
                      <a:pt x="3599184" y="3164116"/>
                    </a:cubicBezTo>
                    <a:close/>
                    <a:moveTo>
                      <a:pt x="263710" y="2711645"/>
                    </a:moveTo>
                    <a:cubicBezTo>
                      <a:pt x="284107" y="2756977"/>
                      <a:pt x="304649" y="2798712"/>
                      <a:pt x="326253" y="2838709"/>
                    </a:cubicBezTo>
                    <a:lnTo>
                      <a:pt x="326277" y="2838709"/>
                    </a:lnTo>
                    <a:cubicBezTo>
                      <a:pt x="735300" y="2917255"/>
                      <a:pt x="1167978" y="2967583"/>
                      <a:pt x="1612436" y="2988342"/>
                    </a:cubicBezTo>
                    <a:cubicBezTo>
                      <a:pt x="1613836" y="2973594"/>
                      <a:pt x="1615308" y="2958363"/>
                      <a:pt x="1617408" y="2943759"/>
                    </a:cubicBezTo>
                    <a:cubicBezTo>
                      <a:pt x="1619460" y="2925921"/>
                      <a:pt x="1624939" y="2908879"/>
                      <a:pt x="1633364" y="2893937"/>
                    </a:cubicBezTo>
                    <a:cubicBezTo>
                      <a:pt x="1171478" y="2871199"/>
                      <a:pt x="710775" y="2809888"/>
                      <a:pt x="263710" y="2711645"/>
                    </a:cubicBezTo>
                    <a:close/>
                    <a:moveTo>
                      <a:pt x="239041" y="2691538"/>
                    </a:moveTo>
                    <a:lnTo>
                      <a:pt x="252896" y="2694604"/>
                    </a:lnTo>
                    <a:cubicBezTo>
                      <a:pt x="707565" y="2795333"/>
                      <a:pt x="1176378" y="2857802"/>
                      <a:pt x="1646398" y="2880227"/>
                    </a:cubicBezTo>
                    <a:lnTo>
                      <a:pt x="1659578" y="2880855"/>
                    </a:lnTo>
                    <a:lnTo>
                      <a:pt x="1651926" y="2891572"/>
                    </a:lnTo>
                    <a:cubicBezTo>
                      <a:pt x="1640967" y="2906875"/>
                      <a:pt x="1633967" y="2925559"/>
                      <a:pt x="1631650" y="2945617"/>
                    </a:cubicBezTo>
                    <a:cubicBezTo>
                      <a:pt x="1629477" y="2960897"/>
                      <a:pt x="1627981" y="2976611"/>
                      <a:pt x="1626533" y="2991818"/>
                    </a:cubicBezTo>
                    <a:lnTo>
                      <a:pt x="1625446" y="3003332"/>
                    </a:lnTo>
                    <a:lnTo>
                      <a:pt x="1625422" y="3003308"/>
                    </a:lnTo>
                    <a:lnTo>
                      <a:pt x="1618591" y="3003018"/>
                    </a:lnTo>
                    <a:cubicBezTo>
                      <a:pt x="1169861" y="2982356"/>
                      <a:pt x="733006" y="2931617"/>
                      <a:pt x="320194" y="2852202"/>
                    </a:cubicBezTo>
                    <a:lnTo>
                      <a:pt x="316863" y="2851551"/>
                    </a:lnTo>
                    <a:lnTo>
                      <a:pt x="315270" y="2848558"/>
                    </a:lnTo>
                    <a:cubicBezTo>
                      <a:pt x="290818" y="2803515"/>
                      <a:pt x="267766" y="2756398"/>
                      <a:pt x="244786" y="2704500"/>
                    </a:cubicBezTo>
                    <a:close/>
                    <a:moveTo>
                      <a:pt x="1841194" y="2486362"/>
                    </a:moveTo>
                    <a:lnTo>
                      <a:pt x="1841218" y="2486362"/>
                    </a:lnTo>
                    <a:lnTo>
                      <a:pt x="1841194" y="2486362"/>
                    </a:lnTo>
                    <a:close/>
                    <a:moveTo>
                      <a:pt x="1254465" y="898716"/>
                    </a:moveTo>
                    <a:lnTo>
                      <a:pt x="1263758" y="916023"/>
                    </a:lnTo>
                    <a:cubicBezTo>
                      <a:pt x="1280510" y="947089"/>
                      <a:pt x="1297214" y="978131"/>
                      <a:pt x="1314762" y="1009173"/>
                    </a:cubicBezTo>
                    <a:cubicBezTo>
                      <a:pt x="1339601" y="1053322"/>
                      <a:pt x="1381143" y="1127136"/>
                      <a:pt x="1427126" y="1164237"/>
                    </a:cubicBezTo>
                    <a:cubicBezTo>
                      <a:pt x="1462199" y="1192672"/>
                      <a:pt x="1522786" y="1226514"/>
                      <a:pt x="1612315" y="1267742"/>
                    </a:cubicBezTo>
                    <a:lnTo>
                      <a:pt x="1621246" y="1271845"/>
                    </a:lnTo>
                    <a:lnTo>
                      <a:pt x="1558148" y="1341098"/>
                    </a:lnTo>
                    <a:lnTo>
                      <a:pt x="1722023" y="1381312"/>
                    </a:lnTo>
                    <a:lnTo>
                      <a:pt x="1758231" y="1455900"/>
                    </a:lnTo>
                    <a:lnTo>
                      <a:pt x="1828763" y="1409385"/>
                    </a:lnTo>
                    <a:lnTo>
                      <a:pt x="1836704" y="1421358"/>
                    </a:lnTo>
                    <a:lnTo>
                      <a:pt x="1752486" y="1476900"/>
                    </a:lnTo>
                    <a:lnTo>
                      <a:pt x="1712078" y="1393599"/>
                    </a:lnTo>
                    <a:lnTo>
                      <a:pt x="1531283" y="1349281"/>
                    </a:lnTo>
                    <a:lnTo>
                      <a:pt x="1597445" y="1276625"/>
                    </a:lnTo>
                    <a:cubicBezTo>
                      <a:pt x="1511658" y="1236724"/>
                      <a:pt x="1452978" y="1203558"/>
                      <a:pt x="1418098" y="1175341"/>
                    </a:cubicBezTo>
                    <a:cubicBezTo>
                      <a:pt x="1369991" y="1136502"/>
                      <a:pt x="1327580" y="1061191"/>
                      <a:pt x="1302259" y="1016173"/>
                    </a:cubicBezTo>
                    <a:cubicBezTo>
                      <a:pt x="1287945" y="990804"/>
                      <a:pt x="1274162" y="965434"/>
                      <a:pt x="1260451" y="940041"/>
                    </a:cubicBezTo>
                    <a:lnTo>
                      <a:pt x="1245703" y="1010331"/>
                    </a:lnTo>
                    <a:lnTo>
                      <a:pt x="1192405" y="1009559"/>
                    </a:lnTo>
                    <a:cubicBezTo>
                      <a:pt x="1190426" y="1018731"/>
                      <a:pt x="1187336" y="1027711"/>
                      <a:pt x="1183305" y="1035797"/>
                    </a:cubicBezTo>
                    <a:lnTo>
                      <a:pt x="1182195" y="1040118"/>
                    </a:lnTo>
                    <a:lnTo>
                      <a:pt x="1135077" y="1132205"/>
                    </a:lnTo>
                    <a:lnTo>
                      <a:pt x="1069566" y="1475041"/>
                    </a:lnTo>
                    <a:lnTo>
                      <a:pt x="1046803" y="1306653"/>
                    </a:lnTo>
                    <a:lnTo>
                      <a:pt x="943130" y="1509487"/>
                    </a:lnTo>
                    <a:cubicBezTo>
                      <a:pt x="913440" y="1568867"/>
                      <a:pt x="852466" y="1606112"/>
                      <a:pt x="786207" y="1606136"/>
                    </a:cubicBezTo>
                    <a:cubicBezTo>
                      <a:pt x="785772" y="1606136"/>
                      <a:pt x="785362" y="1606136"/>
                      <a:pt x="784952" y="1606112"/>
                    </a:cubicBezTo>
                    <a:lnTo>
                      <a:pt x="763758" y="2358478"/>
                    </a:lnTo>
                    <a:cubicBezTo>
                      <a:pt x="1100101" y="2427682"/>
                      <a:pt x="1459544" y="2465821"/>
                      <a:pt x="1832287" y="2471855"/>
                    </a:cubicBezTo>
                    <a:cubicBezTo>
                      <a:pt x="1853625" y="2427803"/>
                      <a:pt x="1875615" y="2386889"/>
                      <a:pt x="1897629" y="2350198"/>
                    </a:cubicBezTo>
                    <a:cubicBezTo>
                      <a:pt x="1908950" y="2330912"/>
                      <a:pt x="1924253" y="2305639"/>
                      <a:pt x="1941899" y="2281863"/>
                    </a:cubicBezTo>
                    <a:lnTo>
                      <a:pt x="1973785" y="2208290"/>
                    </a:lnTo>
                    <a:cubicBezTo>
                      <a:pt x="2032972" y="2076108"/>
                      <a:pt x="1999034" y="1840398"/>
                      <a:pt x="1976609" y="1684417"/>
                    </a:cubicBezTo>
                    <a:lnTo>
                      <a:pt x="1971685" y="1650020"/>
                    </a:lnTo>
                    <a:lnTo>
                      <a:pt x="1985879" y="1647992"/>
                    </a:lnTo>
                    <a:lnTo>
                      <a:pt x="1990779" y="1682365"/>
                    </a:lnTo>
                    <a:cubicBezTo>
                      <a:pt x="2013493" y="1839964"/>
                      <a:pt x="2047793" y="2078184"/>
                      <a:pt x="1986916" y="2214083"/>
                    </a:cubicBezTo>
                    <a:lnTo>
                      <a:pt x="1954209" y="2289008"/>
                    </a:lnTo>
                    <a:cubicBezTo>
                      <a:pt x="1936178" y="2313629"/>
                      <a:pt x="1921116" y="2338491"/>
                      <a:pt x="1909939" y="2357536"/>
                    </a:cubicBezTo>
                    <a:cubicBezTo>
                      <a:pt x="1887443" y="2395047"/>
                      <a:pt x="1865018" y="2436976"/>
                      <a:pt x="1843221" y="2482235"/>
                    </a:cubicBezTo>
                    <a:lnTo>
                      <a:pt x="1841194" y="2486362"/>
                    </a:lnTo>
                    <a:lnTo>
                      <a:pt x="1836656" y="2486290"/>
                    </a:lnTo>
                    <a:cubicBezTo>
                      <a:pt x="1459182" y="2480473"/>
                      <a:pt x="1095249" y="2441779"/>
                      <a:pt x="754948" y="2371343"/>
                    </a:cubicBezTo>
                    <a:lnTo>
                      <a:pt x="749058" y="2370112"/>
                    </a:lnTo>
                    <a:lnTo>
                      <a:pt x="749251" y="2364126"/>
                    </a:lnTo>
                    <a:lnTo>
                      <a:pt x="770976" y="1591291"/>
                    </a:lnTo>
                    <a:lnTo>
                      <a:pt x="778314" y="1591653"/>
                    </a:lnTo>
                    <a:cubicBezTo>
                      <a:pt x="842183" y="1594815"/>
                      <a:pt x="901829" y="1559984"/>
                      <a:pt x="930312" y="1503114"/>
                    </a:cubicBezTo>
                    <a:lnTo>
                      <a:pt x="1054842" y="1259390"/>
                    </a:lnTo>
                    <a:lnTo>
                      <a:pt x="1071980" y="1385971"/>
                    </a:lnTo>
                    <a:lnTo>
                      <a:pt x="1121825" y="1126654"/>
                    </a:lnTo>
                    <a:lnTo>
                      <a:pt x="1168895" y="1034952"/>
                    </a:lnTo>
                    <a:lnTo>
                      <a:pt x="1169981" y="1030680"/>
                    </a:lnTo>
                    <a:cubicBezTo>
                      <a:pt x="1174760" y="1020856"/>
                      <a:pt x="1177874" y="1011128"/>
                      <a:pt x="1179395" y="1001255"/>
                    </a:cubicBezTo>
                    <a:lnTo>
                      <a:pt x="1180312" y="995076"/>
                    </a:lnTo>
                    <a:lnTo>
                      <a:pt x="1234116" y="995897"/>
                    </a:lnTo>
                    <a:close/>
                    <a:moveTo>
                      <a:pt x="1158588" y="51752"/>
                    </a:moveTo>
                    <a:lnTo>
                      <a:pt x="1164913" y="64618"/>
                    </a:lnTo>
                    <a:cubicBezTo>
                      <a:pt x="455223" y="413029"/>
                      <a:pt x="14386" y="1120039"/>
                      <a:pt x="14386" y="1909747"/>
                    </a:cubicBezTo>
                    <a:cubicBezTo>
                      <a:pt x="14386" y="2132567"/>
                      <a:pt x="49797" y="2351574"/>
                      <a:pt x="119653" y="2560804"/>
                    </a:cubicBezTo>
                    <a:cubicBezTo>
                      <a:pt x="500869" y="2653206"/>
                      <a:pt x="1101550" y="2766728"/>
                      <a:pt x="1805035" y="2785314"/>
                    </a:cubicBezTo>
                    <a:lnTo>
                      <a:pt x="1815173" y="2785580"/>
                    </a:lnTo>
                    <a:lnTo>
                      <a:pt x="1803563" y="2815777"/>
                    </a:lnTo>
                    <a:lnTo>
                      <a:pt x="1790166" y="2810635"/>
                    </a:lnTo>
                    <a:lnTo>
                      <a:pt x="1794487" y="2799363"/>
                    </a:lnTo>
                    <a:cubicBezTo>
                      <a:pt x="1091750" y="2779883"/>
                      <a:pt x="492324" y="2666072"/>
                      <a:pt x="112412" y="2573815"/>
                    </a:cubicBezTo>
                    <a:lnTo>
                      <a:pt x="108574" y="2572873"/>
                    </a:lnTo>
                    <a:lnTo>
                      <a:pt x="107319" y="2569132"/>
                    </a:lnTo>
                    <a:cubicBezTo>
                      <a:pt x="36111" y="2357295"/>
                      <a:pt x="0" y="2135464"/>
                      <a:pt x="0" y="1909747"/>
                    </a:cubicBezTo>
                    <a:cubicBezTo>
                      <a:pt x="0" y="1515714"/>
                      <a:pt x="111374" y="1132398"/>
                      <a:pt x="322004" y="801294"/>
                    </a:cubicBezTo>
                    <a:cubicBezTo>
                      <a:pt x="527059" y="478951"/>
                      <a:pt x="816356" y="219778"/>
                      <a:pt x="1158588" y="51752"/>
                    </a:cubicBezTo>
                    <a:close/>
                    <a:moveTo>
                      <a:pt x="2070579" y="14290"/>
                    </a:moveTo>
                    <a:cubicBezTo>
                      <a:pt x="1854783" y="14290"/>
                      <a:pt x="1643646" y="49966"/>
                      <a:pt x="1442985" y="120305"/>
                    </a:cubicBezTo>
                    <a:cubicBezTo>
                      <a:pt x="1431664" y="160326"/>
                      <a:pt x="1420319" y="200323"/>
                      <a:pt x="1408974" y="239645"/>
                    </a:cubicBezTo>
                    <a:cubicBezTo>
                      <a:pt x="1410253" y="241576"/>
                      <a:pt x="1412184" y="244593"/>
                      <a:pt x="1415177" y="249324"/>
                    </a:cubicBezTo>
                    <a:cubicBezTo>
                      <a:pt x="1604639" y="544825"/>
                      <a:pt x="1738799" y="741069"/>
                      <a:pt x="1793496" y="802766"/>
                    </a:cubicBezTo>
                    <a:lnTo>
                      <a:pt x="1869339" y="818215"/>
                    </a:lnTo>
                    <a:lnTo>
                      <a:pt x="1960509" y="832843"/>
                    </a:lnTo>
                    <a:lnTo>
                      <a:pt x="1942019" y="808873"/>
                    </a:lnTo>
                    <a:lnTo>
                      <a:pt x="1923650" y="782418"/>
                    </a:lnTo>
                    <a:lnTo>
                      <a:pt x="2003909" y="717003"/>
                    </a:lnTo>
                    <a:cubicBezTo>
                      <a:pt x="1996523" y="660882"/>
                      <a:pt x="2001882" y="626074"/>
                      <a:pt x="2048662" y="574829"/>
                    </a:cubicBezTo>
                    <a:cubicBezTo>
                      <a:pt x="2063121" y="479724"/>
                      <a:pt x="2115597" y="397002"/>
                      <a:pt x="2196605" y="341677"/>
                    </a:cubicBezTo>
                    <a:cubicBezTo>
                      <a:pt x="2244109" y="309284"/>
                      <a:pt x="2299000" y="287680"/>
                      <a:pt x="2359828" y="277542"/>
                    </a:cubicBezTo>
                    <a:cubicBezTo>
                      <a:pt x="2420101" y="268514"/>
                      <a:pt x="2481123" y="272159"/>
                      <a:pt x="2537679" y="288114"/>
                    </a:cubicBezTo>
                    <a:cubicBezTo>
                      <a:pt x="2657549" y="320749"/>
                      <a:pt x="2755309" y="407647"/>
                      <a:pt x="2806217" y="526600"/>
                    </a:cubicBezTo>
                    <a:lnTo>
                      <a:pt x="2881166" y="564449"/>
                    </a:lnTo>
                    <a:lnTo>
                      <a:pt x="2880346" y="569639"/>
                    </a:lnTo>
                    <a:cubicBezTo>
                      <a:pt x="2867818" y="647726"/>
                      <a:pt x="2871270" y="698682"/>
                      <a:pt x="2893718" y="762190"/>
                    </a:cubicBezTo>
                    <a:lnTo>
                      <a:pt x="2984792" y="776118"/>
                    </a:lnTo>
                    <a:lnTo>
                      <a:pt x="2917784" y="825456"/>
                    </a:lnTo>
                    <a:lnTo>
                      <a:pt x="2961354" y="942793"/>
                    </a:lnTo>
                    <a:lnTo>
                      <a:pt x="2853552" y="888409"/>
                    </a:lnTo>
                    <a:lnTo>
                      <a:pt x="2829969" y="939582"/>
                    </a:lnTo>
                    <a:lnTo>
                      <a:pt x="2832914" y="947403"/>
                    </a:lnTo>
                    <a:cubicBezTo>
                      <a:pt x="2968475" y="1040649"/>
                      <a:pt x="3073717" y="1167182"/>
                      <a:pt x="3114632" y="1286232"/>
                    </a:cubicBezTo>
                    <a:cubicBezTo>
                      <a:pt x="3149584" y="1387178"/>
                      <a:pt x="3176015" y="1499228"/>
                      <a:pt x="3193129" y="1619243"/>
                    </a:cubicBezTo>
                    <a:lnTo>
                      <a:pt x="3236482" y="1908372"/>
                    </a:lnTo>
                    <a:lnTo>
                      <a:pt x="3195109" y="1891523"/>
                    </a:lnTo>
                    <a:cubicBezTo>
                      <a:pt x="3190812" y="1971469"/>
                      <a:pt x="3176788" y="2036039"/>
                      <a:pt x="3153398" y="2083543"/>
                    </a:cubicBezTo>
                    <a:cubicBezTo>
                      <a:pt x="3140653" y="2108961"/>
                      <a:pt x="3122814" y="2133292"/>
                      <a:pt x="3105556" y="2156827"/>
                    </a:cubicBezTo>
                    <a:lnTo>
                      <a:pt x="3091049" y="2176548"/>
                    </a:lnTo>
                    <a:cubicBezTo>
                      <a:pt x="3084097" y="2185938"/>
                      <a:pt x="3076107" y="2196776"/>
                      <a:pt x="3068335" y="2207735"/>
                    </a:cubicBezTo>
                    <a:cubicBezTo>
                      <a:pt x="3068817" y="2208652"/>
                      <a:pt x="3069348" y="2209593"/>
                      <a:pt x="3069831" y="2210510"/>
                    </a:cubicBezTo>
                    <a:cubicBezTo>
                      <a:pt x="3070072" y="2210921"/>
                      <a:pt x="3070290" y="2211355"/>
                      <a:pt x="3070507" y="2211765"/>
                    </a:cubicBezTo>
                    <a:lnTo>
                      <a:pt x="3183136" y="2168800"/>
                    </a:lnTo>
                    <a:lnTo>
                      <a:pt x="3095586" y="2279160"/>
                    </a:lnTo>
                    <a:lnTo>
                      <a:pt x="3095563" y="2279160"/>
                    </a:lnTo>
                    <a:cubicBezTo>
                      <a:pt x="3102007" y="2312156"/>
                      <a:pt x="3101428" y="2344116"/>
                      <a:pt x="3093849" y="2374433"/>
                    </a:cubicBezTo>
                    <a:cubicBezTo>
                      <a:pt x="3173939" y="2360892"/>
                      <a:pt x="3247175" y="2347519"/>
                      <a:pt x="3317224" y="2333591"/>
                    </a:cubicBezTo>
                    <a:lnTo>
                      <a:pt x="3363545" y="1535097"/>
                    </a:lnTo>
                    <a:cubicBezTo>
                      <a:pt x="3305421" y="1528677"/>
                      <a:pt x="3253402" y="1492759"/>
                      <a:pt x="3226682" y="1440137"/>
                    </a:cubicBezTo>
                    <a:lnTo>
                      <a:pt x="2986361" y="966038"/>
                    </a:lnTo>
                    <a:cubicBezTo>
                      <a:pt x="2968185" y="922951"/>
                      <a:pt x="2968064" y="875061"/>
                      <a:pt x="2985902" y="831129"/>
                    </a:cubicBezTo>
                    <a:cubicBezTo>
                      <a:pt x="3003741" y="787173"/>
                      <a:pt x="3037293" y="753018"/>
                      <a:pt x="3080331" y="734890"/>
                    </a:cubicBezTo>
                    <a:lnTo>
                      <a:pt x="3396301" y="602539"/>
                    </a:lnTo>
                    <a:cubicBezTo>
                      <a:pt x="3407791" y="597374"/>
                      <a:pt x="3420294" y="593536"/>
                      <a:pt x="3433570" y="591194"/>
                    </a:cubicBezTo>
                    <a:cubicBezTo>
                      <a:pt x="3072462" y="219055"/>
                      <a:pt x="2588997" y="14290"/>
                      <a:pt x="2070579" y="14290"/>
                    </a:cubicBezTo>
                    <a:close/>
                    <a:moveTo>
                      <a:pt x="2070652" y="0"/>
                    </a:moveTo>
                    <a:cubicBezTo>
                      <a:pt x="2597735" y="0"/>
                      <a:pt x="3088900" y="210051"/>
                      <a:pt x="3453822" y="591484"/>
                    </a:cubicBezTo>
                    <a:lnTo>
                      <a:pt x="3464033" y="602153"/>
                    </a:lnTo>
                    <a:lnTo>
                      <a:pt x="3449309" y="603577"/>
                    </a:lnTo>
                    <a:cubicBezTo>
                      <a:pt x="3432291" y="605219"/>
                      <a:pt x="3416384" y="609322"/>
                      <a:pt x="3402119" y="615743"/>
                    </a:cubicBezTo>
                    <a:lnTo>
                      <a:pt x="3086028" y="748190"/>
                    </a:lnTo>
                    <a:cubicBezTo>
                      <a:pt x="3046513" y="764797"/>
                      <a:pt x="3015713" y="796177"/>
                      <a:pt x="2999275" y="836584"/>
                    </a:cubicBezTo>
                    <a:cubicBezTo>
                      <a:pt x="2982909" y="876967"/>
                      <a:pt x="2983030" y="920971"/>
                      <a:pt x="2999661" y="960486"/>
                    </a:cubicBezTo>
                    <a:lnTo>
                      <a:pt x="3002051" y="966038"/>
                    </a:lnTo>
                    <a:lnTo>
                      <a:pt x="3239620" y="1433668"/>
                    </a:lnTo>
                    <a:cubicBezTo>
                      <a:pt x="3265158" y="1483973"/>
                      <a:pt x="3315800" y="1517597"/>
                      <a:pt x="3371752" y="1521459"/>
                    </a:cubicBezTo>
                    <a:lnTo>
                      <a:pt x="3378849" y="1521942"/>
                    </a:lnTo>
                    <a:lnTo>
                      <a:pt x="3331055" y="2345540"/>
                    </a:lnTo>
                    <a:lnTo>
                      <a:pt x="3325624" y="2346602"/>
                    </a:lnTo>
                    <a:cubicBezTo>
                      <a:pt x="3250530" y="2361592"/>
                      <a:pt x="3171888" y="2375930"/>
                      <a:pt x="3085207" y="2390485"/>
                    </a:cubicBezTo>
                    <a:lnTo>
                      <a:pt x="3073717" y="2392392"/>
                    </a:lnTo>
                    <a:lnTo>
                      <a:pt x="3073549" y="2392392"/>
                    </a:lnTo>
                    <a:lnTo>
                      <a:pt x="3077000" y="2381264"/>
                    </a:lnTo>
                    <a:cubicBezTo>
                      <a:pt x="3087042" y="2349088"/>
                      <a:pt x="3088321" y="2314619"/>
                      <a:pt x="3080838" y="2278822"/>
                    </a:cubicBezTo>
                    <a:lnTo>
                      <a:pt x="3080138" y="2275515"/>
                    </a:lnTo>
                    <a:lnTo>
                      <a:pt x="3139397" y="2200903"/>
                    </a:lnTo>
                    <a:lnTo>
                      <a:pt x="3063555" y="2229797"/>
                    </a:lnTo>
                    <a:lnTo>
                      <a:pt x="3060683" y="2223931"/>
                    </a:lnTo>
                    <a:cubicBezTo>
                      <a:pt x="3059524" y="2221638"/>
                      <a:pt x="3058390" y="2219538"/>
                      <a:pt x="3057231" y="2217414"/>
                    </a:cubicBezTo>
                    <a:cubicBezTo>
                      <a:pt x="3056000" y="2215145"/>
                      <a:pt x="3054745" y="2212876"/>
                      <a:pt x="3053514" y="2210366"/>
                    </a:cubicBezTo>
                    <a:lnTo>
                      <a:pt x="3051631" y="2206552"/>
                    </a:lnTo>
                    <a:lnTo>
                      <a:pt x="3054069" y="2203052"/>
                    </a:lnTo>
                    <a:cubicBezTo>
                      <a:pt x="3062686" y="2190789"/>
                      <a:pt x="3071738" y="2178503"/>
                      <a:pt x="3079486" y="2168051"/>
                    </a:cubicBezTo>
                    <a:lnTo>
                      <a:pt x="3093945" y="2148330"/>
                    </a:lnTo>
                    <a:cubicBezTo>
                      <a:pt x="3110866" y="2125302"/>
                      <a:pt x="3128366" y="2101478"/>
                      <a:pt x="3140532" y="2077195"/>
                    </a:cubicBezTo>
                    <a:cubicBezTo>
                      <a:pt x="3164019" y="2029521"/>
                      <a:pt x="3177681" y="1963455"/>
                      <a:pt x="3181253" y="1880781"/>
                    </a:cubicBezTo>
                    <a:lnTo>
                      <a:pt x="3181688" y="1870595"/>
                    </a:lnTo>
                    <a:lnTo>
                      <a:pt x="3218571" y="1885585"/>
                    </a:lnTo>
                    <a:lnTo>
                      <a:pt x="3178960" y="1621368"/>
                    </a:lnTo>
                    <a:cubicBezTo>
                      <a:pt x="3161943" y="1502197"/>
                      <a:pt x="3135728" y="1391064"/>
                      <a:pt x="3101066" y="1290963"/>
                    </a:cubicBezTo>
                    <a:cubicBezTo>
                      <a:pt x="3060948" y="1174158"/>
                      <a:pt x="2956961" y="1049701"/>
                      <a:pt x="2822945" y="958000"/>
                    </a:cubicBezTo>
                    <a:lnTo>
                      <a:pt x="2821062" y="956744"/>
                    </a:lnTo>
                    <a:lnTo>
                      <a:pt x="2814448" y="939075"/>
                    </a:lnTo>
                    <a:lnTo>
                      <a:pt x="2846745" y="868978"/>
                    </a:lnTo>
                    <a:lnTo>
                      <a:pt x="2935236" y="913561"/>
                    </a:lnTo>
                    <a:lnTo>
                      <a:pt x="2900598" y="820363"/>
                    </a:lnTo>
                    <a:lnTo>
                      <a:pt x="2948464" y="785146"/>
                    </a:lnTo>
                    <a:lnTo>
                      <a:pt x="2883194" y="775152"/>
                    </a:lnTo>
                    <a:lnTo>
                      <a:pt x="2881722" y="771121"/>
                    </a:lnTo>
                    <a:cubicBezTo>
                      <a:pt x="2857583" y="704572"/>
                      <a:pt x="2853190" y="652095"/>
                      <a:pt x="2865404" y="572584"/>
                    </a:cubicBezTo>
                    <a:lnTo>
                      <a:pt x="2795089" y="537101"/>
                    </a:lnTo>
                    <a:lnTo>
                      <a:pt x="2794100" y="534663"/>
                    </a:lnTo>
                    <a:cubicBezTo>
                      <a:pt x="2744471" y="416820"/>
                      <a:pt x="2652094" y="334170"/>
                      <a:pt x="2533913" y="301970"/>
                    </a:cubicBezTo>
                    <a:cubicBezTo>
                      <a:pt x="2479192" y="286570"/>
                      <a:pt x="2420053" y="283045"/>
                      <a:pt x="2362121" y="291759"/>
                    </a:cubicBezTo>
                    <a:cubicBezTo>
                      <a:pt x="2303489" y="301559"/>
                      <a:pt x="2250506" y="322342"/>
                      <a:pt x="2204764" y="353601"/>
                    </a:cubicBezTo>
                    <a:cubicBezTo>
                      <a:pt x="2126460" y="407044"/>
                      <a:pt x="2075986" y="487134"/>
                      <a:pt x="2062590" y="579149"/>
                    </a:cubicBezTo>
                    <a:lnTo>
                      <a:pt x="2062252" y="581346"/>
                    </a:lnTo>
                    <a:lnTo>
                      <a:pt x="2060755" y="582988"/>
                    </a:lnTo>
                    <a:cubicBezTo>
                      <a:pt x="2015761" y="631699"/>
                      <a:pt x="2010644" y="661002"/>
                      <a:pt x="2018730" y="719103"/>
                    </a:cubicBezTo>
                    <a:lnTo>
                      <a:pt x="2019286" y="723086"/>
                    </a:lnTo>
                    <a:lnTo>
                      <a:pt x="1943105" y="785218"/>
                    </a:lnTo>
                    <a:lnTo>
                      <a:pt x="1953702" y="800497"/>
                    </a:lnTo>
                    <a:lnTo>
                      <a:pt x="1994037" y="852853"/>
                    </a:lnTo>
                    <a:lnTo>
                      <a:pt x="1866853" y="832408"/>
                    </a:lnTo>
                    <a:lnTo>
                      <a:pt x="1786086" y="815970"/>
                    </a:lnTo>
                    <a:lnTo>
                      <a:pt x="1784493" y="814184"/>
                    </a:lnTo>
                    <a:cubicBezTo>
                      <a:pt x="1711378" y="732910"/>
                      <a:pt x="1514192" y="430265"/>
                      <a:pt x="1403181" y="257121"/>
                    </a:cubicBezTo>
                    <a:cubicBezTo>
                      <a:pt x="1398498" y="249831"/>
                      <a:pt x="1395794" y="245583"/>
                      <a:pt x="1395360" y="244955"/>
                    </a:cubicBezTo>
                    <a:lnTo>
                      <a:pt x="1392270" y="241938"/>
                    </a:lnTo>
                    <a:lnTo>
                      <a:pt x="1394346" y="238848"/>
                    </a:lnTo>
                    <a:cubicBezTo>
                      <a:pt x="1406318" y="197403"/>
                      <a:pt x="1418291" y="155137"/>
                      <a:pt x="1430240" y="112895"/>
                    </a:cubicBezTo>
                    <a:lnTo>
                      <a:pt x="1431229" y="109298"/>
                    </a:lnTo>
                    <a:lnTo>
                      <a:pt x="1434753" y="108067"/>
                    </a:lnTo>
                    <a:cubicBezTo>
                      <a:pt x="1638022" y="36352"/>
                      <a:pt x="1851959" y="0"/>
                      <a:pt x="2070652" y="0"/>
                    </a:cubicBezTo>
                    <a:close/>
                  </a:path>
                </a:pathLst>
              </a:custGeom>
              <a:solidFill>
                <a:srgbClr val="F77F2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intony"/>
                  <a:ea typeface="Sintony"/>
                  <a:cs typeface="Sintony"/>
                  <a:sym typeface="Sintony"/>
                </a:endParaRPr>
              </a:p>
            </p:txBody>
          </p:sp>
          <p:sp>
            <p:nvSpPr>
              <p:cNvPr id="69" name="Google Shape;69;p11"/>
              <p:cNvSpPr/>
              <p:nvPr/>
            </p:nvSpPr>
            <p:spPr>
              <a:xfrm>
                <a:off x="7995860" y="1322289"/>
                <a:ext cx="2027279" cy="5323955"/>
              </a:xfrm>
              <a:custGeom>
                <a:avLst/>
                <a:gdLst/>
                <a:ahLst/>
                <a:cxnLst/>
                <a:rect l="l" t="t" r="r" b="b"/>
                <a:pathLst>
                  <a:path w="2027279" h="5323955" extrusionOk="0">
                    <a:moveTo>
                      <a:pt x="1508907" y="5251715"/>
                    </a:moveTo>
                    <a:lnTo>
                      <a:pt x="1505697" y="5252536"/>
                    </a:lnTo>
                    <a:lnTo>
                      <a:pt x="1507290" y="5252536"/>
                    </a:lnTo>
                    <a:lnTo>
                      <a:pt x="1510500" y="5253357"/>
                    </a:lnTo>
                    <a:lnTo>
                      <a:pt x="1503307" y="4449528"/>
                    </a:lnTo>
                    <a:lnTo>
                      <a:pt x="1473810" y="4449528"/>
                    </a:lnTo>
                    <a:lnTo>
                      <a:pt x="1469031" y="5192721"/>
                    </a:lnTo>
                    <a:lnTo>
                      <a:pt x="1469031" y="5192721"/>
                    </a:lnTo>
                    <a:cubicBezTo>
                      <a:pt x="1492155" y="5216642"/>
                      <a:pt x="1503307" y="5239791"/>
                      <a:pt x="1509728" y="5251715"/>
                    </a:cubicBezTo>
                    <a:lnTo>
                      <a:pt x="1508931" y="5251715"/>
                    </a:lnTo>
                    <a:close/>
                    <a:moveTo>
                      <a:pt x="1801728" y="3456793"/>
                    </a:moveTo>
                    <a:lnTo>
                      <a:pt x="1794559" y="3462369"/>
                    </a:lnTo>
                    <a:cubicBezTo>
                      <a:pt x="1751472" y="3495873"/>
                      <a:pt x="1709979" y="3522956"/>
                      <a:pt x="1685237" y="3526939"/>
                    </a:cubicBezTo>
                    <a:cubicBezTo>
                      <a:pt x="1646133" y="3532515"/>
                      <a:pt x="1650937" y="3513373"/>
                      <a:pt x="1672468" y="3486266"/>
                    </a:cubicBezTo>
                    <a:cubicBezTo>
                      <a:pt x="1657309" y="3491842"/>
                      <a:pt x="1645361" y="3493435"/>
                      <a:pt x="1639761" y="3487038"/>
                    </a:cubicBezTo>
                    <a:cubicBezTo>
                      <a:pt x="1633364" y="3480690"/>
                      <a:pt x="1636550" y="3467945"/>
                      <a:pt x="1644540" y="3451965"/>
                    </a:cubicBezTo>
                    <a:cubicBezTo>
                      <a:pt x="1635754" y="3456793"/>
                      <a:pt x="1627764" y="3459135"/>
                      <a:pt x="1621391" y="3459135"/>
                    </a:cubicBezTo>
                    <a:cubicBezTo>
                      <a:pt x="1599860" y="3459135"/>
                      <a:pt x="1590277" y="3450373"/>
                      <a:pt x="1591074" y="3433620"/>
                    </a:cubicBezTo>
                    <a:cubicBezTo>
                      <a:pt x="1591074" y="3420055"/>
                      <a:pt x="1603022" y="3402530"/>
                      <a:pt x="1619798" y="3378610"/>
                    </a:cubicBezTo>
                    <a:cubicBezTo>
                      <a:pt x="1626967" y="3366637"/>
                      <a:pt x="1635754" y="3353868"/>
                      <a:pt x="1645336" y="3338709"/>
                    </a:cubicBezTo>
                    <a:cubicBezTo>
                      <a:pt x="1662885" y="3309212"/>
                      <a:pt x="1674061" y="3279715"/>
                      <a:pt x="1681230" y="3256566"/>
                    </a:cubicBezTo>
                    <a:cubicBezTo>
                      <a:pt x="1649319" y="3279715"/>
                      <a:pt x="1602225" y="3310033"/>
                      <a:pt x="1567925" y="3310805"/>
                    </a:cubicBezTo>
                    <a:cubicBezTo>
                      <a:pt x="1554384" y="3310805"/>
                      <a:pt x="1547190" y="3304457"/>
                      <a:pt x="1547190" y="3292460"/>
                    </a:cubicBezTo>
                    <a:cubicBezTo>
                      <a:pt x="1547190" y="3277301"/>
                      <a:pt x="1579125" y="3250991"/>
                      <a:pt x="1622188" y="3215893"/>
                    </a:cubicBezTo>
                    <a:cubicBezTo>
                      <a:pt x="1645336" y="3195979"/>
                      <a:pt x="1672444" y="3173651"/>
                      <a:pt x="1698779" y="3150503"/>
                    </a:cubicBezTo>
                    <a:cubicBezTo>
                      <a:pt x="1628560" y="3155306"/>
                      <a:pt x="1566332" y="3156899"/>
                      <a:pt x="1510500" y="3158493"/>
                    </a:cubicBezTo>
                    <a:cubicBezTo>
                      <a:pt x="1176185" y="3166482"/>
                      <a:pt x="1077218" y="3168896"/>
                      <a:pt x="835498" y="3852275"/>
                    </a:cubicBezTo>
                    <a:cubicBezTo>
                      <a:pt x="834677" y="3853047"/>
                      <a:pt x="834677" y="3854616"/>
                      <a:pt x="833880" y="3855461"/>
                    </a:cubicBezTo>
                    <a:cubicBezTo>
                      <a:pt x="854615" y="3864223"/>
                      <a:pt x="875374" y="3873782"/>
                      <a:pt x="893719" y="3884185"/>
                    </a:cubicBezTo>
                    <a:cubicBezTo>
                      <a:pt x="933620" y="3904872"/>
                      <a:pt x="972700" y="3935190"/>
                      <a:pt x="1000628" y="3977432"/>
                    </a:cubicBezTo>
                    <a:cubicBezTo>
                      <a:pt x="1026166" y="4017332"/>
                      <a:pt x="1042145" y="4068336"/>
                      <a:pt x="1038935" y="4132134"/>
                    </a:cubicBezTo>
                    <a:lnTo>
                      <a:pt x="1038935" y="4132954"/>
                    </a:lnTo>
                    <a:lnTo>
                      <a:pt x="1038935" y="4132954"/>
                    </a:lnTo>
                    <a:cubicBezTo>
                      <a:pt x="1038138" y="4137710"/>
                      <a:pt x="1038138" y="4142537"/>
                      <a:pt x="1037318" y="4147293"/>
                    </a:cubicBezTo>
                    <a:cubicBezTo>
                      <a:pt x="1035725" y="4171214"/>
                      <a:pt x="1034156" y="4193542"/>
                      <a:pt x="1034156" y="4215049"/>
                    </a:cubicBezTo>
                    <a:lnTo>
                      <a:pt x="1034156" y="4217463"/>
                    </a:lnTo>
                    <a:cubicBezTo>
                      <a:pt x="1032562" y="4309188"/>
                      <a:pt x="1045308" y="4382520"/>
                      <a:pt x="1055687" y="4442335"/>
                    </a:cubicBezTo>
                    <a:lnTo>
                      <a:pt x="1058077" y="4457494"/>
                    </a:lnTo>
                    <a:cubicBezTo>
                      <a:pt x="1062084" y="4476659"/>
                      <a:pt x="1062904" y="4500556"/>
                      <a:pt x="1061311" y="4526891"/>
                    </a:cubicBezTo>
                    <a:lnTo>
                      <a:pt x="1061311" y="4529232"/>
                    </a:lnTo>
                    <a:cubicBezTo>
                      <a:pt x="1060490" y="4550788"/>
                      <a:pt x="1058077" y="4573116"/>
                      <a:pt x="1054915" y="4596216"/>
                    </a:cubicBezTo>
                    <a:cubicBezTo>
                      <a:pt x="1051752" y="4620137"/>
                      <a:pt x="1047746" y="4644106"/>
                      <a:pt x="1042942" y="4667207"/>
                    </a:cubicBezTo>
                    <a:lnTo>
                      <a:pt x="1046176" y="4659217"/>
                    </a:lnTo>
                    <a:cubicBezTo>
                      <a:pt x="1058101" y="4628127"/>
                      <a:pt x="1068504" y="4561143"/>
                      <a:pt x="1071691" y="4487811"/>
                    </a:cubicBezTo>
                    <a:cubicBezTo>
                      <a:pt x="1074901" y="4427997"/>
                      <a:pt x="1071691" y="4364175"/>
                      <a:pt x="1060539" y="4313171"/>
                    </a:cubicBezTo>
                    <a:cubicBezTo>
                      <a:pt x="1033431" y="4191948"/>
                      <a:pt x="1076494" y="4140896"/>
                      <a:pt x="1153109" y="4051584"/>
                    </a:cubicBezTo>
                    <a:lnTo>
                      <a:pt x="1158685" y="4045236"/>
                    </a:lnTo>
                    <a:cubicBezTo>
                      <a:pt x="1230496" y="3960679"/>
                      <a:pt x="1319060" y="3831516"/>
                      <a:pt x="1328642" y="3817950"/>
                    </a:cubicBezTo>
                    <a:cubicBezTo>
                      <a:pt x="1302283" y="3738221"/>
                      <a:pt x="1264797" y="3632158"/>
                      <a:pt x="1236869" y="3553998"/>
                    </a:cubicBezTo>
                    <a:cubicBezTo>
                      <a:pt x="1220913" y="3508570"/>
                      <a:pt x="1207348" y="3472676"/>
                      <a:pt x="1202568" y="3456745"/>
                    </a:cubicBezTo>
                    <a:cubicBezTo>
                      <a:pt x="1199406" y="3447935"/>
                      <a:pt x="1204186" y="3439993"/>
                      <a:pt x="1212151" y="3436759"/>
                    </a:cubicBezTo>
                    <a:cubicBezTo>
                      <a:pt x="1220141" y="3434417"/>
                      <a:pt x="1228927" y="3438400"/>
                      <a:pt x="1231317" y="3447162"/>
                    </a:cubicBezTo>
                    <a:cubicBezTo>
                      <a:pt x="1237689" y="3464662"/>
                      <a:pt x="1249686" y="3499759"/>
                      <a:pt x="1265642" y="3544415"/>
                    </a:cubicBezTo>
                    <a:cubicBezTo>
                      <a:pt x="1307135" y="3660062"/>
                      <a:pt x="1369388" y="3835498"/>
                      <a:pt x="1385319" y="3904075"/>
                    </a:cubicBezTo>
                    <a:lnTo>
                      <a:pt x="1387709" y="3903255"/>
                    </a:lnTo>
                    <a:cubicBezTo>
                      <a:pt x="1405281" y="3896906"/>
                      <a:pt x="1425220" y="3895313"/>
                      <a:pt x="1448368" y="3896906"/>
                    </a:cubicBezTo>
                    <a:lnTo>
                      <a:pt x="1450758" y="3896906"/>
                    </a:lnTo>
                    <a:cubicBezTo>
                      <a:pt x="1469924" y="3898500"/>
                      <a:pt x="1490659" y="3903255"/>
                      <a:pt x="1512986" y="3908831"/>
                    </a:cubicBezTo>
                    <a:lnTo>
                      <a:pt x="1513807" y="3908831"/>
                    </a:lnTo>
                    <a:lnTo>
                      <a:pt x="1514603" y="3909651"/>
                    </a:lnTo>
                    <a:lnTo>
                      <a:pt x="1515400" y="3909651"/>
                    </a:lnTo>
                    <a:cubicBezTo>
                      <a:pt x="1532949" y="3914407"/>
                      <a:pt x="1552090" y="3920803"/>
                      <a:pt x="1572825" y="3927972"/>
                    </a:cubicBezTo>
                    <a:cubicBezTo>
                      <a:pt x="1636671" y="3950300"/>
                      <a:pt x="1675775" y="4001304"/>
                      <a:pt x="1699720" y="4059526"/>
                    </a:cubicBezTo>
                    <a:cubicBezTo>
                      <a:pt x="1717269" y="4102588"/>
                      <a:pt x="1726827" y="4149658"/>
                      <a:pt x="1730834" y="4191079"/>
                    </a:cubicBezTo>
                    <a:lnTo>
                      <a:pt x="1730834" y="4195062"/>
                    </a:lnTo>
                    <a:lnTo>
                      <a:pt x="1731631" y="4205466"/>
                    </a:lnTo>
                    <a:cubicBezTo>
                      <a:pt x="1738003" y="4170345"/>
                      <a:pt x="1745196" y="4123323"/>
                      <a:pt x="1752365" y="4058753"/>
                    </a:cubicBezTo>
                    <a:cubicBezTo>
                      <a:pt x="1773897" y="3872140"/>
                      <a:pt x="1794680" y="3561119"/>
                      <a:pt x="1801849" y="3456697"/>
                    </a:cubicBezTo>
                    <a:lnTo>
                      <a:pt x="1801849" y="3456697"/>
                    </a:lnTo>
                    <a:close/>
                    <a:moveTo>
                      <a:pt x="1691610" y="2349981"/>
                    </a:moveTo>
                    <a:cubicBezTo>
                      <a:pt x="1689220" y="2342016"/>
                      <a:pt x="1693203" y="2333229"/>
                      <a:pt x="1701192" y="2330043"/>
                    </a:cubicBezTo>
                    <a:cubicBezTo>
                      <a:pt x="1709158" y="2327653"/>
                      <a:pt x="1717944" y="2331636"/>
                      <a:pt x="1721131" y="2339626"/>
                    </a:cubicBezTo>
                    <a:lnTo>
                      <a:pt x="1822463" y="2619533"/>
                    </a:lnTo>
                    <a:cubicBezTo>
                      <a:pt x="1832843" y="2611568"/>
                      <a:pt x="1845611" y="2604375"/>
                      <a:pt x="1859974" y="2598798"/>
                    </a:cubicBezTo>
                    <a:cubicBezTo>
                      <a:pt x="1885512" y="2588419"/>
                      <a:pt x="1915033" y="2582047"/>
                      <a:pt x="1942937" y="2579681"/>
                    </a:cubicBezTo>
                    <a:cubicBezTo>
                      <a:pt x="1971662" y="2577267"/>
                      <a:pt x="1999590" y="2579681"/>
                      <a:pt x="2021145" y="2587647"/>
                    </a:cubicBezTo>
                    <a:cubicBezTo>
                      <a:pt x="2022738" y="2587647"/>
                      <a:pt x="2024307" y="2588443"/>
                      <a:pt x="2025924" y="2589264"/>
                    </a:cubicBezTo>
                    <a:cubicBezTo>
                      <a:pt x="2017138" y="2528629"/>
                      <a:pt x="1995607" y="2404244"/>
                      <a:pt x="1954089" y="2285411"/>
                    </a:cubicBezTo>
                    <a:cubicBezTo>
                      <a:pt x="1899029" y="2123540"/>
                      <a:pt x="1697161" y="2006325"/>
                      <a:pt x="1697161" y="2006325"/>
                    </a:cubicBezTo>
                    <a:cubicBezTo>
                      <a:pt x="1693951" y="2003935"/>
                      <a:pt x="1691585" y="2001545"/>
                      <a:pt x="1689992" y="1997538"/>
                    </a:cubicBezTo>
                    <a:lnTo>
                      <a:pt x="1661268" y="1917013"/>
                    </a:lnTo>
                    <a:cubicBezTo>
                      <a:pt x="1646109" y="1944917"/>
                      <a:pt x="1612581" y="1996790"/>
                      <a:pt x="1549580" y="2048615"/>
                    </a:cubicBezTo>
                    <a:cubicBezTo>
                      <a:pt x="1460992" y="2121947"/>
                      <a:pt x="1393188" y="2184175"/>
                      <a:pt x="1393188" y="2184175"/>
                    </a:cubicBezTo>
                    <a:cubicBezTo>
                      <a:pt x="1392367" y="2184948"/>
                      <a:pt x="1390774" y="2185769"/>
                      <a:pt x="1389181" y="2186565"/>
                    </a:cubicBezTo>
                    <a:cubicBezTo>
                      <a:pt x="1381191" y="2189776"/>
                      <a:pt x="1372405" y="2186565"/>
                      <a:pt x="1369243" y="2178599"/>
                    </a:cubicBezTo>
                    <a:lnTo>
                      <a:pt x="1299821" y="2020711"/>
                    </a:lnTo>
                    <a:cubicBezTo>
                      <a:pt x="1296611" y="2013518"/>
                      <a:pt x="1299821" y="2003959"/>
                      <a:pt x="1307787" y="2000773"/>
                    </a:cubicBezTo>
                    <a:cubicBezTo>
                      <a:pt x="1315777" y="1997562"/>
                      <a:pt x="1324563" y="2000773"/>
                      <a:pt x="1327725" y="2008738"/>
                    </a:cubicBezTo>
                    <a:lnTo>
                      <a:pt x="1388385" y="2146713"/>
                    </a:lnTo>
                    <a:cubicBezTo>
                      <a:pt x="1413923" y="2124385"/>
                      <a:pt x="1466568" y="2077315"/>
                      <a:pt x="1530390" y="2024694"/>
                    </a:cubicBezTo>
                    <a:cubicBezTo>
                      <a:pt x="1602974" y="1964903"/>
                      <a:pt x="1633291" y="1906682"/>
                      <a:pt x="1641281" y="1889133"/>
                    </a:cubicBezTo>
                    <a:lnTo>
                      <a:pt x="1567877" y="1858840"/>
                    </a:lnTo>
                    <a:lnTo>
                      <a:pt x="1567877" y="1858840"/>
                    </a:lnTo>
                    <a:cubicBezTo>
                      <a:pt x="1540770" y="1877957"/>
                      <a:pt x="1500072" y="1903496"/>
                      <a:pt x="1448223" y="1928213"/>
                    </a:cubicBezTo>
                    <a:cubicBezTo>
                      <a:pt x="1346867" y="1975259"/>
                      <a:pt x="1280656" y="1975259"/>
                      <a:pt x="1280656" y="1975259"/>
                    </a:cubicBezTo>
                    <a:cubicBezTo>
                      <a:pt x="1275876" y="1975259"/>
                      <a:pt x="1271869" y="1973666"/>
                      <a:pt x="1269504" y="1970504"/>
                    </a:cubicBezTo>
                    <a:lnTo>
                      <a:pt x="1268707" y="1970504"/>
                    </a:lnTo>
                    <a:lnTo>
                      <a:pt x="1267911" y="1969683"/>
                    </a:lnTo>
                    <a:lnTo>
                      <a:pt x="1267911" y="1969683"/>
                    </a:lnTo>
                    <a:lnTo>
                      <a:pt x="1267911" y="1968910"/>
                    </a:lnTo>
                    <a:lnTo>
                      <a:pt x="1266293" y="1968910"/>
                    </a:lnTo>
                    <a:cubicBezTo>
                      <a:pt x="1266293" y="1968910"/>
                      <a:pt x="1238389" y="1964903"/>
                      <a:pt x="1190499" y="1961717"/>
                    </a:cubicBezTo>
                    <a:cubicBezTo>
                      <a:pt x="1178551" y="1961717"/>
                      <a:pt x="1161775" y="1960921"/>
                      <a:pt x="1141016" y="1960921"/>
                    </a:cubicBezTo>
                    <a:cubicBezTo>
                      <a:pt x="1074008" y="1960100"/>
                      <a:pt x="971879" y="1958507"/>
                      <a:pt x="896857" y="1941006"/>
                    </a:cubicBezTo>
                    <a:cubicBezTo>
                      <a:pt x="880105" y="1937000"/>
                      <a:pt x="865767" y="1933813"/>
                      <a:pt x="852201" y="1930603"/>
                    </a:cubicBezTo>
                    <a:cubicBezTo>
                      <a:pt x="852998" y="1940186"/>
                      <a:pt x="853794" y="1952158"/>
                      <a:pt x="854591" y="1964903"/>
                    </a:cubicBezTo>
                    <a:cubicBezTo>
                      <a:pt x="858574" y="2023897"/>
                      <a:pt x="864971" y="2111616"/>
                      <a:pt x="854591" y="2161872"/>
                    </a:cubicBezTo>
                    <a:cubicBezTo>
                      <a:pt x="851381" y="2178624"/>
                      <a:pt x="846625" y="2192165"/>
                      <a:pt x="838636" y="2200131"/>
                    </a:cubicBezTo>
                    <a:lnTo>
                      <a:pt x="841050" y="2200952"/>
                    </a:lnTo>
                    <a:cubicBezTo>
                      <a:pt x="879333" y="2208121"/>
                      <a:pt x="1025345" y="2247201"/>
                      <a:pt x="1068432" y="2259149"/>
                    </a:cubicBezTo>
                    <a:cubicBezTo>
                      <a:pt x="1066839" y="2227238"/>
                      <a:pt x="1066018" y="2196945"/>
                      <a:pt x="1066839" y="2166627"/>
                    </a:cubicBezTo>
                    <a:cubicBezTo>
                      <a:pt x="1066839" y="2157865"/>
                      <a:pt x="1074008" y="2151468"/>
                      <a:pt x="1082794" y="2151468"/>
                    </a:cubicBezTo>
                    <a:cubicBezTo>
                      <a:pt x="1090760" y="2151468"/>
                      <a:pt x="1097953" y="2158661"/>
                      <a:pt x="1097953" y="2167448"/>
                    </a:cubicBezTo>
                    <a:cubicBezTo>
                      <a:pt x="1094743" y="2293425"/>
                      <a:pt x="1114705" y="2432993"/>
                      <a:pt x="1133847" y="2572536"/>
                    </a:cubicBezTo>
                    <a:cubicBezTo>
                      <a:pt x="1166554" y="2810926"/>
                      <a:pt x="1200058" y="3048543"/>
                      <a:pt x="1123467" y="3221590"/>
                    </a:cubicBezTo>
                    <a:cubicBezTo>
                      <a:pt x="1223206" y="3135513"/>
                      <a:pt x="1336487" y="3132278"/>
                      <a:pt x="1509655" y="3128344"/>
                    </a:cubicBezTo>
                    <a:cubicBezTo>
                      <a:pt x="1573477" y="3126702"/>
                      <a:pt x="1646085" y="3124337"/>
                      <a:pt x="1729869" y="3117940"/>
                    </a:cubicBezTo>
                    <a:lnTo>
                      <a:pt x="1733827" y="3117940"/>
                    </a:lnTo>
                    <a:cubicBezTo>
                      <a:pt x="1742614" y="3109950"/>
                      <a:pt x="1750603" y="3101188"/>
                      <a:pt x="1758569" y="3093198"/>
                    </a:cubicBezTo>
                    <a:cubicBezTo>
                      <a:pt x="1756976" y="3091605"/>
                      <a:pt x="1756179" y="3089264"/>
                      <a:pt x="1755383" y="3086850"/>
                    </a:cubicBezTo>
                    <a:cubicBezTo>
                      <a:pt x="1755383" y="3086850"/>
                      <a:pt x="1736241" y="3024622"/>
                      <a:pt x="1729048" y="2909048"/>
                    </a:cubicBezTo>
                    <a:cubicBezTo>
                      <a:pt x="1722651" y="2803757"/>
                      <a:pt x="1774524" y="2635513"/>
                      <a:pt x="1784083" y="2604398"/>
                    </a:cubicBezTo>
                    <a:lnTo>
                      <a:pt x="1691537" y="2350030"/>
                    </a:lnTo>
                    <a:close/>
                    <a:moveTo>
                      <a:pt x="1812880" y="3142610"/>
                    </a:moveTo>
                    <a:cubicBezTo>
                      <a:pt x="1839215" y="3166530"/>
                      <a:pt x="1874312" y="3204766"/>
                      <a:pt x="1898257" y="3243845"/>
                    </a:cubicBezTo>
                    <a:cubicBezTo>
                      <a:pt x="1909409" y="3261418"/>
                      <a:pt x="1918195" y="3279739"/>
                      <a:pt x="1922999" y="3297312"/>
                    </a:cubicBezTo>
                    <a:cubicBezTo>
                      <a:pt x="1945351" y="3255818"/>
                      <a:pt x="1914213" y="3220745"/>
                      <a:pt x="1896664" y="3201603"/>
                    </a:cubicBezTo>
                    <a:lnTo>
                      <a:pt x="1894250" y="3199190"/>
                    </a:lnTo>
                    <a:cubicBezTo>
                      <a:pt x="1883871" y="3187265"/>
                      <a:pt x="1880709" y="3172855"/>
                      <a:pt x="1882302" y="3156948"/>
                    </a:cubicBezTo>
                    <a:lnTo>
                      <a:pt x="1882302" y="3156948"/>
                    </a:lnTo>
                    <a:cubicBezTo>
                      <a:pt x="1876726" y="3152192"/>
                      <a:pt x="1870329" y="3147365"/>
                      <a:pt x="1864753" y="3142610"/>
                    </a:cubicBezTo>
                    <a:cubicBezTo>
                      <a:pt x="1846384" y="3126630"/>
                      <a:pt x="1821667" y="3102709"/>
                      <a:pt x="1805711" y="3082795"/>
                    </a:cubicBezTo>
                    <a:cubicBezTo>
                      <a:pt x="1767404" y="3135440"/>
                      <a:pt x="1695592" y="3195207"/>
                      <a:pt x="1641329" y="3239863"/>
                    </a:cubicBezTo>
                    <a:lnTo>
                      <a:pt x="1607029" y="3267767"/>
                    </a:lnTo>
                    <a:cubicBezTo>
                      <a:pt x="1649343" y="3247080"/>
                      <a:pt x="1695592" y="3206359"/>
                      <a:pt x="1695592" y="3206359"/>
                    </a:cubicBezTo>
                    <a:cubicBezTo>
                      <a:pt x="1701965" y="3200783"/>
                      <a:pt x="1711548" y="3201603"/>
                      <a:pt x="1717124" y="3208000"/>
                    </a:cubicBezTo>
                    <a:cubicBezTo>
                      <a:pt x="1720334" y="3211162"/>
                      <a:pt x="1721131" y="3215942"/>
                      <a:pt x="1720334" y="3219924"/>
                    </a:cubicBezTo>
                    <a:cubicBezTo>
                      <a:pt x="1720334" y="3220745"/>
                      <a:pt x="1712344" y="3287729"/>
                      <a:pt x="1670851" y="3354713"/>
                    </a:cubicBezTo>
                    <a:cubicBezTo>
                      <a:pt x="1662064" y="3369823"/>
                      <a:pt x="1652482" y="3383389"/>
                      <a:pt x="1644516" y="3395361"/>
                    </a:cubicBezTo>
                    <a:cubicBezTo>
                      <a:pt x="1634933" y="3409700"/>
                      <a:pt x="1626943" y="3421696"/>
                      <a:pt x="1623757" y="3428865"/>
                    </a:cubicBezTo>
                    <a:cubicBezTo>
                      <a:pt x="1644516" y="3426451"/>
                      <a:pt x="1699575" y="3370644"/>
                      <a:pt x="1732282" y="3336319"/>
                    </a:cubicBezTo>
                    <a:cubicBezTo>
                      <a:pt x="1741069" y="3326784"/>
                      <a:pt x="1748238" y="3318795"/>
                      <a:pt x="1753017" y="3313991"/>
                    </a:cubicBezTo>
                    <a:cubicBezTo>
                      <a:pt x="1730689" y="3281308"/>
                      <a:pt x="1714734" y="3247056"/>
                      <a:pt x="1726683" y="3222314"/>
                    </a:cubicBezTo>
                    <a:cubicBezTo>
                      <a:pt x="1729893" y="3215918"/>
                      <a:pt x="1733055" y="3209569"/>
                      <a:pt x="1736265" y="3203148"/>
                    </a:cubicBezTo>
                    <a:lnTo>
                      <a:pt x="1737062" y="3202376"/>
                    </a:lnTo>
                    <a:lnTo>
                      <a:pt x="1737062" y="3202376"/>
                    </a:lnTo>
                    <a:lnTo>
                      <a:pt x="1737062" y="3201555"/>
                    </a:lnTo>
                    <a:cubicBezTo>
                      <a:pt x="1761007" y="3160062"/>
                      <a:pt x="1789732" y="3123395"/>
                      <a:pt x="1789732" y="3123395"/>
                    </a:cubicBezTo>
                    <a:cubicBezTo>
                      <a:pt x="1794511" y="3116226"/>
                      <a:pt x="1804070" y="3115406"/>
                      <a:pt x="1811263" y="3120233"/>
                    </a:cubicBezTo>
                    <a:cubicBezTo>
                      <a:pt x="1817635" y="3125809"/>
                      <a:pt x="1819229" y="3135392"/>
                      <a:pt x="1813652" y="3141741"/>
                    </a:cubicBezTo>
                    <a:lnTo>
                      <a:pt x="1812856" y="3142561"/>
                    </a:lnTo>
                    <a:close/>
                    <a:moveTo>
                      <a:pt x="1896664" y="3329174"/>
                    </a:moveTo>
                    <a:cubicBezTo>
                      <a:pt x="1898257" y="3310081"/>
                      <a:pt x="1887878" y="3284518"/>
                      <a:pt x="1871922" y="3259825"/>
                    </a:cubicBezTo>
                    <a:cubicBezTo>
                      <a:pt x="1850391" y="3224752"/>
                      <a:pt x="1819253" y="3189607"/>
                      <a:pt x="1795332" y="3168099"/>
                    </a:cubicBezTo>
                    <a:cubicBezTo>
                      <a:pt x="1787342" y="3178455"/>
                      <a:pt x="1778556" y="3192021"/>
                      <a:pt x="1770590" y="3205586"/>
                    </a:cubicBezTo>
                    <a:cubicBezTo>
                      <a:pt x="1804094" y="3231897"/>
                      <a:pt x="1826446" y="3251014"/>
                      <a:pt x="1842401" y="3274163"/>
                    </a:cubicBezTo>
                    <a:cubicBezTo>
                      <a:pt x="1856763" y="3294898"/>
                      <a:pt x="1865550" y="3318819"/>
                      <a:pt x="1873515" y="3352323"/>
                    </a:cubicBezTo>
                    <a:cubicBezTo>
                      <a:pt x="1882302" y="3344333"/>
                      <a:pt x="1889471" y="3336343"/>
                      <a:pt x="1896664" y="3329174"/>
                    </a:cubicBezTo>
                    <a:lnTo>
                      <a:pt x="1896664" y="3329174"/>
                    </a:lnTo>
                    <a:close/>
                    <a:moveTo>
                      <a:pt x="1847977" y="3374651"/>
                    </a:moveTo>
                    <a:cubicBezTo>
                      <a:pt x="1839191" y="3336343"/>
                      <a:pt x="1830429" y="3311674"/>
                      <a:pt x="1816863" y="3291736"/>
                    </a:cubicBezTo>
                    <a:cubicBezTo>
                      <a:pt x="1803297" y="3272570"/>
                      <a:pt x="1784952" y="3255842"/>
                      <a:pt x="1755431" y="3232694"/>
                    </a:cubicBezTo>
                    <a:lnTo>
                      <a:pt x="1753814" y="3235107"/>
                    </a:lnTo>
                    <a:cubicBezTo>
                      <a:pt x="1735469" y="3273366"/>
                      <a:pt x="1845588" y="3373082"/>
                      <a:pt x="1846384" y="3373082"/>
                    </a:cubicBezTo>
                    <a:cubicBezTo>
                      <a:pt x="1846384" y="3373854"/>
                      <a:pt x="1847181" y="3374675"/>
                      <a:pt x="1847977" y="3374675"/>
                    </a:cubicBezTo>
                    <a:lnTo>
                      <a:pt x="1847977" y="3374675"/>
                    </a:lnTo>
                    <a:close/>
                    <a:moveTo>
                      <a:pt x="1825649" y="3396979"/>
                    </a:moveTo>
                    <a:lnTo>
                      <a:pt x="1825649" y="3396158"/>
                    </a:lnTo>
                    <a:cubicBezTo>
                      <a:pt x="1825649" y="3396158"/>
                      <a:pt x="1823236" y="3393792"/>
                      <a:pt x="1819253" y="3390582"/>
                    </a:cubicBezTo>
                    <a:cubicBezTo>
                      <a:pt x="1804094" y="3402555"/>
                      <a:pt x="1772980" y="3426476"/>
                      <a:pt x="1740272" y="3448804"/>
                    </a:cubicBezTo>
                    <a:cubicBezTo>
                      <a:pt x="1705948" y="3474293"/>
                      <a:pt x="1676426" y="3496621"/>
                      <a:pt x="1680434" y="3496621"/>
                    </a:cubicBezTo>
                    <a:cubicBezTo>
                      <a:pt x="1699599" y="3493459"/>
                      <a:pt x="1736289" y="3469538"/>
                      <a:pt x="1776166" y="3438448"/>
                    </a:cubicBezTo>
                    <a:cubicBezTo>
                      <a:pt x="1786545" y="3429638"/>
                      <a:pt x="1797697" y="3420875"/>
                      <a:pt x="1808873" y="3411293"/>
                    </a:cubicBezTo>
                    <a:lnTo>
                      <a:pt x="1808873" y="3411293"/>
                    </a:lnTo>
                    <a:lnTo>
                      <a:pt x="1810490" y="3410520"/>
                    </a:lnTo>
                    <a:cubicBezTo>
                      <a:pt x="1815270" y="3405693"/>
                      <a:pt x="1820870" y="3400937"/>
                      <a:pt x="1825649" y="3396955"/>
                    </a:cubicBezTo>
                    <a:lnTo>
                      <a:pt x="1825649" y="3396955"/>
                    </a:lnTo>
                    <a:close/>
                    <a:moveTo>
                      <a:pt x="1797721" y="3368254"/>
                    </a:moveTo>
                    <a:cubicBezTo>
                      <a:pt x="1789756" y="3360313"/>
                      <a:pt x="1780969" y="3349909"/>
                      <a:pt x="1771386" y="3338757"/>
                    </a:cubicBezTo>
                    <a:cubicBezTo>
                      <a:pt x="1763397" y="3347519"/>
                      <a:pt x="1750652" y="3361085"/>
                      <a:pt x="1735493" y="3377065"/>
                    </a:cubicBezTo>
                    <a:cubicBezTo>
                      <a:pt x="1700396" y="3414503"/>
                      <a:pt x="1658081" y="3462393"/>
                      <a:pt x="1662088" y="3467149"/>
                    </a:cubicBezTo>
                    <a:cubicBezTo>
                      <a:pt x="1667664" y="3472725"/>
                      <a:pt x="1757845" y="3400985"/>
                      <a:pt x="1794559" y="3371489"/>
                    </a:cubicBezTo>
                    <a:lnTo>
                      <a:pt x="1797745" y="3368254"/>
                    </a:lnTo>
                    <a:close/>
                    <a:moveTo>
                      <a:pt x="2017935" y="2619509"/>
                    </a:moveTo>
                    <a:cubicBezTo>
                      <a:pt x="2016342" y="2617892"/>
                      <a:pt x="2013928" y="2617119"/>
                      <a:pt x="2010766" y="2616299"/>
                    </a:cubicBezTo>
                    <a:cubicBezTo>
                      <a:pt x="1993990" y="2609926"/>
                      <a:pt x="1970068" y="2608333"/>
                      <a:pt x="1945351" y="2609926"/>
                    </a:cubicBezTo>
                    <a:cubicBezTo>
                      <a:pt x="1920609" y="2612316"/>
                      <a:pt x="1893478" y="2617892"/>
                      <a:pt x="1871150" y="2626678"/>
                    </a:cubicBezTo>
                    <a:cubicBezTo>
                      <a:pt x="1854374" y="2633871"/>
                      <a:pt x="1839215" y="2642634"/>
                      <a:pt x="1829680" y="2653810"/>
                    </a:cubicBezTo>
                    <a:cubicBezTo>
                      <a:pt x="1841629" y="2679300"/>
                      <a:pt x="1875953" y="2759052"/>
                      <a:pt x="1883122" y="2792532"/>
                    </a:cubicBezTo>
                    <a:cubicBezTo>
                      <a:pt x="1887129" y="2807691"/>
                      <a:pt x="1880733" y="2845950"/>
                      <a:pt x="1870377" y="2890606"/>
                    </a:cubicBezTo>
                    <a:cubicBezTo>
                      <a:pt x="1858405" y="2940838"/>
                      <a:pt x="1841653" y="3000652"/>
                      <a:pt x="1829680" y="3039732"/>
                    </a:cubicBezTo>
                    <a:lnTo>
                      <a:pt x="1829680" y="3041325"/>
                    </a:lnTo>
                    <a:lnTo>
                      <a:pt x="1828860" y="3041325"/>
                    </a:lnTo>
                    <a:cubicBezTo>
                      <a:pt x="1826470" y="3050136"/>
                      <a:pt x="1824080" y="3058077"/>
                      <a:pt x="1821691" y="3064474"/>
                    </a:cubicBezTo>
                    <a:cubicBezTo>
                      <a:pt x="1821691" y="3064474"/>
                      <a:pt x="1861591" y="3098726"/>
                      <a:pt x="1884740" y="3119485"/>
                    </a:cubicBezTo>
                    <a:lnTo>
                      <a:pt x="1891112" y="3125061"/>
                    </a:lnTo>
                    <a:cubicBezTo>
                      <a:pt x="1906271" y="3089216"/>
                      <a:pt x="1934996" y="3050136"/>
                      <a:pt x="1960534" y="3015015"/>
                    </a:cubicBezTo>
                    <a:cubicBezTo>
                      <a:pt x="1978082" y="2991094"/>
                      <a:pt x="1994038" y="2969586"/>
                      <a:pt x="2001231" y="2955248"/>
                    </a:cubicBezTo>
                    <a:cubicBezTo>
                      <a:pt x="2043497" y="2870692"/>
                      <a:pt x="2022762" y="2660979"/>
                      <a:pt x="2017983" y="2619533"/>
                    </a:cubicBezTo>
                    <a:lnTo>
                      <a:pt x="2017983" y="2619533"/>
                    </a:lnTo>
                    <a:close/>
                    <a:moveTo>
                      <a:pt x="1621391" y="3433645"/>
                    </a:moveTo>
                    <a:lnTo>
                      <a:pt x="1621391" y="3434465"/>
                    </a:lnTo>
                    <a:cubicBezTo>
                      <a:pt x="1621391" y="3436058"/>
                      <a:pt x="1621391" y="3435238"/>
                      <a:pt x="1621391" y="3433645"/>
                    </a:cubicBezTo>
                    <a:lnTo>
                      <a:pt x="1621391" y="3433645"/>
                    </a:lnTo>
                    <a:close/>
                    <a:moveTo>
                      <a:pt x="1604639" y="4829947"/>
                    </a:moveTo>
                    <a:lnTo>
                      <a:pt x="1679637" y="4784471"/>
                    </a:lnTo>
                    <a:cubicBezTo>
                      <a:pt x="1681230" y="4778074"/>
                      <a:pt x="1683595" y="4770905"/>
                      <a:pt x="1685213" y="4764556"/>
                    </a:cubicBezTo>
                    <a:lnTo>
                      <a:pt x="1603843" y="4801223"/>
                    </a:lnTo>
                    <a:lnTo>
                      <a:pt x="1604639" y="4829947"/>
                    </a:lnTo>
                    <a:close/>
                    <a:moveTo>
                      <a:pt x="1665275" y="4829126"/>
                    </a:moveTo>
                    <a:lnTo>
                      <a:pt x="1604639" y="4865020"/>
                    </a:lnTo>
                    <a:lnTo>
                      <a:pt x="1607029" y="4973425"/>
                    </a:lnTo>
                    <a:cubicBezTo>
                      <a:pt x="1621391" y="4942335"/>
                      <a:pt x="1644540" y="4888917"/>
                      <a:pt x="1665275" y="4829102"/>
                    </a:cubicBezTo>
                    <a:lnTo>
                      <a:pt x="1665275" y="4829102"/>
                    </a:lnTo>
                    <a:close/>
                    <a:moveTo>
                      <a:pt x="1603022" y="4767719"/>
                    </a:moveTo>
                    <a:lnTo>
                      <a:pt x="1695592" y="4726249"/>
                    </a:lnTo>
                    <a:cubicBezTo>
                      <a:pt x="1701168" y="4704742"/>
                      <a:pt x="1705175" y="4683186"/>
                      <a:pt x="1707541" y="4662500"/>
                    </a:cubicBezTo>
                    <a:cubicBezTo>
                      <a:pt x="1706744" y="4662500"/>
                      <a:pt x="1705948" y="4662500"/>
                      <a:pt x="1705151" y="4661679"/>
                    </a:cubicBezTo>
                    <a:lnTo>
                      <a:pt x="1600632" y="4613016"/>
                    </a:lnTo>
                    <a:lnTo>
                      <a:pt x="1603022" y="4767719"/>
                    </a:lnTo>
                    <a:close/>
                    <a:moveTo>
                      <a:pt x="1599836" y="4578740"/>
                    </a:moveTo>
                    <a:lnTo>
                      <a:pt x="1710751" y="4630565"/>
                    </a:lnTo>
                    <a:lnTo>
                      <a:pt x="1710751" y="4614585"/>
                    </a:lnTo>
                    <a:lnTo>
                      <a:pt x="1599836" y="4560419"/>
                    </a:lnTo>
                    <a:lnTo>
                      <a:pt x="1599836" y="4578740"/>
                    </a:lnTo>
                    <a:close/>
                    <a:moveTo>
                      <a:pt x="1599039" y="4526915"/>
                    </a:moveTo>
                    <a:cubicBezTo>
                      <a:pt x="1599836" y="4526915"/>
                      <a:pt x="1601429" y="4526915"/>
                      <a:pt x="1602225" y="4527688"/>
                    </a:cubicBezTo>
                    <a:lnTo>
                      <a:pt x="1709134" y="4579512"/>
                    </a:lnTo>
                    <a:lnTo>
                      <a:pt x="1704379" y="4524501"/>
                    </a:lnTo>
                    <a:cubicBezTo>
                      <a:pt x="1701965" y="4493411"/>
                      <a:pt x="1699599" y="4462273"/>
                      <a:pt x="1697185" y="4433597"/>
                    </a:cubicBezTo>
                    <a:lnTo>
                      <a:pt x="1696389" y="4433597"/>
                    </a:lnTo>
                    <a:cubicBezTo>
                      <a:pt x="1679637" y="4438352"/>
                      <a:pt x="1646133" y="4444749"/>
                      <a:pt x="1597446" y="4447935"/>
                    </a:cubicBezTo>
                    <a:lnTo>
                      <a:pt x="1599064" y="4526915"/>
                    </a:lnTo>
                    <a:close/>
                    <a:moveTo>
                      <a:pt x="1307787" y="5013325"/>
                    </a:moveTo>
                    <a:lnTo>
                      <a:pt x="1354881" y="5012505"/>
                    </a:lnTo>
                    <a:lnTo>
                      <a:pt x="1368446" y="4444773"/>
                    </a:lnTo>
                    <a:cubicBezTo>
                      <a:pt x="1353288" y="4443952"/>
                      <a:pt x="1341291" y="4443179"/>
                      <a:pt x="1331732" y="4442359"/>
                    </a:cubicBezTo>
                    <a:cubicBezTo>
                      <a:pt x="1336511" y="4475091"/>
                      <a:pt x="1347687" y="4581902"/>
                      <a:pt x="1328546" y="4802791"/>
                    </a:cubicBezTo>
                    <a:cubicBezTo>
                      <a:pt x="1322149" y="4884934"/>
                      <a:pt x="1314184" y="4954331"/>
                      <a:pt x="1307787" y="5010911"/>
                    </a:cubicBezTo>
                    <a:lnTo>
                      <a:pt x="1307787" y="5013325"/>
                    </a:lnTo>
                    <a:close/>
                    <a:moveTo>
                      <a:pt x="1385198" y="5012505"/>
                    </a:moveTo>
                    <a:lnTo>
                      <a:pt x="1439461" y="5011732"/>
                    </a:lnTo>
                    <a:lnTo>
                      <a:pt x="1442623" y="4448756"/>
                    </a:lnTo>
                    <a:cubicBezTo>
                      <a:pt x="1427465" y="4447935"/>
                      <a:pt x="1412306" y="4447162"/>
                      <a:pt x="1398764" y="4446342"/>
                    </a:cubicBezTo>
                    <a:lnTo>
                      <a:pt x="1385198" y="5012481"/>
                    </a:lnTo>
                    <a:close/>
                    <a:moveTo>
                      <a:pt x="1439461" y="5042002"/>
                    </a:moveTo>
                    <a:lnTo>
                      <a:pt x="1303828" y="5044416"/>
                    </a:lnTo>
                    <a:cubicBezTo>
                      <a:pt x="1296635" y="5111399"/>
                      <a:pt x="1292628" y="5154462"/>
                      <a:pt x="1297432" y="5171986"/>
                    </a:cubicBezTo>
                    <a:cubicBezTo>
                      <a:pt x="1305421" y="5168800"/>
                      <a:pt x="1311794" y="5162452"/>
                      <a:pt x="1317370" y="5156055"/>
                    </a:cubicBezTo>
                    <a:cubicBezTo>
                      <a:pt x="1338925" y="5134548"/>
                      <a:pt x="1358067" y="5113813"/>
                      <a:pt x="1418726" y="5151300"/>
                    </a:cubicBezTo>
                    <a:cubicBezTo>
                      <a:pt x="1425896" y="5156055"/>
                      <a:pt x="1432268" y="5160834"/>
                      <a:pt x="1438665" y="5165638"/>
                    </a:cubicBezTo>
                    <a:lnTo>
                      <a:pt x="1439461" y="5042002"/>
                    </a:lnTo>
                    <a:close/>
                    <a:moveTo>
                      <a:pt x="1534397" y="4449528"/>
                    </a:moveTo>
                    <a:lnTo>
                      <a:pt x="1540770" y="5254950"/>
                    </a:lnTo>
                    <a:cubicBezTo>
                      <a:pt x="1551149" y="5253357"/>
                      <a:pt x="1561504" y="5250122"/>
                      <a:pt x="1567877" y="5242977"/>
                    </a:cubicBezTo>
                    <a:cubicBezTo>
                      <a:pt x="1575070" y="5234215"/>
                      <a:pt x="1576663" y="5191973"/>
                      <a:pt x="1578256" y="5145724"/>
                    </a:cubicBezTo>
                    <a:lnTo>
                      <a:pt x="1579077" y="5130565"/>
                    </a:lnTo>
                    <a:lnTo>
                      <a:pt x="1567080" y="4449552"/>
                    </a:lnTo>
                    <a:lnTo>
                      <a:pt x="1534373" y="4449552"/>
                    </a:lnTo>
                    <a:close/>
                    <a:moveTo>
                      <a:pt x="1645312" y="4022112"/>
                    </a:moveTo>
                    <a:lnTo>
                      <a:pt x="1624578" y="4201555"/>
                    </a:lnTo>
                    <a:cubicBezTo>
                      <a:pt x="1661268" y="4195159"/>
                      <a:pt x="1686009" y="4187990"/>
                      <a:pt x="1699575" y="4183983"/>
                    </a:cubicBezTo>
                    <a:cubicBezTo>
                      <a:pt x="1694796" y="4148137"/>
                      <a:pt x="1686806" y="4108237"/>
                      <a:pt x="1671647" y="4070750"/>
                    </a:cubicBezTo>
                    <a:cubicBezTo>
                      <a:pt x="1664478" y="4053998"/>
                      <a:pt x="1655692" y="4037246"/>
                      <a:pt x="1645312" y="4022087"/>
                    </a:cubicBezTo>
                    <a:lnTo>
                      <a:pt x="1645312" y="4022087"/>
                    </a:lnTo>
                    <a:close/>
                    <a:moveTo>
                      <a:pt x="1592643" y="4205563"/>
                    </a:moveTo>
                    <a:lnTo>
                      <a:pt x="1618181" y="3991046"/>
                    </a:lnTo>
                    <a:cubicBezTo>
                      <a:pt x="1608598" y="3981463"/>
                      <a:pt x="1597446" y="3974294"/>
                      <a:pt x="1585474" y="3967125"/>
                    </a:cubicBezTo>
                    <a:lnTo>
                      <a:pt x="1556749" y="4208749"/>
                    </a:lnTo>
                    <a:cubicBezTo>
                      <a:pt x="1564739" y="4208749"/>
                      <a:pt x="1572704" y="4207928"/>
                      <a:pt x="1579898" y="4207156"/>
                    </a:cubicBezTo>
                    <a:lnTo>
                      <a:pt x="1592643" y="4205563"/>
                    </a:lnTo>
                    <a:close/>
                    <a:moveTo>
                      <a:pt x="1525635" y="4209497"/>
                    </a:moveTo>
                    <a:lnTo>
                      <a:pt x="1556749" y="3955128"/>
                    </a:lnTo>
                    <a:cubicBezTo>
                      <a:pt x="1544776" y="3951193"/>
                      <a:pt x="1533624" y="3947186"/>
                      <a:pt x="1523221" y="3943976"/>
                    </a:cubicBezTo>
                    <a:lnTo>
                      <a:pt x="1488124" y="4210342"/>
                    </a:lnTo>
                    <a:cubicBezTo>
                      <a:pt x="1500893" y="4210342"/>
                      <a:pt x="1513686" y="4210342"/>
                      <a:pt x="1525635" y="4209521"/>
                    </a:cubicBezTo>
                    <a:lnTo>
                      <a:pt x="1525635" y="4209521"/>
                    </a:lnTo>
                    <a:close/>
                    <a:moveTo>
                      <a:pt x="1457806" y="4209497"/>
                    </a:moveTo>
                    <a:lnTo>
                      <a:pt x="1492903" y="3935214"/>
                    </a:lnTo>
                    <a:cubicBezTo>
                      <a:pt x="1481727" y="3932800"/>
                      <a:pt x="1471372" y="3930459"/>
                      <a:pt x="1461789" y="3928865"/>
                    </a:cubicBezTo>
                    <a:lnTo>
                      <a:pt x="1425896" y="4208749"/>
                    </a:lnTo>
                    <a:cubicBezTo>
                      <a:pt x="1436275" y="4208749"/>
                      <a:pt x="1446630" y="4208749"/>
                      <a:pt x="1457806" y="4209521"/>
                    </a:cubicBezTo>
                    <a:lnTo>
                      <a:pt x="1457806" y="4209521"/>
                    </a:lnTo>
                    <a:close/>
                    <a:moveTo>
                      <a:pt x="1394781" y="4207156"/>
                    </a:moveTo>
                    <a:lnTo>
                      <a:pt x="1431471" y="3926452"/>
                    </a:lnTo>
                    <a:cubicBezTo>
                      <a:pt x="1421092" y="3926452"/>
                      <a:pt x="1411533" y="3928045"/>
                      <a:pt x="1403568" y="3930459"/>
                    </a:cubicBezTo>
                    <a:lnTo>
                      <a:pt x="1367650" y="4205563"/>
                    </a:lnTo>
                    <a:lnTo>
                      <a:pt x="1394805" y="4207156"/>
                    </a:lnTo>
                    <a:close/>
                    <a:moveTo>
                      <a:pt x="1354084" y="4235832"/>
                    </a:moveTo>
                    <a:cubicBezTo>
                      <a:pt x="1352467" y="4236653"/>
                      <a:pt x="1350101" y="4236653"/>
                      <a:pt x="1348508" y="4235832"/>
                    </a:cubicBezTo>
                    <a:cubicBezTo>
                      <a:pt x="1346891" y="4235832"/>
                      <a:pt x="1345298" y="4235832"/>
                      <a:pt x="1344501" y="4235059"/>
                    </a:cubicBezTo>
                    <a:cubicBezTo>
                      <a:pt x="1330936" y="4234239"/>
                      <a:pt x="1320556" y="4233466"/>
                      <a:pt x="1313387" y="4233466"/>
                    </a:cubicBezTo>
                    <a:cubicBezTo>
                      <a:pt x="1303804" y="4250218"/>
                      <a:pt x="1311770" y="4264556"/>
                      <a:pt x="1316549" y="4270905"/>
                    </a:cubicBezTo>
                    <a:cubicBezTo>
                      <a:pt x="1346070" y="4275732"/>
                      <a:pt x="1480134" y="4292460"/>
                      <a:pt x="1566284" y="4281308"/>
                    </a:cubicBezTo>
                    <a:cubicBezTo>
                      <a:pt x="1638095" y="4271726"/>
                      <a:pt x="1682775" y="4265329"/>
                      <a:pt x="1701917" y="4262167"/>
                    </a:cubicBezTo>
                    <a:cubicBezTo>
                      <a:pt x="1702713" y="4248601"/>
                      <a:pt x="1702713" y="4232670"/>
                      <a:pt x="1701917" y="4215097"/>
                    </a:cubicBezTo>
                    <a:cubicBezTo>
                      <a:pt x="1679589" y="4222314"/>
                      <a:pt x="1638867" y="4231849"/>
                      <a:pt x="1582239" y="4237425"/>
                    </a:cubicBezTo>
                    <a:cubicBezTo>
                      <a:pt x="1522400" y="4243822"/>
                      <a:pt x="1417085" y="4239066"/>
                      <a:pt x="1354060" y="4235832"/>
                    </a:cubicBezTo>
                    <a:lnTo>
                      <a:pt x="1354060" y="4235832"/>
                    </a:lnTo>
                    <a:close/>
                    <a:moveTo>
                      <a:pt x="1336511" y="4203921"/>
                    </a:moveTo>
                    <a:lnTo>
                      <a:pt x="1370040" y="3951966"/>
                    </a:lnTo>
                    <a:cubicBezTo>
                      <a:pt x="1353288" y="3971880"/>
                      <a:pt x="1343705" y="4003791"/>
                      <a:pt x="1338925" y="4050860"/>
                    </a:cubicBezTo>
                    <a:cubicBezTo>
                      <a:pt x="1330936" y="4138579"/>
                      <a:pt x="1326156" y="4182414"/>
                      <a:pt x="1322970" y="4203173"/>
                    </a:cubicBezTo>
                    <a:lnTo>
                      <a:pt x="1336511" y="4203945"/>
                    </a:lnTo>
                    <a:close/>
                    <a:moveTo>
                      <a:pt x="1317346" y="4410472"/>
                    </a:moveTo>
                    <a:cubicBezTo>
                      <a:pt x="1337284" y="4412065"/>
                      <a:pt x="1421864" y="4419283"/>
                      <a:pt x="1535990" y="4419283"/>
                    </a:cubicBezTo>
                    <a:cubicBezTo>
                      <a:pt x="1615791" y="4419283"/>
                      <a:pt x="1666844" y="4409700"/>
                      <a:pt x="1688375" y="4404124"/>
                    </a:cubicBezTo>
                    <a:lnTo>
                      <a:pt x="1693154" y="4402531"/>
                    </a:lnTo>
                    <a:cubicBezTo>
                      <a:pt x="1693951" y="4401710"/>
                      <a:pt x="1694771" y="4401710"/>
                      <a:pt x="1695568" y="4400889"/>
                    </a:cubicBezTo>
                    <a:cubicBezTo>
                      <a:pt x="1694771" y="4387372"/>
                      <a:pt x="1693951" y="4374627"/>
                      <a:pt x="1693951" y="4362630"/>
                    </a:cubicBezTo>
                    <a:cubicBezTo>
                      <a:pt x="1674833" y="4367386"/>
                      <a:pt x="1641305" y="4372986"/>
                      <a:pt x="1585450" y="4372986"/>
                    </a:cubicBezTo>
                    <a:cubicBezTo>
                      <a:pt x="1496886" y="4373806"/>
                      <a:pt x="1358043" y="4370644"/>
                      <a:pt x="1319759" y="4369051"/>
                    </a:cubicBezTo>
                    <a:cubicBezTo>
                      <a:pt x="1312566" y="4387372"/>
                      <a:pt x="1314184" y="4401734"/>
                      <a:pt x="1317346" y="4410472"/>
                    </a:cubicBezTo>
                    <a:lnTo>
                      <a:pt x="1317346" y="4410472"/>
                    </a:lnTo>
                    <a:close/>
                    <a:moveTo>
                      <a:pt x="1317346" y="4338733"/>
                    </a:moveTo>
                    <a:cubicBezTo>
                      <a:pt x="1350077" y="4339506"/>
                      <a:pt x="1494496" y="4343489"/>
                      <a:pt x="1584653" y="4342740"/>
                    </a:cubicBezTo>
                    <a:cubicBezTo>
                      <a:pt x="1656464" y="4341920"/>
                      <a:pt x="1684392" y="4335571"/>
                      <a:pt x="1693951" y="4331588"/>
                    </a:cubicBezTo>
                    <a:cubicBezTo>
                      <a:pt x="1694771" y="4316429"/>
                      <a:pt x="1695568" y="4303685"/>
                      <a:pt x="1697958" y="4293281"/>
                    </a:cubicBezTo>
                    <a:cubicBezTo>
                      <a:pt x="1674037" y="4297288"/>
                      <a:pt x="1631747" y="4303685"/>
                      <a:pt x="1570315" y="4311674"/>
                    </a:cubicBezTo>
                    <a:cubicBezTo>
                      <a:pt x="1482524" y="4322826"/>
                      <a:pt x="1351695" y="4306847"/>
                      <a:pt x="1315777" y="4302091"/>
                    </a:cubicBezTo>
                    <a:cubicBezTo>
                      <a:pt x="1306194" y="4318843"/>
                      <a:pt x="1312566" y="4332361"/>
                      <a:pt x="1317370" y="4338757"/>
                    </a:cubicBezTo>
                    <a:lnTo>
                      <a:pt x="1317370" y="4338757"/>
                    </a:lnTo>
                    <a:close/>
                    <a:moveTo>
                      <a:pt x="1604615" y="5219056"/>
                    </a:moveTo>
                    <a:cubicBezTo>
                      <a:pt x="1602201" y="5238970"/>
                      <a:pt x="1598218" y="5254129"/>
                      <a:pt x="1591846" y="5262119"/>
                    </a:cubicBezTo>
                    <a:cubicBezTo>
                      <a:pt x="1566308" y="5294029"/>
                      <a:pt x="1512045" y="5285219"/>
                      <a:pt x="1500893" y="5282854"/>
                    </a:cubicBezTo>
                    <a:cubicBezTo>
                      <a:pt x="1490514" y="5282854"/>
                      <a:pt x="1487327" y="5276457"/>
                      <a:pt x="1481727" y="5265281"/>
                    </a:cubicBezTo>
                    <a:cubicBezTo>
                      <a:pt x="1473762" y="5248529"/>
                      <a:pt x="1454620" y="5210270"/>
                      <a:pt x="1401926" y="5177562"/>
                    </a:cubicBezTo>
                    <a:cubicBezTo>
                      <a:pt x="1362822" y="5153641"/>
                      <a:pt x="1351670" y="5164817"/>
                      <a:pt x="1339698" y="5177562"/>
                    </a:cubicBezTo>
                    <a:cubicBezTo>
                      <a:pt x="1330115" y="5187145"/>
                      <a:pt x="1320532" y="5197549"/>
                      <a:pt x="1303804" y="5202304"/>
                    </a:cubicBezTo>
                    <a:cubicBezTo>
                      <a:pt x="1297408" y="5203897"/>
                      <a:pt x="1291832" y="5204718"/>
                      <a:pt x="1287028" y="5203125"/>
                    </a:cubicBezTo>
                    <a:cubicBezTo>
                      <a:pt x="1288645" y="5209473"/>
                      <a:pt x="1287028" y="5216642"/>
                      <a:pt x="1281452" y="5220649"/>
                    </a:cubicBezTo>
                    <a:cubicBezTo>
                      <a:pt x="1262286" y="5234987"/>
                      <a:pt x="1249541" y="5232622"/>
                      <a:pt x="1235976" y="5231053"/>
                    </a:cubicBezTo>
                    <a:cubicBezTo>
                      <a:pt x="1229603" y="5229411"/>
                      <a:pt x="1222410" y="5228639"/>
                      <a:pt x="1213648" y="5233394"/>
                    </a:cubicBezTo>
                    <a:cubicBezTo>
                      <a:pt x="1208072" y="5236628"/>
                      <a:pt x="1200879" y="5244570"/>
                      <a:pt x="1196872" y="5254129"/>
                    </a:cubicBezTo>
                    <a:lnTo>
                      <a:pt x="1196872" y="5254950"/>
                    </a:lnTo>
                    <a:cubicBezTo>
                      <a:pt x="1193685" y="5261298"/>
                      <a:pt x="1192913" y="5268467"/>
                      <a:pt x="1194482" y="5275685"/>
                    </a:cubicBezTo>
                    <a:cubicBezTo>
                      <a:pt x="1195279" y="5282854"/>
                      <a:pt x="1200058" y="5289202"/>
                      <a:pt x="1208048" y="5295599"/>
                    </a:cubicBezTo>
                    <a:cubicBezTo>
                      <a:pt x="1222386" y="5307523"/>
                      <a:pt x="1249541" y="5317106"/>
                      <a:pt x="1294221" y="5320340"/>
                    </a:cubicBezTo>
                    <a:cubicBezTo>
                      <a:pt x="1445013" y="5331492"/>
                      <a:pt x="1489693" y="5313943"/>
                      <a:pt x="1508859" y="5306774"/>
                    </a:cubicBezTo>
                    <a:lnTo>
                      <a:pt x="1510452" y="5305953"/>
                    </a:lnTo>
                    <a:cubicBezTo>
                      <a:pt x="1520831" y="5301947"/>
                      <a:pt x="1538356" y="5303588"/>
                      <a:pt x="1558318" y="5305181"/>
                    </a:cubicBezTo>
                    <a:cubicBezTo>
                      <a:pt x="1584677" y="5308367"/>
                      <a:pt x="1617360" y="5311530"/>
                      <a:pt x="1618978" y="5304361"/>
                    </a:cubicBezTo>
                    <a:cubicBezTo>
                      <a:pt x="1620570" y="5291615"/>
                      <a:pt x="1613377" y="5255722"/>
                      <a:pt x="1604615" y="5219032"/>
                    </a:cubicBezTo>
                    <a:lnTo>
                      <a:pt x="1604615" y="5219032"/>
                    </a:lnTo>
                    <a:close/>
                    <a:moveTo>
                      <a:pt x="750048" y="4377789"/>
                    </a:moveTo>
                    <a:lnTo>
                      <a:pt x="749252" y="5058754"/>
                    </a:lnTo>
                    <a:cubicBezTo>
                      <a:pt x="754031" y="5060347"/>
                      <a:pt x="758038" y="5061167"/>
                      <a:pt x="761997" y="5061988"/>
                    </a:cubicBezTo>
                    <a:lnTo>
                      <a:pt x="762817" y="4380975"/>
                    </a:lnTo>
                    <a:cubicBezTo>
                      <a:pt x="758810" y="4380203"/>
                      <a:pt x="754031" y="4379382"/>
                      <a:pt x="750048" y="4377789"/>
                    </a:cubicBezTo>
                    <a:lnTo>
                      <a:pt x="750048" y="4377789"/>
                    </a:lnTo>
                    <a:close/>
                    <a:moveTo>
                      <a:pt x="718137" y="5046829"/>
                    </a:moveTo>
                    <a:lnTo>
                      <a:pt x="718934" y="4370620"/>
                    </a:lnTo>
                    <a:cubicBezTo>
                      <a:pt x="699792" y="4364223"/>
                      <a:pt x="683040" y="4357875"/>
                      <a:pt x="669451" y="4352275"/>
                    </a:cubicBezTo>
                    <a:cubicBezTo>
                      <a:pt x="671864" y="4355461"/>
                      <a:pt x="675027" y="4359444"/>
                      <a:pt x="677440" y="4361809"/>
                    </a:cubicBezTo>
                    <a:cubicBezTo>
                      <a:pt x="685430" y="4370620"/>
                      <a:pt x="691778" y="4376196"/>
                      <a:pt x="693396" y="4375375"/>
                    </a:cubicBezTo>
                    <a:lnTo>
                      <a:pt x="696606" y="4375375"/>
                    </a:lnTo>
                    <a:cubicBezTo>
                      <a:pt x="705368" y="4375375"/>
                      <a:pt x="711765" y="4382544"/>
                      <a:pt x="711765" y="4391355"/>
                    </a:cubicBezTo>
                    <a:cubicBezTo>
                      <a:pt x="711765" y="4392948"/>
                      <a:pt x="702182" y="4933573"/>
                      <a:pt x="691030" y="5001329"/>
                    </a:cubicBezTo>
                    <a:cubicBezTo>
                      <a:pt x="687023" y="5022885"/>
                      <a:pt x="701385" y="5037223"/>
                      <a:pt x="718137" y="5046805"/>
                    </a:cubicBezTo>
                    <a:lnTo>
                      <a:pt x="718137" y="5046805"/>
                    </a:lnTo>
                    <a:close/>
                    <a:moveTo>
                      <a:pt x="793932" y="4385779"/>
                    </a:moveTo>
                    <a:lnTo>
                      <a:pt x="792314" y="5096240"/>
                    </a:lnTo>
                    <a:lnTo>
                      <a:pt x="792314" y="5096240"/>
                    </a:lnTo>
                    <a:lnTo>
                      <a:pt x="792314" y="5097061"/>
                    </a:lnTo>
                    <a:lnTo>
                      <a:pt x="792314" y="5097061"/>
                    </a:lnTo>
                    <a:lnTo>
                      <a:pt x="792314" y="5097833"/>
                    </a:lnTo>
                    <a:lnTo>
                      <a:pt x="792314" y="5097833"/>
                    </a:lnTo>
                    <a:lnTo>
                      <a:pt x="792314" y="5098654"/>
                    </a:lnTo>
                    <a:lnTo>
                      <a:pt x="792314" y="5098654"/>
                    </a:lnTo>
                    <a:cubicBezTo>
                      <a:pt x="791542" y="5105823"/>
                      <a:pt x="790721" y="5144903"/>
                      <a:pt x="846601" y="5158469"/>
                    </a:cubicBezTo>
                    <a:lnTo>
                      <a:pt x="848194" y="5158469"/>
                    </a:lnTo>
                    <a:lnTo>
                      <a:pt x="817877" y="4387372"/>
                    </a:lnTo>
                    <a:lnTo>
                      <a:pt x="813870" y="4387372"/>
                    </a:lnTo>
                    <a:cubicBezTo>
                      <a:pt x="807473" y="4386551"/>
                      <a:pt x="800304" y="4386551"/>
                      <a:pt x="793932" y="4385779"/>
                    </a:cubicBezTo>
                    <a:lnTo>
                      <a:pt x="793932" y="4385779"/>
                    </a:lnTo>
                    <a:close/>
                    <a:moveTo>
                      <a:pt x="848194" y="4388965"/>
                    </a:moveTo>
                    <a:lnTo>
                      <a:pt x="879309" y="5159242"/>
                    </a:lnTo>
                    <a:cubicBezTo>
                      <a:pt x="887274" y="5157648"/>
                      <a:pt x="894468" y="5153665"/>
                      <a:pt x="900043" y="5148065"/>
                    </a:cubicBezTo>
                    <a:cubicBezTo>
                      <a:pt x="907237" y="5140124"/>
                      <a:pt x="911992" y="5128972"/>
                      <a:pt x="915202" y="5116155"/>
                    </a:cubicBezTo>
                    <a:cubicBezTo>
                      <a:pt x="919209" y="5098630"/>
                      <a:pt x="919982" y="5077895"/>
                      <a:pt x="917592" y="5054747"/>
                    </a:cubicBezTo>
                    <a:cubicBezTo>
                      <a:pt x="917592" y="5048398"/>
                      <a:pt x="916819" y="5042002"/>
                      <a:pt x="917592" y="5034833"/>
                    </a:cubicBezTo>
                    <a:lnTo>
                      <a:pt x="884088" y="4466280"/>
                    </a:lnTo>
                    <a:lnTo>
                      <a:pt x="884088" y="4466280"/>
                    </a:lnTo>
                    <a:lnTo>
                      <a:pt x="884088" y="4465507"/>
                    </a:lnTo>
                    <a:lnTo>
                      <a:pt x="884088" y="4465507"/>
                    </a:lnTo>
                    <a:lnTo>
                      <a:pt x="884088" y="4464687"/>
                    </a:lnTo>
                    <a:lnTo>
                      <a:pt x="884088" y="4464687"/>
                    </a:lnTo>
                    <a:lnTo>
                      <a:pt x="880081" y="4387348"/>
                    </a:lnTo>
                    <a:cubicBezTo>
                      <a:pt x="869702" y="4388120"/>
                      <a:pt x="859346" y="4388941"/>
                      <a:pt x="848170" y="4388941"/>
                    </a:cubicBezTo>
                    <a:lnTo>
                      <a:pt x="848170" y="4388941"/>
                    </a:lnTo>
                    <a:close/>
                    <a:moveTo>
                      <a:pt x="934368" y="4788478"/>
                    </a:moveTo>
                    <a:lnTo>
                      <a:pt x="933571" y="4788478"/>
                    </a:lnTo>
                    <a:lnTo>
                      <a:pt x="940741" y="4908059"/>
                    </a:lnTo>
                    <a:cubicBezTo>
                      <a:pt x="951917" y="4868206"/>
                      <a:pt x="965482" y="4828330"/>
                      <a:pt x="976634" y="4796467"/>
                    </a:cubicBezTo>
                    <a:lnTo>
                      <a:pt x="987786" y="4763736"/>
                    </a:lnTo>
                    <a:cubicBezTo>
                      <a:pt x="990200" y="4754153"/>
                      <a:pt x="993386" y="4743822"/>
                      <a:pt x="996597" y="4731825"/>
                    </a:cubicBezTo>
                    <a:lnTo>
                      <a:pt x="934344" y="4788453"/>
                    </a:lnTo>
                    <a:close/>
                    <a:moveTo>
                      <a:pt x="931158" y="4749398"/>
                    </a:moveTo>
                    <a:lnTo>
                      <a:pt x="1009366" y="4679228"/>
                    </a:lnTo>
                    <a:cubicBezTo>
                      <a:pt x="1010959" y="4670417"/>
                      <a:pt x="1013373" y="4660907"/>
                      <a:pt x="1014942" y="4651324"/>
                    </a:cubicBezTo>
                    <a:lnTo>
                      <a:pt x="930361" y="4726249"/>
                    </a:lnTo>
                    <a:lnTo>
                      <a:pt x="931158" y="4749398"/>
                    </a:lnTo>
                    <a:close/>
                    <a:moveTo>
                      <a:pt x="927995" y="4687169"/>
                    </a:moveTo>
                    <a:lnTo>
                      <a:pt x="1022955" y="4603433"/>
                    </a:lnTo>
                    <a:lnTo>
                      <a:pt x="1024549" y="4592282"/>
                    </a:lnTo>
                    <a:lnTo>
                      <a:pt x="1025345" y="4585113"/>
                    </a:lnTo>
                    <a:lnTo>
                      <a:pt x="919233" y="4542871"/>
                    </a:lnTo>
                    <a:lnTo>
                      <a:pt x="928020" y="4687193"/>
                    </a:lnTo>
                    <a:close/>
                    <a:moveTo>
                      <a:pt x="917592" y="4508546"/>
                    </a:moveTo>
                    <a:lnTo>
                      <a:pt x="1028531" y="4553202"/>
                    </a:lnTo>
                    <a:cubicBezTo>
                      <a:pt x="1029328" y="4547626"/>
                      <a:pt x="1029328" y="4542050"/>
                      <a:pt x="1030124" y="4537270"/>
                    </a:cubicBezTo>
                    <a:lnTo>
                      <a:pt x="916023" y="4488608"/>
                    </a:lnTo>
                    <a:lnTo>
                      <a:pt x="917616" y="4508522"/>
                    </a:lnTo>
                    <a:close/>
                    <a:moveTo>
                      <a:pt x="914406" y="4454380"/>
                    </a:moveTo>
                    <a:lnTo>
                      <a:pt x="1030921" y="4503791"/>
                    </a:lnTo>
                    <a:cubicBezTo>
                      <a:pt x="1030921" y="4488632"/>
                      <a:pt x="1030100" y="4474294"/>
                      <a:pt x="1028507" y="4463118"/>
                    </a:cubicBezTo>
                    <a:lnTo>
                      <a:pt x="1025297" y="4447187"/>
                    </a:lnTo>
                    <a:cubicBezTo>
                      <a:pt x="1021338" y="4422445"/>
                      <a:pt x="1016511" y="4395313"/>
                      <a:pt x="1012528" y="4365044"/>
                    </a:cubicBezTo>
                    <a:cubicBezTo>
                      <a:pt x="991793" y="4370620"/>
                      <a:pt x="955103" y="4379382"/>
                      <a:pt x="910399" y="4384958"/>
                    </a:cubicBezTo>
                    <a:lnTo>
                      <a:pt x="914382" y="4454356"/>
                    </a:lnTo>
                    <a:close/>
                    <a:moveTo>
                      <a:pt x="930361" y="3944821"/>
                    </a:moveTo>
                    <a:lnTo>
                      <a:pt x="915999" y="4141789"/>
                    </a:lnTo>
                    <a:cubicBezTo>
                      <a:pt x="957493" y="4135392"/>
                      <a:pt x="991793" y="4125858"/>
                      <a:pt x="1008569" y="4121054"/>
                    </a:cubicBezTo>
                    <a:cubicBezTo>
                      <a:pt x="1009366" y="4068409"/>
                      <a:pt x="995800" y="4026988"/>
                      <a:pt x="975041" y="3994256"/>
                    </a:cubicBezTo>
                    <a:cubicBezTo>
                      <a:pt x="962296" y="3975162"/>
                      <a:pt x="947137" y="3959183"/>
                      <a:pt x="930361" y="3944845"/>
                    </a:cubicBezTo>
                    <a:lnTo>
                      <a:pt x="930361" y="3944845"/>
                    </a:lnTo>
                    <a:close/>
                    <a:moveTo>
                      <a:pt x="884885" y="4146544"/>
                    </a:moveTo>
                    <a:lnTo>
                      <a:pt x="900840" y="3924086"/>
                    </a:lnTo>
                    <a:cubicBezTo>
                      <a:pt x="893671" y="3919331"/>
                      <a:pt x="886502" y="3915324"/>
                      <a:pt x="879309" y="3911341"/>
                    </a:cubicBezTo>
                    <a:cubicBezTo>
                      <a:pt x="872936" y="3907334"/>
                      <a:pt x="866540" y="3904172"/>
                      <a:pt x="860143" y="3900986"/>
                    </a:cubicBezTo>
                    <a:lnTo>
                      <a:pt x="836198" y="4149779"/>
                    </a:lnTo>
                    <a:cubicBezTo>
                      <a:pt x="852974" y="4149779"/>
                      <a:pt x="868929" y="4148186"/>
                      <a:pt x="884885" y="4146544"/>
                    </a:cubicBezTo>
                    <a:lnTo>
                      <a:pt x="884885" y="4146544"/>
                    </a:lnTo>
                    <a:close/>
                    <a:moveTo>
                      <a:pt x="805083" y="4148958"/>
                    </a:moveTo>
                    <a:lnTo>
                      <a:pt x="830622" y="3887420"/>
                    </a:lnTo>
                    <a:cubicBezTo>
                      <a:pt x="818673" y="3881844"/>
                      <a:pt x="806701" y="3877016"/>
                      <a:pt x="795549" y="3873082"/>
                    </a:cubicBezTo>
                    <a:lnTo>
                      <a:pt x="777976" y="4146544"/>
                    </a:lnTo>
                    <a:cubicBezTo>
                      <a:pt x="785966" y="4147365"/>
                      <a:pt x="794728" y="4148958"/>
                      <a:pt x="803514" y="4148958"/>
                    </a:cubicBezTo>
                    <a:lnTo>
                      <a:pt x="805108" y="4148958"/>
                    </a:lnTo>
                    <a:close/>
                    <a:moveTo>
                      <a:pt x="747659" y="4140196"/>
                    </a:moveTo>
                    <a:lnTo>
                      <a:pt x="765231" y="3865092"/>
                    </a:lnTo>
                    <a:lnTo>
                      <a:pt x="759631" y="3864271"/>
                    </a:lnTo>
                    <a:cubicBezTo>
                      <a:pt x="754055" y="3863499"/>
                      <a:pt x="749252" y="3863499"/>
                      <a:pt x="744472" y="3863499"/>
                    </a:cubicBezTo>
                    <a:lnTo>
                      <a:pt x="727720" y="4134620"/>
                    </a:lnTo>
                    <a:cubicBezTo>
                      <a:pt x="734093" y="4137034"/>
                      <a:pt x="740489" y="4138627"/>
                      <a:pt x="747659" y="4140196"/>
                    </a:cubicBezTo>
                    <a:lnTo>
                      <a:pt x="747659" y="4140196"/>
                    </a:lnTo>
                    <a:close/>
                    <a:moveTo>
                      <a:pt x="697379" y="4121875"/>
                    </a:moveTo>
                    <a:lnTo>
                      <a:pt x="713334" y="3873082"/>
                    </a:lnTo>
                    <a:cubicBezTo>
                      <a:pt x="706165" y="3879430"/>
                      <a:pt x="702182" y="3888192"/>
                      <a:pt x="700589" y="3900986"/>
                    </a:cubicBezTo>
                    <a:cubicBezTo>
                      <a:pt x="688592" y="3989477"/>
                      <a:pt x="689389" y="4102709"/>
                      <a:pt x="689389" y="4103530"/>
                    </a:cubicBezTo>
                    <a:lnTo>
                      <a:pt x="688592" y="4106716"/>
                    </a:lnTo>
                    <a:cubicBezTo>
                      <a:pt x="687796" y="4109878"/>
                      <a:pt x="686178" y="4112292"/>
                      <a:pt x="683813" y="4114706"/>
                    </a:cubicBezTo>
                    <a:cubicBezTo>
                      <a:pt x="687820" y="4117047"/>
                      <a:pt x="692599" y="4119461"/>
                      <a:pt x="697379" y="4121875"/>
                    </a:cubicBezTo>
                    <a:lnTo>
                      <a:pt x="697379" y="4121875"/>
                    </a:lnTo>
                    <a:close/>
                    <a:moveTo>
                      <a:pt x="647895" y="4306847"/>
                    </a:moveTo>
                    <a:lnTo>
                      <a:pt x="647895" y="4306847"/>
                    </a:lnTo>
                    <a:cubicBezTo>
                      <a:pt x="648692" y="4306847"/>
                      <a:pt x="713310" y="4349909"/>
                      <a:pt x="816260" y="4357078"/>
                    </a:cubicBezTo>
                    <a:cubicBezTo>
                      <a:pt x="842594" y="4358671"/>
                      <a:pt x="868108" y="4357899"/>
                      <a:pt x="892054" y="4356258"/>
                    </a:cubicBezTo>
                    <a:lnTo>
                      <a:pt x="892054" y="4356258"/>
                    </a:lnTo>
                    <a:lnTo>
                      <a:pt x="892850" y="4355485"/>
                    </a:lnTo>
                    <a:lnTo>
                      <a:pt x="893647" y="4355485"/>
                    </a:lnTo>
                    <a:cubicBezTo>
                      <a:pt x="945496" y="4350658"/>
                      <a:pt x="989403" y="4339506"/>
                      <a:pt x="1008545" y="4333930"/>
                    </a:cubicBezTo>
                    <a:cubicBezTo>
                      <a:pt x="1006928" y="4321185"/>
                      <a:pt x="1006155" y="4307667"/>
                      <a:pt x="1005335" y="4294077"/>
                    </a:cubicBezTo>
                    <a:cubicBezTo>
                      <a:pt x="986169" y="4297264"/>
                      <a:pt x="946292" y="4303660"/>
                      <a:pt x="877667" y="4310009"/>
                    </a:cubicBezTo>
                    <a:cubicBezTo>
                      <a:pt x="788332" y="4317998"/>
                      <a:pt x="688592" y="4286908"/>
                      <a:pt x="655861" y="4275756"/>
                    </a:cubicBezTo>
                    <a:cubicBezTo>
                      <a:pt x="650285" y="4281333"/>
                      <a:pt x="647895" y="4288502"/>
                      <a:pt x="647099" y="4296491"/>
                    </a:cubicBezTo>
                    <a:cubicBezTo>
                      <a:pt x="647099" y="4299653"/>
                      <a:pt x="647099" y="4303660"/>
                      <a:pt x="647895" y="4306847"/>
                    </a:cubicBezTo>
                    <a:lnTo>
                      <a:pt x="647895" y="4306847"/>
                    </a:lnTo>
                    <a:close/>
                    <a:moveTo>
                      <a:pt x="661437" y="4245439"/>
                    </a:moveTo>
                    <a:cubicBezTo>
                      <a:pt x="684585" y="4253429"/>
                      <a:pt x="785942" y="4287681"/>
                      <a:pt x="874481" y="4279739"/>
                    </a:cubicBezTo>
                    <a:cubicBezTo>
                      <a:pt x="950275" y="4272570"/>
                      <a:pt x="988583" y="4266174"/>
                      <a:pt x="1003741" y="4262988"/>
                    </a:cubicBezTo>
                    <a:cubicBezTo>
                      <a:pt x="1002921" y="4254177"/>
                      <a:pt x="1002921" y="4245415"/>
                      <a:pt x="1002921" y="4235832"/>
                    </a:cubicBezTo>
                    <a:cubicBezTo>
                      <a:pt x="971831" y="4243001"/>
                      <a:pt x="905619" y="4254153"/>
                      <a:pt x="825818" y="4251812"/>
                    </a:cubicBezTo>
                    <a:cubicBezTo>
                      <a:pt x="742034" y="4249398"/>
                      <a:pt x="686975" y="4219080"/>
                      <a:pt x="663826" y="4203149"/>
                    </a:cubicBezTo>
                    <a:cubicBezTo>
                      <a:pt x="662233" y="4203149"/>
                      <a:pt x="659819" y="4202328"/>
                      <a:pt x="658250" y="4200735"/>
                    </a:cubicBezTo>
                    <a:cubicBezTo>
                      <a:pt x="658250" y="4200735"/>
                      <a:pt x="652674" y="4196728"/>
                      <a:pt x="651854" y="4202328"/>
                    </a:cubicBezTo>
                    <a:cubicBezTo>
                      <a:pt x="648692" y="4219080"/>
                      <a:pt x="656682" y="4236653"/>
                      <a:pt x="661437" y="4245391"/>
                    </a:cubicBezTo>
                    <a:lnTo>
                      <a:pt x="661437" y="4245391"/>
                    </a:lnTo>
                    <a:close/>
                    <a:moveTo>
                      <a:pt x="678213" y="4176041"/>
                    </a:moveTo>
                    <a:cubicBezTo>
                      <a:pt x="695761" y="4188859"/>
                      <a:pt x="745221" y="4219104"/>
                      <a:pt x="826615" y="4221518"/>
                    </a:cubicBezTo>
                    <a:cubicBezTo>
                      <a:pt x="909602" y="4223932"/>
                      <a:pt x="977431" y="4210366"/>
                      <a:pt x="1002945" y="4203945"/>
                    </a:cubicBezTo>
                    <a:cubicBezTo>
                      <a:pt x="1003766" y="4188014"/>
                      <a:pt x="1004562" y="4171262"/>
                      <a:pt x="1006179" y="4152941"/>
                    </a:cubicBezTo>
                    <a:cubicBezTo>
                      <a:pt x="983827" y="4159289"/>
                      <a:pt x="945520" y="4168872"/>
                      <a:pt x="902409" y="4175269"/>
                    </a:cubicBezTo>
                    <a:lnTo>
                      <a:pt x="900816" y="4175269"/>
                    </a:lnTo>
                    <a:cubicBezTo>
                      <a:pt x="868905" y="4180024"/>
                      <a:pt x="834605" y="4182438"/>
                      <a:pt x="801873" y="4180024"/>
                    </a:cubicBezTo>
                    <a:cubicBezTo>
                      <a:pt x="727696" y="4174448"/>
                      <a:pt x="681423" y="4149755"/>
                      <a:pt x="659868" y="4135368"/>
                    </a:cubicBezTo>
                    <a:cubicBezTo>
                      <a:pt x="663078" y="4148934"/>
                      <a:pt x="673433" y="4168100"/>
                      <a:pt x="678237" y="4176017"/>
                    </a:cubicBezTo>
                    <a:lnTo>
                      <a:pt x="678237" y="4176017"/>
                    </a:lnTo>
                    <a:close/>
                    <a:moveTo>
                      <a:pt x="949503" y="5011781"/>
                    </a:moveTo>
                    <a:cubicBezTo>
                      <a:pt x="957468" y="5014943"/>
                      <a:pt x="971034" y="5017357"/>
                      <a:pt x="986193" y="5009367"/>
                    </a:cubicBezTo>
                    <a:cubicBezTo>
                      <a:pt x="1009341" y="4996622"/>
                      <a:pt x="1031669" y="4968718"/>
                      <a:pt x="1038066" y="4959956"/>
                    </a:cubicBezTo>
                    <a:cubicBezTo>
                      <a:pt x="1028483" y="4935986"/>
                      <a:pt x="1024500" y="4880155"/>
                      <a:pt x="1025273" y="4821981"/>
                    </a:cubicBezTo>
                    <a:cubicBezTo>
                      <a:pt x="1026069" y="4782081"/>
                      <a:pt x="1029280" y="4741432"/>
                      <a:pt x="1034059" y="4707928"/>
                    </a:cubicBezTo>
                    <a:cubicBezTo>
                      <a:pt x="1028483" y="4733418"/>
                      <a:pt x="1022087" y="4755746"/>
                      <a:pt x="1016486" y="4773319"/>
                    </a:cubicBezTo>
                    <a:lnTo>
                      <a:pt x="1005335" y="4806002"/>
                    </a:lnTo>
                    <a:cubicBezTo>
                      <a:pt x="985396" y="4865817"/>
                      <a:pt x="956672" y="4948780"/>
                      <a:pt x="949479" y="5011781"/>
                    </a:cubicBezTo>
                    <a:lnTo>
                      <a:pt x="949479" y="5011781"/>
                    </a:lnTo>
                    <a:close/>
                    <a:moveTo>
                      <a:pt x="1054021" y="4989453"/>
                    </a:moveTo>
                    <a:cubicBezTo>
                      <a:pt x="1042073" y="5003791"/>
                      <a:pt x="1021314" y="5025298"/>
                      <a:pt x="1000555" y="5036450"/>
                    </a:cubicBezTo>
                    <a:cubicBezTo>
                      <a:pt x="980617" y="5046854"/>
                      <a:pt x="961451" y="5046854"/>
                      <a:pt x="947885" y="5043619"/>
                    </a:cubicBezTo>
                    <a:cubicBezTo>
                      <a:pt x="947885" y="5046033"/>
                      <a:pt x="947885" y="5049195"/>
                      <a:pt x="948706" y="5052430"/>
                    </a:cubicBezTo>
                    <a:cubicBezTo>
                      <a:pt x="950299" y="5077943"/>
                      <a:pt x="949503" y="5101841"/>
                      <a:pt x="944699" y="5122599"/>
                    </a:cubicBezTo>
                    <a:cubicBezTo>
                      <a:pt x="940692" y="5140945"/>
                      <a:pt x="933547" y="5156900"/>
                      <a:pt x="922371" y="5168849"/>
                    </a:cubicBezTo>
                    <a:cubicBezTo>
                      <a:pt x="910399" y="5181594"/>
                      <a:pt x="895216" y="5189583"/>
                      <a:pt x="875278" y="5191176"/>
                    </a:cubicBezTo>
                    <a:cubicBezTo>
                      <a:pt x="864898" y="5191997"/>
                      <a:pt x="852950" y="5191176"/>
                      <a:pt x="839384" y="5188014"/>
                    </a:cubicBezTo>
                    <a:cubicBezTo>
                      <a:pt x="764386" y="5170441"/>
                      <a:pt x="761200" y="5115454"/>
                      <a:pt x="761200" y="5099475"/>
                    </a:cubicBezTo>
                    <a:cubicBezTo>
                      <a:pt x="728469" y="5118617"/>
                      <a:pt x="642319" y="5167279"/>
                      <a:pt x="574467" y="5184031"/>
                    </a:cubicBezTo>
                    <a:cubicBezTo>
                      <a:pt x="534566" y="5193614"/>
                      <a:pt x="509824" y="5200783"/>
                      <a:pt x="497079" y="5209521"/>
                    </a:cubicBezTo>
                    <a:cubicBezTo>
                      <a:pt x="489090" y="5215918"/>
                      <a:pt x="488293" y="5224680"/>
                      <a:pt x="493072" y="5239018"/>
                    </a:cubicBezTo>
                    <a:cubicBezTo>
                      <a:pt x="498648" y="5253405"/>
                      <a:pt x="526576" y="5264581"/>
                      <a:pt x="563291" y="5273343"/>
                    </a:cubicBezTo>
                    <a:cubicBezTo>
                      <a:pt x="610360" y="5283674"/>
                      <a:pt x="670223" y="5286088"/>
                      <a:pt x="722048" y="5282105"/>
                    </a:cubicBezTo>
                    <a:cubicBezTo>
                      <a:pt x="781090" y="5277350"/>
                      <a:pt x="817829" y="5250194"/>
                      <a:pt x="844139" y="5231101"/>
                    </a:cubicBezTo>
                    <a:cubicBezTo>
                      <a:pt x="863281" y="5217535"/>
                      <a:pt x="877619" y="5206359"/>
                      <a:pt x="893598" y="5205539"/>
                    </a:cubicBezTo>
                    <a:cubicBezTo>
                      <a:pt x="903978" y="5204766"/>
                      <a:pt x="914333" y="5205539"/>
                      <a:pt x="926330" y="5206359"/>
                    </a:cubicBezTo>
                    <a:cubicBezTo>
                      <a:pt x="957420" y="5208773"/>
                      <a:pt x="999710" y="5211115"/>
                      <a:pt x="1057184" y="5193614"/>
                    </a:cubicBezTo>
                    <a:cubicBezTo>
                      <a:pt x="1090687" y="5182462"/>
                      <a:pt x="1102660" y="5166459"/>
                      <a:pt x="1105050" y="5148959"/>
                    </a:cubicBezTo>
                    <a:cubicBezTo>
                      <a:pt x="1106643" y="5129792"/>
                      <a:pt x="1097881" y="5107465"/>
                      <a:pt x="1089891" y="5089964"/>
                    </a:cubicBezTo>
                    <a:cubicBezTo>
                      <a:pt x="1084315" y="5075578"/>
                      <a:pt x="1078739" y="5058826"/>
                      <a:pt x="1073139" y="5041302"/>
                    </a:cubicBezTo>
                    <a:cubicBezTo>
                      <a:pt x="1066766" y="5023729"/>
                      <a:pt x="1060370" y="5004588"/>
                      <a:pt x="1053973" y="4989477"/>
                    </a:cubicBezTo>
                    <a:lnTo>
                      <a:pt x="1053973" y="4989477"/>
                    </a:lnTo>
                    <a:close/>
                    <a:moveTo>
                      <a:pt x="1259076" y="1905861"/>
                    </a:moveTo>
                    <a:cubicBezTo>
                      <a:pt x="1256662" y="1886744"/>
                      <a:pt x="1252703" y="1863595"/>
                      <a:pt x="1247079" y="1842088"/>
                    </a:cubicBezTo>
                    <a:cubicBezTo>
                      <a:pt x="1236700" y="1844478"/>
                      <a:pt x="1227141" y="1846843"/>
                      <a:pt x="1216762" y="1849257"/>
                    </a:cubicBezTo>
                    <a:lnTo>
                      <a:pt x="1259076" y="1905885"/>
                    </a:lnTo>
                    <a:close/>
                    <a:moveTo>
                      <a:pt x="1196823" y="1822150"/>
                    </a:moveTo>
                    <a:cubicBezTo>
                      <a:pt x="1210389" y="1818915"/>
                      <a:pt x="1224751" y="1815753"/>
                      <a:pt x="1238341" y="1812567"/>
                    </a:cubicBezTo>
                    <a:cubicBezTo>
                      <a:pt x="1233562" y="1798205"/>
                      <a:pt x="1227962" y="1783070"/>
                      <a:pt x="1220769" y="1768707"/>
                    </a:cubicBezTo>
                    <a:lnTo>
                      <a:pt x="1220769" y="1767911"/>
                    </a:lnTo>
                    <a:cubicBezTo>
                      <a:pt x="1213599" y="1752752"/>
                      <a:pt x="1207203" y="1738414"/>
                      <a:pt x="1200830" y="1726417"/>
                    </a:cubicBezTo>
                    <a:cubicBezTo>
                      <a:pt x="1173723" y="1737569"/>
                      <a:pt x="1156150" y="1750338"/>
                      <a:pt x="1148185" y="1756735"/>
                    </a:cubicBezTo>
                    <a:lnTo>
                      <a:pt x="1196847" y="1822125"/>
                    </a:lnTo>
                    <a:close/>
                    <a:moveTo>
                      <a:pt x="1620522" y="1617192"/>
                    </a:moveTo>
                    <a:cubicBezTo>
                      <a:pt x="1618929" y="1628344"/>
                      <a:pt x="1613329" y="1652265"/>
                      <a:pt x="1597374" y="1673796"/>
                    </a:cubicBezTo>
                    <a:cubicBezTo>
                      <a:pt x="1593391" y="1678575"/>
                      <a:pt x="1589408" y="1683355"/>
                      <a:pt x="1585425" y="1687337"/>
                    </a:cubicBezTo>
                    <a:lnTo>
                      <a:pt x="1593391" y="1689751"/>
                    </a:lnTo>
                    <a:cubicBezTo>
                      <a:pt x="1594212" y="1689751"/>
                      <a:pt x="1595008" y="1690548"/>
                      <a:pt x="1595805" y="1690548"/>
                    </a:cubicBezTo>
                    <a:lnTo>
                      <a:pt x="1596601" y="1690548"/>
                    </a:lnTo>
                    <a:cubicBezTo>
                      <a:pt x="1628512" y="1700927"/>
                      <a:pt x="1659650" y="1712876"/>
                      <a:pt x="1672396" y="1717655"/>
                    </a:cubicBezTo>
                    <a:cubicBezTo>
                      <a:pt x="1678768" y="1691320"/>
                      <a:pt x="1682775" y="1664237"/>
                      <a:pt x="1685165" y="1649851"/>
                    </a:cubicBezTo>
                    <a:lnTo>
                      <a:pt x="1620522" y="1617168"/>
                    </a:lnTo>
                    <a:close/>
                    <a:moveTo>
                      <a:pt x="1546321" y="1707300"/>
                    </a:moveTo>
                    <a:cubicBezTo>
                      <a:pt x="1545525" y="1707300"/>
                      <a:pt x="1543932" y="1707300"/>
                      <a:pt x="1543111" y="1706503"/>
                    </a:cubicBezTo>
                    <a:lnTo>
                      <a:pt x="1543111" y="1706503"/>
                    </a:lnTo>
                    <a:cubicBezTo>
                      <a:pt x="1533552" y="1704089"/>
                      <a:pt x="1524790" y="1701724"/>
                      <a:pt x="1517573" y="1700927"/>
                    </a:cubicBezTo>
                    <a:cubicBezTo>
                      <a:pt x="1495245" y="1696944"/>
                      <a:pt x="1460148" y="1695351"/>
                      <a:pt x="1417833" y="1696944"/>
                    </a:cubicBezTo>
                    <a:cubicBezTo>
                      <a:pt x="1394709" y="1696944"/>
                      <a:pt x="1368398" y="1698538"/>
                      <a:pt x="1342039" y="1700927"/>
                    </a:cubicBezTo>
                    <a:cubicBezTo>
                      <a:pt x="1337260" y="1732838"/>
                      <a:pt x="1334870" y="1764701"/>
                      <a:pt x="1331660" y="1795815"/>
                    </a:cubicBezTo>
                    <a:cubicBezTo>
                      <a:pt x="1354012" y="1792604"/>
                      <a:pt x="1376340" y="1790239"/>
                      <a:pt x="1398692" y="1788646"/>
                    </a:cubicBezTo>
                    <a:cubicBezTo>
                      <a:pt x="1421816" y="1787029"/>
                      <a:pt x="1445761" y="1786232"/>
                      <a:pt x="1468910" y="1787029"/>
                    </a:cubicBezTo>
                    <a:cubicBezTo>
                      <a:pt x="1504007" y="1756735"/>
                      <a:pt x="1535918" y="1728831"/>
                      <a:pt x="1558246" y="1710486"/>
                    </a:cubicBezTo>
                    <a:cubicBezTo>
                      <a:pt x="1554287" y="1709665"/>
                      <a:pt x="1550280" y="1708072"/>
                      <a:pt x="1546297" y="1707276"/>
                    </a:cubicBezTo>
                    <a:lnTo>
                      <a:pt x="1546297" y="1707276"/>
                    </a:lnTo>
                    <a:close/>
                    <a:moveTo>
                      <a:pt x="1549532" y="1677006"/>
                    </a:moveTo>
                    <a:cubicBezTo>
                      <a:pt x="1551921" y="1675389"/>
                      <a:pt x="1560684" y="1671430"/>
                      <a:pt x="1572656" y="1655451"/>
                    </a:cubicBezTo>
                    <a:cubicBezTo>
                      <a:pt x="1580646" y="1644299"/>
                      <a:pt x="1585425" y="1633944"/>
                      <a:pt x="1587815" y="1625181"/>
                    </a:cubicBezTo>
                    <a:cubicBezTo>
                      <a:pt x="1575866" y="1618785"/>
                      <a:pt x="1549532" y="1604447"/>
                      <a:pt x="1511224" y="1600440"/>
                    </a:cubicBezTo>
                    <a:lnTo>
                      <a:pt x="1508835" y="1600440"/>
                    </a:lnTo>
                    <a:cubicBezTo>
                      <a:pt x="1454572" y="1594067"/>
                      <a:pt x="1353239" y="1583688"/>
                      <a:pt x="1215193" y="1610819"/>
                    </a:cubicBezTo>
                    <a:cubicBezTo>
                      <a:pt x="1111470" y="1630757"/>
                      <a:pt x="1202423" y="1685768"/>
                      <a:pt x="1203244" y="1685768"/>
                    </a:cubicBezTo>
                    <a:cubicBezTo>
                      <a:pt x="1204837" y="1687362"/>
                      <a:pt x="1207203" y="1688931"/>
                      <a:pt x="1208024" y="1691344"/>
                    </a:cubicBezTo>
                    <a:cubicBezTo>
                      <a:pt x="1227962" y="1684972"/>
                      <a:pt x="1250290" y="1679396"/>
                      <a:pt x="1276624" y="1676186"/>
                    </a:cubicBezTo>
                    <a:cubicBezTo>
                      <a:pt x="1293401" y="1673796"/>
                      <a:pt x="1310153" y="1672179"/>
                      <a:pt x="1326904" y="1671430"/>
                    </a:cubicBezTo>
                    <a:lnTo>
                      <a:pt x="1326904" y="1671430"/>
                    </a:lnTo>
                    <a:lnTo>
                      <a:pt x="1327701" y="1670610"/>
                    </a:lnTo>
                    <a:cubicBezTo>
                      <a:pt x="1358839" y="1668220"/>
                      <a:pt x="1389157" y="1666627"/>
                      <a:pt x="1417061" y="1665854"/>
                    </a:cubicBezTo>
                    <a:cubicBezTo>
                      <a:pt x="1460944" y="1665034"/>
                      <a:pt x="1498431" y="1666627"/>
                      <a:pt x="1522376" y="1670610"/>
                    </a:cubicBezTo>
                    <a:cubicBezTo>
                      <a:pt x="1530366" y="1671430"/>
                      <a:pt x="1539152" y="1673820"/>
                      <a:pt x="1549532" y="1677006"/>
                    </a:cubicBezTo>
                    <a:lnTo>
                      <a:pt x="1549532" y="1677006"/>
                    </a:lnTo>
                    <a:close/>
                    <a:moveTo>
                      <a:pt x="1562277" y="1580526"/>
                    </a:moveTo>
                    <a:lnTo>
                      <a:pt x="1562277" y="1578112"/>
                    </a:lnTo>
                    <a:lnTo>
                      <a:pt x="1560684" y="1527880"/>
                    </a:lnTo>
                    <a:cubicBezTo>
                      <a:pt x="1560684" y="1519118"/>
                      <a:pt x="1567853" y="1512721"/>
                      <a:pt x="1575843" y="1512721"/>
                    </a:cubicBezTo>
                    <a:cubicBezTo>
                      <a:pt x="1579053" y="1512721"/>
                      <a:pt x="1581418" y="1512721"/>
                      <a:pt x="1583012" y="1514314"/>
                    </a:cubicBezTo>
                    <a:lnTo>
                      <a:pt x="1654847" y="1550208"/>
                    </a:lnTo>
                    <a:cubicBezTo>
                      <a:pt x="1622115" y="1463310"/>
                      <a:pt x="1559090" y="1413054"/>
                      <a:pt x="1490465" y="1393913"/>
                    </a:cubicBezTo>
                    <a:cubicBezTo>
                      <a:pt x="1454572" y="1384330"/>
                      <a:pt x="1417857" y="1381964"/>
                      <a:pt x="1382736" y="1387540"/>
                    </a:cubicBezTo>
                    <a:cubicBezTo>
                      <a:pt x="1348460" y="1393116"/>
                      <a:pt x="1314932" y="1405909"/>
                      <a:pt x="1286980" y="1425027"/>
                    </a:cubicBezTo>
                    <a:cubicBezTo>
                      <a:pt x="1238317" y="1458483"/>
                      <a:pt x="1205610" y="1511925"/>
                      <a:pt x="1207999" y="1581298"/>
                    </a:cubicBezTo>
                    <a:lnTo>
                      <a:pt x="1209593" y="1580526"/>
                    </a:lnTo>
                    <a:cubicBezTo>
                      <a:pt x="1352394" y="1552622"/>
                      <a:pt x="1456141" y="1563774"/>
                      <a:pt x="1511972" y="1569374"/>
                    </a:cubicBezTo>
                    <a:lnTo>
                      <a:pt x="1514386" y="1570146"/>
                    </a:lnTo>
                    <a:cubicBezTo>
                      <a:pt x="1532707" y="1571763"/>
                      <a:pt x="1548687" y="1575722"/>
                      <a:pt x="1562253" y="1580550"/>
                    </a:cubicBezTo>
                    <a:lnTo>
                      <a:pt x="1562253" y="1580550"/>
                    </a:lnTo>
                    <a:close/>
                    <a:moveTo>
                      <a:pt x="1290987" y="1911437"/>
                    </a:moveTo>
                    <a:cubicBezTo>
                      <a:pt x="1294197" y="1885150"/>
                      <a:pt x="1295766" y="1858816"/>
                      <a:pt x="1298180" y="1832505"/>
                    </a:cubicBezTo>
                    <a:cubicBezTo>
                      <a:pt x="1290987" y="1833326"/>
                      <a:pt x="1284614" y="1834919"/>
                      <a:pt x="1277421" y="1835667"/>
                    </a:cubicBezTo>
                    <a:cubicBezTo>
                      <a:pt x="1283818" y="1862002"/>
                      <a:pt x="1287800" y="1889109"/>
                      <a:pt x="1290987" y="1911437"/>
                    </a:cubicBezTo>
                    <a:lnTo>
                      <a:pt x="1290987" y="1911437"/>
                    </a:lnTo>
                    <a:close/>
                    <a:moveTo>
                      <a:pt x="1268659" y="1806170"/>
                    </a:moveTo>
                    <a:cubicBezTo>
                      <a:pt x="1279835" y="1804577"/>
                      <a:pt x="1290190" y="1802163"/>
                      <a:pt x="1300570" y="1800594"/>
                    </a:cubicBezTo>
                    <a:cubicBezTo>
                      <a:pt x="1303780" y="1769504"/>
                      <a:pt x="1306146" y="1736821"/>
                      <a:pt x="1310949" y="1703317"/>
                    </a:cubicBezTo>
                    <a:cubicBezTo>
                      <a:pt x="1300570" y="1704113"/>
                      <a:pt x="1290214" y="1705707"/>
                      <a:pt x="1280631" y="1706527"/>
                    </a:cubicBezTo>
                    <a:cubicBezTo>
                      <a:pt x="1261466" y="1708917"/>
                      <a:pt x="1244738" y="1712103"/>
                      <a:pt x="1230376" y="1716883"/>
                    </a:cubicBezTo>
                    <a:cubicBezTo>
                      <a:pt x="1235952" y="1728035"/>
                      <a:pt x="1242324" y="1741624"/>
                      <a:pt x="1248745" y="1755190"/>
                    </a:cubicBezTo>
                    <a:lnTo>
                      <a:pt x="1249541" y="1755963"/>
                    </a:lnTo>
                    <a:cubicBezTo>
                      <a:pt x="1256710" y="1772715"/>
                      <a:pt x="1263107" y="1789466"/>
                      <a:pt x="1268683" y="1806194"/>
                    </a:cubicBezTo>
                    <a:lnTo>
                      <a:pt x="1268683" y="1806194"/>
                    </a:lnTo>
                    <a:close/>
                    <a:moveTo>
                      <a:pt x="1320508" y="1922589"/>
                    </a:moveTo>
                    <a:cubicBezTo>
                      <a:pt x="1345250" y="1897051"/>
                      <a:pt x="1383557" y="1861978"/>
                      <a:pt x="1424254" y="1826108"/>
                    </a:cubicBezTo>
                    <a:lnTo>
                      <a:pt x="1425051" y="1825312"/>
                    </a:lnTo>
                    <a:lnTo>
                      <a:pt x="1433837" y="1818143"/>
                    </a:lnTo>
                    <a:cubicBezTo>
                      <a:pt x="1422637" y="1818143"/>
                      <a:pt x="1411485" y="1818915"/>
                      <a:pt x="1401105" y="1819736"/>
                    </a:cubicBezTo>
                    <a:cubicBezTo>
                      <a:pt x="1377160" y="1821329"/>
                      <a:pt x="1353239" y="1823743"/>
                      <a:pt x="1329294" y="1826905"/>
                    </a:cubicBezTo>
                    <a:cubicBezTo>
                      <a:pt x="1326880" y="1859612"/>
                      <a:pt x="1324515" y="1890727"/>
                      <a:pt x="1320508" y="1922589"/>
                    </a:cubicBezTo>
                    <a:lnTo>
                      <a:pt x="1320508" y="1922589"/>
                    </a:lnTo>
                    <a:close/>
                    <a:moveTo>
                      <a:pt x="1338080" y="1935358"/>
                    </a:moveTo>
                    <a:cubicBezTo>
                      <a:pt x="1363619" y="1928961"/>
                      <a:pt x="1396302" y="1918606"/>
                      <a:pt x="1434609" y="1900261"/>
                    </a:cubicBezTo>
                    <a:cubicBezTo>
                      <a:pt x="1493652" y="1873154"/>
                      <a:pt x="1537511" y="1843657"/>
                      <a:pt x="1562253" y="1825312"/>
                    </a:cubicBezTo>
                    <a:cubicBezTo>
                      <a:pt x="1535145" y="1821305"/>
                      <a:pt x="1507193" y="1818915"/>
                      <a:pt x="1480086" y="1818143"/>
                    </a:cubicBezTo>
                    <a:lnTo>
                      <a:pt x="1444989" y="1848436"/>
                    </a:lnTo>
                    <a:lnTo>
                      <a:pt x="1444192" y="1849233"/>
                    </a:lnTo>
                    <a:cubicBezTo>
                      <a:pt x="1401878" y="1886720"/>
                      <a:pt x="1359612" y="1918630"/>
                      <a:pt x="1338080" y="1935382"/>
                    </a:cubicBezTo>
                    <a:lnTo>
                      <a:pt x="1338080" y="1935382"/>
                    </a:lnTo>
                    <a:close/>
                    <a:moveTo>
                      <a:pt x="1513614" y="1788646"/>
                    </a:moveTo>
                    <a:cubicBezTo>
                      <a:pt x="1543932" y="1791011"/>
                      <a:pt x="1574249" y="1794994"/>
                      <a:pt x="1603770" y="1801391"/>
                    </a:cubicBezTo>
                    <a:cubicBezTo>
                      <a:pt x="1615719" y="1799798"/>
                      <a:pt x="1639664" y="1794994"/>
                      <a:pt x="1652433" y="1774283"/>
                    </a:cubicBezTo>
                    <a:lnTo>
                      <a:pt x="1653230" y="1774283"/>
                    </a:lnTo>
                    <a:cubicBezTo>
                      <a:pt x="1657237" y="1767090"/>
                      <a:pt x="1661220" y="1758328"/>
                      <a:pt x="1664430" y="1747176"/>
                    </a:cubicBezTo>
                    <a:cubicBezTo>
                      <a:pt x="1654847" y="1743193"/>
                      <a:pt x="1624529" y="1732017"/>
                      <a:pt x="1593391" y="1721686"/>
                    </a:cubicBezTo>
                    <a:cubicBezTo>
                      <a:pt x="1578232" y="1733611"/>
                      <a:pt x="1548735" y="1759149"/>
                      <a:pt x="1513614" y="1788670"/>
                    </a:cubicBezTo>
                    <a:lnTo>
                      <a:pt x="1513614" y="1788670"/>
                    </a:lnTo>
                    <a:close/>
                    <a:moveTo>
                      <a:pt x="1591798" y="1552622"/>
                    </a:moveTo>
                    <a:lnTo>
                      <a:pt x="1592594" y="1568553"/>
                    </a:lnTo>
                    <a:lnTo>
                      <a:pt x="1692334" y="1619606"/>
                    </a:lnTo>
                    <a:lnTo>
                      <a:pt x="1694747" y="1604447"/>
                    </a:lnTo>
                    <a:lnTo>
                      <a:pt x="1591798" y="1552622"/>
                    </a:lnTo>
                    <a:close/>
                    <a:moveTo>
                      <a:pt x="816260" y="2179348"/>
                    </a:moveTo>
                    <a:cubicBezTo>
                      <a:pt x="819446" y="2177006"/>
                      <a:pt x="821835" y="2168196"/>
                      <a:pt x="825022" y="2156248"/>
                    </a:cubicBezTo>
                    <a:cubicBezTo>
                      <a:pt x="833808" y="2109178"/>
                      <a:pt x="828232" y="2024646"/>
                      <a:pt x="823429" y="1967245"/>
                    </a:cubicBezTo>
                    <a:cubicBezTo>
                      <a:pt x="822632" y="1950493"/>
                      <a:pt x="821835" y="1936131"/>
                      <a:pt x="821015" y="1924979"/>
                    </a:cubicBezTo>
                    <a:cubicBezTo>
                      <a:pt x="776359" y="1917810"/>
                      <a:pt x="755624" y="1919403"/>
                      <a:pt x="743627" y="1919403"/>
                    </a:cubicBezTo>
                    <a:cubicBezTo>
                      <a:pt x="733248" y="1920223"/>
                      <a:pt x="727672" y="1920223"/>
                      <a:pt x="720479" y="1917013"/>
                    </a:cubicBezTo>
                    <a:lnTo>
                      <a:pt x="718886" y="1916217"/>
                    </a:lnTo>
                    <a:cubicBezTo>
                      <a:pt x="712513" y="1912210"/>
                      <a:pt x="706913" y="1905837"/>
                      <a:pt x="694965" y="1892295"/>
                    </a:cubicBezTo>
                    <a:cubicBezTo>
                      <a:pt x="678985" y="1873154"/>
                      <a:pt x="647871" y="1836464"/>
                      <a:pt x="579246" y="1769480"/>
                    </a:cubicBezTo>
                    <a:cubicBezTo>
                      <a:pt x="481100" y="1672999"/>
                      <a:pt x="419692" y="1582095"/>
                      <a:pt x="398136" y="1548615"/>
                    </a:cubicBezTo>
                    <a:lnTo>
                      <a:pt x="311166" y="1623564"/>
                    </a:lnTo>
                    <a:cubicBezTo>
                      <a:pt x="330332" y="1664261"/>
                      <a:pt x="390147" y="1785411"/>
                      <a:pt x="443613" y="1879551"/>
                    </a:cubicBezTo>
                    <a:cubicBezTo>
                      <a:pt x="474751" y="1933765"/>
                      <a:pt x="503452" y="1978421"/>
                      <a:pt x="520228" y="1991962"/>
                    </a:cubicBezTo>
                    <a:cubicBezTo>
                      <a:pt x="574467" y="2036618"/>
                      <a:pt x="785097" y="2123516"/>
                      <a:pt x="797094" y="2128344"/>
                    </a:cubicBezTo>
                    <a:cubicBezTo>
                      <a:pt x="803466" y="2130733"/>
                      <a:pt x="807425" y="2136309"/>
                      <a:pt x="807425" y="2142682"/>
                    </a:cubicBezTo>
                    <a:cubicBezTo>
                      <a:pt x="807425" y="2142682"/>
                      <a:pt x="808246" y="2162596"/>
                      <a:pt x="816235" y="2179348"/>
                    </a:cubicBezTo>
                    <a:lnTo>
                      <a:pt x="816235" y="2179348"/>
                    </a:lnTo>
                    <a:close/>
                    <a:moveTo>
                      <a:pt x="204258" y="1474462"/>
                    </a:moveTo>
                    <a:lnTo>
                      <a:pt x="204258" y="1475235"/>
                    </a:lnTo>
                    <a:lnTo>
                      <a:pt x="224993" y="1503138"/>
                    </a:lnTo>
                    <a:cubicBezTo>
                      <a:pt x="231389" y="1495969"/>
                      <a:pt x="240152" y="1487207"/>
                      <a:pt x="249734" y="1476852"/>
                    </a:cubicBezTo>
                    <a:lnTo>
                      <a:pt x="288042" y="1437772"/>
                    </a:lnTo>
                    <a:cubicBezTo>
                      <a:pt x="298421" y="1428213"/>
                      <a:pt x="308777" y="1422637"/>
                      <a:pt x="319953" y="1421020"/>
                    </a:cubicBezTo>
                    <a:lnTo>
                      <a:pt x="321570" y="1420223"/>
                    </a:lnTo>
                    <a:cubicBezTo>
                      <a:pt x="319953" y="1397895"/>
                      <a:pt x="311987" y="1324539"/>
                      <a:pt x="260910" y="1279883"/>
                    </a:cubicBezTo>
                    <a:cubicBezTo>
                      <a:pt x="236193" y="1258352"/>
                      <a:pt x="206672" y="1244014"/>
                      <a:pt x="181134" y="1238438"/>
                    </a:cubicBezTo>
                    <a:cubicBezTo>
                      <a:pt x="167568" y="1235228"/>
                      <a:pt x="154775" y="1235228"/>
                      <a:pt x="146036" y="1237617"/>
                    </a:cubicBezTo>
                    <a:cubicBezTo>
                      <a:pt x="138047" y="1239235"/>
                      <a:pt x="132471" y="1242445"/>
                      <a:pt x="130057" y="1247200"/>
                    </a:cubicBezTo>
                    <a:cubicBezTo>
                      <a:pt x="128464" y="1250411"/>
                      <a:pt x="127667" y="1254369"/>
                      <a:pt x="128464" y="1259945"/>
                    </a:cubicBezTo>
                    <a:cubicBezTo>
                      <a:pt x="131674" y="1307811"/>
                      <a:pt x="208265" y="1355653"/>
                      <a:pt x="216255" y="1360433"/>
                    </a:cubicBezTo>
                    <a:lnTo>
                      <a:pt x="216255" y="1360433"/>
                    </a:lnTo>
                    <a:lnTo>
                      <a:pt x="217848" y="1361254"/>
                    </a:lnTo>
                    <a:lnTo>
                      <a:pt x="217848" y="1361254"/>
                    </a:lnTo>
                    <a:cubicBezTo>
                      <a:pt x="218669" y="1362026"/>
                      <a:pt x="219441" y="1362847"/>
                      <a:pt x="220262" y="1362847"/>
                    </a:cubicBezTo>
                    <a:lnTo>
                      <a:pt x="220262" y="1363643"/>
                    </a:lnTo>
                    <a:lnTo>
                      <a:pt x="221058" y="1363643"/>
                    </a:lnTo>
                    <a:lnTo>
                      <a:pt x="221058" y="1364440"/>
                    </a:lnTo>
                    <a:lnTo>
                      <a:pt x="221058" y="1364440"/>
                    </a:lnTo>
                    <a:lnTo>
                      <a:pt x="221855" y="1365236"/>
                    </a:lnTo>
                    <a:lnTo>
                      <a:pt x="221855" y="1365236"/>
                    </a:lnTo>
                    <a:lnTo>
                      <a:pt x="221855" y="1366033"/>
                    </a:lnTo>
                    <a:lnTo>
                      <a:pt x="222651" y="1366033"/>
                    </a:lnTo>
                    <a:lnTo>
                      <a:pt x="222651" y="1366854"/>
                    </a:lnTo>
                    <a:lnTo>
                      <a:pt x="222651" y="1366854"/>
                    </a:lnTo>
                    <a:lnTo>
                      <a:pt x="222651" y="1367626"/>
                    </a:lnTo>
                    <a:lnTo>
                      <a:pt x="223448" y="1367626"/>
                    </a:lnTo>
                    <a:lnTo>
                      <a:pt x="223448" y="1368447"/>
                    </a:lnTo>
                    <a:lnTo>
                      <a:pt x="223448" y="1368447"/>
                    </a:lnTo>
                    <a:lnTo>
                      <a:pt x="223448" y="1369243"/>
                    </a:lnTo>
                    <a:lnTo>
                      <a:pt x="223448" y="1369243"/>
                    </a:lnTo>
                    <a:cubicBezTo>
                      <a:pt x="224269" y="1370040"/>
                      <a:pt x="224269" y="1370837"/>
                      <a:pt x="224269" y="1371633"/>
                    </a:cubicBezTo>
                    <a:lnTo>
                      <a:pt x="224269" y="1372454"/>
                    </a:lnTo>
                    <a:lnTo>
                      <a:pt x="224269" y="1372454"/>
                    </a:lnTo>
                    <a:lnTo>
                      <a:pt x="224269" y="1375640"/>
                    </a:lnTo>
                    <a:lnTo>
                      <a:pt x="224269" y="1375640"/>
                    </a:lnTo>
                    <a:lnTo>
                      <a:pt x="224269" y="1377233"/>
                    </a:lnTo>
                    <a:lnTo>
                      <a:pt x="204282" y="1474534"/>
                    </a:lnTo>
                    <a:close/>
                    <a:moveTo>
                      <a:pt x="118084" y="1216086"/>
                    </a:moveTo>
                    <a:cubicBezTo>
                      <a:pt x="106136" y="1209689"/>
                      <a:pt x="90156" y="1201724"/>
                      <a:pt x="74998" y="1198513"/>
                    </a:cubicBezTo>
                    <a:cubicBezTo>
                      <a:pt x="61456" y="1195351"/>
                      <a:pt x="50256" y="1208096"/>
                      <a:pt x="39925" y="1228034"/>
                    </a:cubicBezTo>
                    <a:lnTo>
                      <a:pt x="98967" y="1269480"/>
                    </a:lnTo>
                    <a:cubicBezTo>
                      <a:pt x="98146" y="1267090"/>
                      <a:pt x="98146" y="1263904"/>
                      <a:pt x="97350" y="1261514"/>
                    </a:cubicBezTo>
                    <a:cubicBezTo>
                      <a:pt x="96553" y="1250362"/>
                      <a:pt x="98967" y="1240780"/>
                      <a:pt x="102926" y="1232814"/>
                    </a:cubicBezTo>
                    <a:cubicBezTo>
                      <a:pt x="106932" y="1226417"/>
                      <a:pt x="111712" y="1220817"/>
                      <a:pt x="118084" y="1216062"/>
                    </a:cubicBezTo>
                    <a:lnTo>
                      <a:pt x="118084" y="1216062"/>
                    </a:lnTo>
                    <a:close/>
                    <a:moveTo>
                      <a:pt x="28749" y="1257531"/>
                    </a:moveTo>
                    <a:cubicBezTo>
                      <a:pt x="26335" y="1264725"/>
                      <a:pt x="23945" y="1272690"/>
                      <a:pt x="21555" y="1279859"/>
                    </a:cubicBezTo>
                    <a:lnTo>
                      <a:pt x="97350" y="1329295"/>
                    </a:lnTo>
                    <a:cubicBezTo>
                      <a:pt x="102129" y="1331708"/>
                      <a:pt x="104543" y="1337284"/>
                      <a:pt x="104543" y="1342039"/>
                    </a:cubicBezTo>
                    <a:cubicBezTo>
                      <a:pt x="106932" y="1334870"/>
                      <a:pt x="114126" y="1330091"/>
                      <a:pt x="122091" y="1331684"/>
                    </a:cubicBezTo>
                    <a:cubicBezTo>
                      <a:pt x="130057" y="1333277"/>
                      <a:pt x="135657" y="1341243"/>
                      <a:pt x="134040" y="1350029"/>
                    </a:cubicBezTo>
                    <a:cubicBezTo>
                      <a:pt x="134040" y="1350802"/>
                      <a:pt x="50256" y="1772618"/>
                      <a:pt x="56653" y="1781404"/>
                    </a:cubicBezTo>
                    <a:cubicBezTo>
                      <a:pt x="60659" y="1786184"/>
                      <a:pt x="90977" y="1786980"/>
                      <a:pt x="107705" y="1787777"/>
                    </a:cubicBezTo>
                    <a:lnTo>
                      <a:pt x="192285" y="1381095"/>
                    </a:lnTo>
                    <a:cubicBezTo>
                      <a:pt x="173120" y="1368350"/>
                      <a:pt x="129260" y="1336439"/>
                      <a:pt x="108526" y="1298180"/>
                    </a:cubicBezTo>
                    <a:cubicBezTo>
                      <a:pt x="103698" y="1303756"/>
                      <a:pt x="94960" y="1304529"/>
                      <a:pt x="88539" y="1300546"/>
                    </a:cubicBezTo>
                    <a:lnTo>
                      <a:pt x="28725" y="1257507"/>
                    </a:lnTo>
                    <a:close/>
                    <a:moveTo>
                      <a:pt x="13590" y="1311746"/>
                    </a:moveTo>
                    <a:cubicBezTo>
                      <a:pt x="11973" y="1319736"/>
                      <a:pt x="10379" y="1326905"/>
                      <a:pt x="8762" y="1334895"/>
                    </a:cubicBezTo>
                    <a:cubicBezTo>
                      <a:pt x="26335" y="1343657"/>
                      <a:pt x="73404" y="1369171"/>
                      <a:pt x="88563" y="1379550"/>
                    </a:cubicBezTo>
                    <a:cubicBezTo>
                      <a:pt x="92570" y="1381940"/>
                      <a:pt x="94139" y="1385923"/>
                      <a:pt x="94960" y="1389906"/>
                    </a:cubicBezTo>
                    <a:lnTo>
                      <a:pt x="102926" y="1347664"/>
                    </a:lnTo>
                    <a:cubicBezTo>
                      <a:pt x="102926" y="1348460"/>
                      <a:pt x="102129" y="1349257"/>
                      <a:pt x="102129" y="1350078"/>
                    </a:cubicBezTo>
                    <a:cubicBezTo>
                      <a:pt x="97350" y="1357247"/>
                      <a:pt x="87767" y="1359636"/>
                      <a:pt x="80598" y="1354833"/>
                    </a:cubicBezTo>
                    <a:lnTo>
                      <a:pt x="13590" y="1311770"/>
                    </a:lnTo>
                    <a:close/>
                    <a:moveTo>
                      <a:pt x="3186" y="1365985"/>
                    </a:moveTo>
                    <a:cubicBezTo>
                      <a:pt x="1593" y="1376364"/>
                      <a:pt x="797" y="1384330"/>
                      <a:pt x="0" y="1389906"/>
                    </a:cubicBezTo>
                    <a:cubicBezTo>
                      <a:pt x="12745" y="1401878"/>
                      <a:pt x="62228" y="1442551"/>
                      <a:pt x="90132" y="1413851"/>
                    </a:cubicBezTo>
                    <a:lnTo>
                      <a:pt x="93367" y="1399489"/>
                    </a:lnTo>
                    <a:lnTo>
                      <a:pt x="92546" y="1401082"/>
                    </a:lnTo>
                    <a:cubicBezTo>
                      <a:pt x="87767" y="1407478"/>
                      <a:pt x="78208" y="1409868"/>
                      <a:pt x="71015" y="1405089"/>
                    </a:cubicBezTo>
                    <a:cubicBezTo>
                      <a:pt x="58246" y="1396327"/>
                      <a:pt x="23921" y="1377185"/>
                      <a:pt x="3186" y="1366009"/>
                    </a:cubicBezTo>
                    <a:lnTo>
                      <a:pt x="3186" y="1366009"/>
                    </a:lnTo>
                    <a:close/>
                    <a:moveTo>
                      <a:pt x="272087" y="1498359"/>
                    </a:moveTo>
                    <a:lnTo>
                      <a:pt x="244979" y="1526263"/>
                    </a:lnTo>
                    <a:lnTo>
                      <a:pt x="295211" y="1596433"/>
                    </a:lnTo>
                    <a:lnTo>
                      <a:pt x="393357" y="1511901"/>
                    </a:lnTo>
                    <a:cubicBezTo>
                      <a:pt x="388578" y="1499952"/>
                      <a:pt x="378995" y="1484021"/>
                      <a:pt x="365429" y="1471227"/>
                    </a:cubicBezTo>
                    <a:lnTo>
                      <a:pt x="364657" y="1470431"/>
                    </a:lnTo>
                    <a:cubicBezTo>
                      <a:pt x="358260" y="1463262"/>
                      <a:pt x="351091" y="1457686"/>
                      <a:pt x="343922" y="1454476"/>
                    </a:cubicBezTo>
                    <a:cubicBezTo>
                      <a:pt x="337525" y="1451265"/>
                      <a:pt x="331129" y="1449696"/>
                      <a:pt x="324756" y="1450517"/>
                    </a:cubicBezTo>
                    <a:cubicBezTo>
                      <a:pt x="319953" y="1451289"/>
                      <a:pt x="315173" y="1454476"/>
                      <a:pt x="310370" y="1459279"/>
                    </a:cubicBezTo>
                    <a:cubicBezTo>
                      <a:pt x="297625" y="1472024"/>
                      <a:pt x="284035" y="1485614"/>
                      <a:pt x="272087" y="1498359"/>
                    </a:cubicBezTo>
                    <a:lnTo>
                      <a:pt x="272087" y="1498359"/>
                    </a:lnTo>
                    <a:close/>
                    <a:moveTo>
                      <a:pt x="165975" y="1205707"/>
                    </a:moveTo>
                    <a:cubicBezTo>
                      <a:pt x="172347" y="1205707"/>
                      <a:pt x="179516" y="1206503"/>
                      <a:pt x="187506" y="1208096"/>
                    </a:cubicBezTo>
                    <a:cubicBezTo>
                      <a:pt x="198658" y="1210510"/>
                      <a:pt x="209834" y="1214493"/>
                      <a:pt x="221806" y="1219248"/>
                    </a:cubicBezTo>
                    <a:cubicBezTo>
                      <a:pt x="233779" y="1181761"/>
                      <a:pt x="297601" y="972048"/>
                      <a:pt x="382181" y="633171"/>
                    </a:cubicBezTo>
                    <a:cubicBezTo>
                      <a:pt x="464348" y="306991"/>
                      <a:pt x="402916" y="56628"/>
                      <a:pt x="386140" y="0"/>
                    </a:cubicBezTo>
                    <a:lnTo>
                      <a:pt x="342281" y="4779"/>
                    </a:lnTo>
                    <a:cubicBezTo>
                      <a:pt x="320749" y="444120"/>
                      <a:pt x="214637" y="968017"/>
                      <a:pt x="177899" y="1148233"/>
                    </a:cubicBezTo>
                    <a:cubicBezTo>
                      <a:pt x="171526" y="1180144"/>
                      <a:pt x="166747" y="1199286"/>
                      <a:pt x="165951" y="1205658"/>
                    </a:cubicBezTo>
                    <a:lnTo>
                      <a:pt x="165951" y="1205658"/>
                    </a:lnTo>
                    <a:close/>
                  </a:path>
                </a:pathLst>
              </a:custGeom>
              <a:solidFill>
                <a:srgbClr val="F5F5F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intony"/>
                  <a:ea typeface="Sintony"/>
                  <a:cs typeface="Sintony"/>
                  <a:sym typeface="Sintony"/>
                </a:endParaRPr>
              </a:p>
            </p:txBody>
          </p:sp>
          <p:sp>
            <p:nvSpPr>
              <p:cNvPr id="70" name="Google Shape;70;p11"/>
              <p:cNvSpPr/>
              <p:nvPr/>
            </p:nvSpPr>
            <p:spPr>
              <a:xfrm>
                <a:off x="7115781" y="2108544"/>
                <a:ext cx="4017498" cy="4010308"/>
              </a:xfrm>
              <a:custGeom>
                <a:avLst/>
                <a:gdLst/>
                <a:ahLst/>
                <a:cxnLst/>
                <a:rect l="l" t="t" r="r" b="b"/>
                <a:pathLst>
                  <a:path w="4017498" h="4010308" extrusionOk="0">
                    <a:moveTo>
                      <a:pt x="1420897" y="3841195"/>
                    </a:moveTo>
                    <a:lnTo>
                      <a:pt x="1276646" y="3843030"/>
                    </a:lnTo>
                    <a:lnTo>
                      <a:pt x="1276622" y="3843030"/>
                    </a:lnTo>
                    <a:cubicBezTo>
                      <a:pt x="1320433" y="3859733"/>
                      <a:pt x="1367406" y="3875423"/>
                      <a:pt x="1419086" y="3890679"/>
                    </a:cubicBezTo>
                    <a:close/>
                    <a:moveTo>
                      <a:pt x="1435766" y="3826640"/>
                    </a:moveTo>
                    <a:lnTo>
                      <a:pt x="1432748" y="3909603"/>
                    </a:lnTo>
                    <a:lnTo>
                      <a:pt x="1423938" y="3907020"/>
                    </a:lnTo>
                    <a:cubicBezTo>
                      <a:pt x="1354541" y="3886817"/>
                      <a:pt x="1293519" y="3865889"/>
                      <a:pt x="1237325" y="3842957"/>
                    </a:cubicBezTo>
                    <a:lnTo>
                      <a:pt x="1204497" y="3829561"/>
                    </a:lnTo>
                    <a:close/>
                    <a:moveTo>
                      <a:pt x="2673624" y="3768733"/>
                    </a:moveTo>
                    <a:cubicBezTo>
                      <a:pt x="2674831" y="3783916"/>
                      <a:pt x="2676110" y="3799099"/>
                      <a:pt x="2677390" y="3814234"/>
                    </a:cubicBezTo>
                    <a:cubicBezTo>
                      <a:pt x="2679852" y="3843972"/>
                      <a:pt x="2682314" y="3873517"/>
                      <a:pt x="2684317" y="3902556"/>
                    </a:cubicBezTo>
                    <a:cubicBezTo>
                      <a:pt x="2772736" y="3866976"/>
                      <a:pt x="2859151" y="3824661"/>
                      <a:pt x="2941728" y="3776554"/>
                    </a:cubicBezTo>
                    <a:cubicBezTo>
                      <a:pt x="2858209" y="3773875"/>
                      <a:pt x="2765905" y="3770978"/>
                      <a:pt x="2673624" y="3768733"/>
                    </a:cubicBezTo>
                    <a:close/>
                    <a:moveTo>
                      <a:pt x="1500939" y="3760573"/>
                    </a:moveTo>
                    <a:cubicBezTo>
                      <a:pt x="1296536" y="3763060"/>
                      <a:pt x="1113302" y="3766246"/>
                      <a:pt x="941800" y="3770325"/>
                    </a:cubicBezTo>
                    <a:cubicBezTo>
                      <a:pt x="1114895" y="3872599"/>
                      <a:pt x="1301074" y="3947283"/>
                      <a:pt x="1495677" y="3992421"/>
                    </a:cubicBezTo>
                    <a:cubicBezTo>
                      <a:pt x="1498573" y="3914962"/>
                      <a:pt x="1500118" y="3836609"/>
                      <a:pt x="1501590" y="3760573"/>
                    </a:cubicBezTo>
                    <a:close/>
                    <a:moveTo>
                      <a:pt x="2658103" y="3754009"/>
                    </a:moveTo>
                    <a:lnTo>
                      <a:pt x="2666045" y="3754202"/>
                    </a:lnTo>
                    <a:cubicBezTo>
                      <a:pt x="2770177" y="3756688"/>
                      <a:pt x="2874720" y="3760044"/>
                      <a:pt x="2966928" y="3763013"/>
                    </a:cubicBezTo>
                    <a:lnTo>
                      <a:pt x="2991308" y="3763785"/>
                    </a:lnTo>
                    <a:lnTo>
                      <a:pt x="2970380" y="3776337"/>
                    </a:lnTo>
                    <a:cubicBezTo>
                      <a:pt x="2877954" y="3831710"/>
                      <a:pt x="2780436" y="3879938"/>
                      <a:pt x="2680503" y="3919573"/>
                    </a:cubicBezTo>
                    <a:lnTo>
                      <a:pt x="2671307" y="3923218"/>
                    </a:lnTo>
                    <a:lnTo>
                      <a:pt x="2671283" y="3923218"/>
                    </a:lnTo>
                    <a:lnTo>
                      <a:pt x="2670679" y="3913370"/>
                    </a:lnTo>
                    <a:cubicBezTo>
                      <a:pt x="2668603" y="3881266"/>
                      <a:pt x="2665852" y="3848462"/>
                      <a:pt x="2663076" y="3815441"/>
                    </a:cubicBezTo>
                    <a:cubicBezTo>
                      <a:pt x="2661603" y="3797651"/>
                      <a:pt x="2660131" y="3779789"/>
                      <a:pt x="2658706" y="3761926"/>
                    </a:cubicBezTo>
                    <a:close/>
                    <a:moveTo>
                      <a:pt x="1500842" y="3746235"/>
                    </a:moveTo>
                    <a:lnTo>
                      <a:pt x="1516218" y="3746235"/>
                    </a:lnTo>
                    <a:lnTo>
                      <a:pt x="1516073" y="3753549"/>
                    </a:lnTo>
                    <a:cubicBezTo>
                      <a:pt x="1514529" y="3834774"/>
                      <a:pt x="1512936" y="3918751"/>
                      <a:pt x="1509701" y="4001642"/>
                    </a:cubicBezTo>
                    <a:lnTo>
                      <a:pt x="1509363" y="4010284"/>
                    </a:lnTo>
                    <a:lnTo>
                      <a:pt x="1509363" y="4010308"/>
                    </a:lnTo>
                    <a:lnTo>
                      <a:pt x="1500939" y="4008401"/>
                    </a:lnTo>
                    <a:cubicBezTo>
                      <a:pt x="1293808" y="3961283"/>
                      <a:pt x="1096019" y="3881023"/>
                      <a:pt x="913148" y="3769891"/>
                    </a:cubicBezTo>
                    <a:lnTo>
                      <a:pt x="892220" y="3757194"/>
                    </a:lnTo>
                    <a:lnTo>
                      <a:pt x="916696" y="3756590"/>
                    </a:lnTo>
                    <a:cubicBezTo>
                      <a:pt x="1095368" y="3752221"/>
                      <a:pt x="1286494" y="3748818"/>
                      <a:pt x="1500842" y="3746235"/>
                    </a:cubicBezTo>
                    <a:close/>
                    <a:moveTo>
                      <a:pt x="1992008" y="3596433"/>
                    </a:moveTo>
                    <a:lnTo>
                      <a:pt x="1992973" y="3602781"/>
                    </a:lnTo>
                    <a:lnTo>
                      <a:pt x="1992998" y="3602781"/>
                    </a:lnTo>
                    <a:lnTo>
                      <a:pt x="2149341" y="3605002"/>
                    </a:lnTo>
                    <a:lnTo>
                      <a:pt x="2149824" y="3598605"/>
                    </a:lnTo>
                    <a:close/>
                    <a:moveTo>
                      <a:pt x="1975280" y="3581805"/>
                    </a:moveTo>
                    <a:lnTo>
                      <a:pt x="2165321" y="3584460"/>
                    </a:lnTo>
                    <a:lnTo>
                      <a:pt x="2162641" y="3619533"/>
                    </a:lnTo>
                    <a:lnTo>
                      <a:pt x="2162641" y="3619557"/>
                    </a:lnTo>
                    <a:lnTo>
                      <a:pt x="1980663" y="3616950"/>
                    </a:lnTo>
                    <a:close/>
                    <a:moveTo>
                      <a:pt x="3253111" y="3444651"/>
                    </a:moveTo>
                    <a:cubicBezTo>
                      <a:pt x="3248549" y="3445134"/>
                      <a:pt x="3243987" y="3445641"/>
                      <a:pt x="3239449" y="3446124"/>
                    </a:cubicBezTo>
                    <a:lnTo>
                      <a:pt x="3251229" y="3446341"/>
                    </a:lnTo>
                    <a:cubicBezTo>
                      <a:pt x="3251856" y="3445762"/>
                      <a:pt x="3252484" y="3445231"/>
                      <a:pt x="3253111" y="3444651"/>
                    </a:cubicBezTo>
                    <a:close/>
                    <a:moveTo>
                      <a:pt x="2107099" y="3429710"/>
                    </a:moveTo>
                    <a:cubicBezTo>
                      <a:pt x="2099496" y="3429734"/>
                      <a:pt x="2091916" y="3429782"/>
                      <a:pt x="2084313" y="3429855"/>
                    </a:cubicBezTo>
                    <a:cubicBezTo>
                      <a:pt x="2064109" y="3430048"/>
                      <a:pt x="2043833" y="3430217"/>
                      <a:pt x="2023267" y="3429807"/>
                    </a:cubicBezTo>
                    <a:cubicBezTo>
                      <a:pt x="2016581" y="3454186"/>
                      <a:pt x="2019719" y="3479580"/>
                      <a:pt x="2023919" y="3502270"/>
                    </a:cubicBezTo>
                    <a:lnTo>
                      <a:pt x="2025174" y="3502270"/>
                    </a:lnTo>
                    <a:lnTo>
                      <a:pt x="2025222" y="3503187"/>
                    </a:lnTo>
                    <a:lnTo>
                      <a:pt x="2025222" y="3503163"/>
                    </a:lnTo>
                    <a:lnTo>
                      <a:pt x="2107968" y="3504539"/>
                    </a:lnTo>
                    <a:cubicBezTo>
                      <a:pt x="2108186" y="3503477"/>
                      <a:pt x="2108451" y="3502414"/>
                      <a:pt x="2108741" y="3501401"/>
                    </a:cubicBezTo>
                    <a:cubicBezTo>
                      <a:pt x="2108403" y="3500290"/>
                      <a:pt x="2108089" y="3499228"/>
                      <a:pt x="2107703" y="3498166"/>
                    </a:cubicBezTo>
                    <a:cubicBezTo>
                      <a:pt x="2107051" y="3496090"/>
                      <a:pt x="2106327" y="3493966"/>
                      <a:pt x="2105892" y="3491649"/>
                    </a:cubicBezTo>
                    <a:lnTo>
                      <a:pt x="2105723" y="3490394"/>
                    </a:lnTo>
                    <a:cubicBezTo>
                      <a:pt x="2100896" y="3471107"/>
                      <a:pt x="2101403" y="3450324"/>
                      <a:pt x="2107099" y="3429710"/>
                    </a:cubicBezTo>
                    <a:close/>
                    <a:moveTo>
                      <a:pt x="3292505" y="3425896"/>
                    </a:moveTo>
                    <a:lnTo>
                      <a:pt x="3278167" y="3440282"/>
                    </a:lnTo>
                    <a:cubicBezTo>
                      <a:pt x="3271674" y="3446800"/>
                      <a:pt x="3265132" y="3453269"/>
                      <a:pt x="3258663" y="3458941"/>
                    </a:cubicBezTo>
                    <a:lnTo>
                      <a:pt x="3256587" y="3460776"/>
                    </a:lnTo>
                    <a:lnTo>
                      <a:pt x="3256539" y="3460800"/>
                    </a:lnTo>
                    <a:lnTo>
                      <a:pt x="3120496" y="3458338"/>
                    </a:lnTo>
                    <a:lnTo>
                      <a:pt x="3119989" y="3444024"/>
                    </a:lnTo>
                    <a:cubicBezTo>
                      <a:pt x="3166552" y="3439679"/>
                      <a:pt x="3212511" y="3434634"/>
                      <a:pt x="3258977" y="3429565"/>
                    </a:cubicBezTo>
                    <a:close/>
                    <a:moveTo>
                      <a:pt x="2012864" y="3415179"/>
                    </a:moveTo>
                    <a:lnTo>
                      <a:pt x="2018150" y="3415324"/>
                    </a:lnTo>
                    <a:cubicBezTo>
                      <a:pt x="2040454" y="3415806"/>
                      <a:pt x="2062395" y="3415662"/>
                      <a:pt x="2084216" y="3415493"/>
                    </a:cubicBezTo>
                    <a:cubicBezTo>
                      <a:pt x="2095127" y="3415420"/>
                      <a:pt x="2106013" y="3415324"/>
                      <a:pt x="2116924" y="3415324"/>
                    </a:cubicBezTo>
                    <a:lnTo>
                      <a:pt x="2127110" y="3415324"/>
                    </a:lnTo>
                    <a:lnTo>
                      <a:pt x="2123682" y="3424906"/>
                    </a:lnTo>
                    <a:cubicBezTo>
                      <a:pt x="2116079" y="3446245"/>
                      <a:pt x="2114751" y="3467945"/>
                      <a:pt x="2119917" y="3487666"/>
                    </a:cubicBezTo>
                    <a:lnTo>
                      <a:pt x="2120158" y="3489476"/>
                    </a:lnTo>
                    <a:cubicBezTo>
                      <a:pt x="2120327" y="3490539"/>
                      <a:pt x="2120858" y="3492108"/>
                      <a:pt x="2121365" y="3493628"/>
                    </a:cubicBezTo>
                    <a:cubicBezTo>
                      <a:pt x="2122065" y="3495680"/>
                      <a:pt x="2122741" y="3497732"/>
                      <a:pt x="2123176" y="3499976"/>
                    </a:cubicBezTo>
                    <a:lnTo>
                      <a:pt x="2123513" y="3501570"/>
                    </a:lnTo>
                    <a:lnTo>
                      <a:pt x="2123127" y="3503139"/>
                    </a:lnTo>
                    <a:cubicBezTo>
                      <a:pt x="2122258" y="3506663"/>
                      <a:pt x="2121534" y="3509608"/>
                      <a:pt x="2120810" y="3513204"/>
                    </a:cubicBezTo>
                    <a:lnTo>
                      <a:pt x="2119627" y="3519094"/>
                    </a:lnTo>
                    <a:lnTo>
                      <a:pt x="2119579" y="3519094"/>
                    </a:lnTo>
                    <a:lnTo>
                      <a:pt x="2011608" y="3517284"/>
                    </a:lnTo>
                    <a:lnTo>
                      <a:pt x="2010957" y="3510766"/>
                    </a:lnTo>
                    <a:cubicBezTo>
                      <a:pt x="2005598" y="3483345"/>
                      <a:pt x="2000722" y="3451507"/>
                      <a:pt x="2011174" y="3420224"/>
                    </a:cubicBezTo>
                    <a:close/>
                    <a:moveTo>
                      <a:pt x="401103" y="3299510"/>
                    </a:moveTo>
                    <a:cubicBezTo>
                      <a:pt x="453266" y="3364780"/>
                      <a:pt x="508205" y="3425391"/>
                      <a:pt x="564737" y="3479943"/>
                    </a:cubicBezTo>
                    <a:cubicBezTo>
                      <a:pt x="838175" y="3483853"/>
                      <a:pt x="1111565" y="3487764"/>
                      <a:pt x="1384979" y="3492423"/>
                    </a:cubicBezTo>
                    <a:lnTo>
                      <a:pt x="1319251" y="3405525"/>
                    </a:lnTo>
                    <a:cubicBezTo>
                      <a:pt x="999394" y="3383438"/>
                      <a:pt x="690666" y="3347786"/>
                      <a:pt x="401103" y="3299510"/>
                    </a:cubicBezTo>
                    <a:close/>
                    <a:moveTo>
                      <a:pt x="366803" y="3279185"/>
                    </a:moveTo>
                    <a:lnTo>
                      <a:pt x="385076" y="3282275"/>
                    </a:lnTo>
                    <a:cubicBezTo>
                      <a:pt x="680456" y="3332217"/>
                      <a:pt x="996184" y="3368931"/>
                      <a:pt x="1323499" y="3391428"/>
                    </a:cubicBezTo>
                    <a:lnTo>
                      <a:pt x="1326758" y="3391669"/>
                    </a:lnTo>
                    <a:lnTo>
                      <a:pt x="1414211" y="3507243"/>
                    </a:lnTo>
                    <a:lnTo>
                      <a:pt x="1399486" y="3507002"/>
                    </a:lnTo>
                    <a:cubicBezTo>
                      <a:pt x="1120207" y="3502247"/>
                      <a:pt x="840975" y="3498240"/>
                      <a:pt x="561744" y="3494257"/>
                    </a:cubicBezTo>
                    <a:lnTo>
                      <a:pt x="558895" y="3494257"/>
                    </a:lnTo>
                    <a:cubicBezTo>
                      <a:pt x="558895" y="3494257"/>
                      <a:pt x="556844" y="3492254"/>
                      <a:pt x="556844" y="3492254"/>
                    </a:cubicBezTo>
                    <a:cubicBezTo>
                      <a:pt x="494929" y="3432680"/>
                      <a:pt x="434825" y="3365914"/>
                      <a:pt x="378245" y="3293789"/>
                    </a:cubicBezTo>
                    <a:close/>
                    <a:moveTo>
                      <a:pt x="2175362" y="3249638"/>
                    </a:moveTo>
                    <a:lnTo>
                      <a:pt x="2085471" y="3251762"/>
                    </a:lnTo>
                    <a:lnTo>
                      <a:pt x="2085471" y="3251787"/>
                    </a:lnTo>
                    <a:lnTo>
                      <a:pt x="2080812" y="3258159"/>
                    </a:lnTo>
                    <a:cubicBezTo>
                      <a:pt x="2112385" y="3258014"/>
                      <a:pt x="2143910" y="3257314"/>
                      <a:pt x="2174831" y="3256107"/>
                    </a:cubicBezTo>
                    <a:close/>
                    <a:moveTo>
                      <a:pt x="2190907" y="3234914"/>
                    </a:moveTo>
                    <a:lnTo>
                      <a:pt x="2188204" y="3269914"/>
                    </a:lnTo>
                    <a:lnTo>
                      <a:pt x="2181831" y="3270180"/>
                    </a:lnTo>
                    <a:cubicBezTo>
                      <a:pt x="2144079" y="3271749"/>
                      <a:pt x="2105289" y="3272545"/>
                      <a:pt x="2066619" y="3272545"/>
                    </a:cubicBezTo>
                    <a:lnTo>
                      <a:pt x="2052474" y="3272545"/>
                    </a:lnTo>
                    <a:lnTo>
                      <a:pt x="2078085" y="3237593"/>
                    </a:lnTo>
                    <a:close/>
                    <a:moveTo>
                      <a:pt x="3420171" y="2980662"/>
                    </a:moveTo>
                    <a:lnTo>
                      <a:pt x="3420172" y="2980666"/>
                    </a:lnTo>
                    <a:lnTo>
                      <a:pt x="3420148" y="2980666"/>
                    </a:lnTo>
                    <a:close/>
                    <a:moveTo>
                      <a:pt x="3665465" y="2906899"/>
                    </a:moveTo>
                    <a:lnTo>
                      <a:pt x="3658441" y="2920972"/>
                    </a:lnTo>
                    <a:cubicBezTo>
                      <a:pt x="3656848" y="2924110"/>
                      <a:pt x="3655303" y="2927054"/>
                      <a:pt x="3653734" y="2929999"/>
                    </a:cubicBezTo>
                    <a:cubicBezTo>
                      <a:pt x="3652117" y="2933041"/>
                      <a:pt x="3650499" y="2936034"/>
                      <a:pt x="3648882" y="2939269"/>
                    </a:cubicBezTo>
                    <a:lnTo>
                      <a:pt x="3647289" y="2942503"/>
                    </a:lnTo>
                    <a:lnTo>
                      <a:pt x="3643741" y="2943155"/>
                    </a:lnTo>
                    <a:lnTo>
                      <a:pt x="3420171" y="2980662"/>
                    </a:lnTo>
                    <a:lnTo>
                      <a:pt x="3417493" y="2966569"/>
                    </a:lnTo>
                    <a:cubicBezTo>
                      <a:pt x="3502580" y="2947451"/>
                      <a:pt x="3578712" y="2929227"/>
                      <a:pt x="3650234" y="2910809"/>
                    </a:cubicBezTo>
                    <a:close/>
                    <a:moveTo>
                      <a:pt x="722168" y="2459376"/>
                    </a:moveTo>
                    <a:lnTo>
                      <a:pt x="722190" y="2459376"/>
                    </a:lnTo>
                    <a:lnTo>
                      <a:pt x="722166" y="2459425"/>
                    </a:lnTo>
                    <a:close/>
                    <a:moveTo>
                      <a:pt x="1576676" y="2403544"/>
                    </a:moveTo>
                    <a:lnTo>
                      <a:pt x="1576685" y="2403544"/>
                    </a:lnTo>
                    <a:lnTo>
                      <a:pt x="1576661" y="2403568"/>
                    </a:lnTo>
                    <a:close/>
                    <a:moveTo>
                      <a:pt x="3121075" y="2379213"/>
                    </a:moveTo>
                    <a:lnTo>
                      <a:pt x="3121074" y="2379239"/>
                    </a:lnTo>
                    <a:lnTo>
                      <a:pt x="3077457" y="2434369"/>
                    </a:lnTo>
                    <a:lnTo>
                      <a:pt x="3118565" y="2426862"/>
                    </a:lnTo>
                    <a:lnTo>
                      <a:pt x="3121074" y="2379239"/>
                    </a:lnTo>
                    <a:lnTo>
                      <a:pt x="3121075" y="2379237"/>
                    </a:lnTo>
                    <a:close/>
                    <a:moveTo>
                      <a:pt x="3137755" y="2335016"/>
                    </a:moveTo>
                    <a:lnTo>
                      <a:pt x="3132275" y="2438980"/>
                    </a:lnTo>
                    <a:lnTo>
                      <a:pt x="3042481" y="2455394"/>
                    </a:lnTo>
                    <a:close/>
                    <a:moveTo>
                      <a:pt x="3101753" y="2242769"/>
                    </a:moveTo>
                    <a:lnTo>
                      <a:pt x="3101740" y="2242808"/>
                    </a:lnTo>
                    <a:lnTo>
                      <a:pt x="3101716" y="2242784"/>
                    </a:lnTo>
                    <a:close/>
                    <a:moveTo>
                      <a:pt x="3131455" y="2202136"/>
                    </a:moveTo>
                    <a:lnTo>
                      <a:pt x="3129306" y="2204066"/>
                    </a:lnTo>
                    <a:lnTo>
                      <a:pt x="3129330" y="2204066"/>
                    </a:lnTo>
                    <a:lnTo>
                      <a:pt x="3128558" y="2206432"/>
                    </a:lnTo>
                    <a:cubicBezTo>
                      <a:pt x="3127351" y="2210343"/>
                      <a:pt x="3126144" y="2214229"/>
                      <a:pt x="3124961" y="2218067"/>
                    </a:cubicBezTo>
                    <a:lnTo>
                      <a:pt x="3130513" y="2215846"/>
                    </a:lnTo>
                    <a:close/>
                    <a:moveTo>
                      <a:pt x="3148086" y="2167666"/>
                    </a:moveTo>
                    <a:lnTo>
                      <a:pt x="3144248" y="2225767"/>
                    </a:lnTo>
                    <a:lnTo>
                      <a:pt x="3101753" y="2242769"/>
                    </a:lnTo>
                    <a:lnTo>
                      <a:pt x="3106664" y="2228108"/>
                    </a:lnTo>
                    <a:cubicBezTo>
                      <a:pt x="3109392" y="2219877"/>
                      <a:pt x="3112144" y="2211067"/>
                      <a:pt x="3114872" y="2202160"/>
                    </a:cubicBezTo>
                    <a:lnTo>
                      <a:pt x="3116730" y="2196053"/>
                    </a:lnTo>
                    <a:close/>
                    <a:moveTo>
                      <a:pt x="1275922" y="2106764"/>
                    </a:moveTo>
                    <a:cubicBezTo>
                      <a:pt x="1258193" y="2106764"/>
                      <a:pt x="1240693" y="2108110"/>
                      <a:pt x="1223898" y="2110726"/>
                    </a:cubicBezTo>
                    <a:lnTo>
                      <a:pt x="1182342" y="2120799"/>
                    </a:lnTo>
                    <a:lnTo>
                      <a:pt x="1180190" y="2131481"/>
                    </a:lnTo>
                    <a:cubicBezTo>
                      <a:pt x="1180190" y="2212827"/>
                      <a:pt x="1246040" y="2278194"/>
                      <a:pt x="1326999" y="2278194"/>
                    </a:cubicBezTo>
                    <a:cubicBezTo>
                      <a:pt x="1387719" y="2278194"/>
                      <a:pt x="1439939" y="2241168"/>
                      <a:pt x="1462254" y="2188530"/>
                    </a:cubicBezTo>
                    <a:lnTo>
                      <a:pt x="1464721" y="2176351"/>
                    </a:lnTo>
                    <a:lnTo>
                      <a:pt x="1434829" y="2150430"/>
                    </a:lnTo>
                    <a:cubicBezTo>
                      <a:pt x="1393266" y="2122895"/>
                      <a:pt x="1336189" y="2106764"/>
                      <a:pt x="1275922" y="2106764"/>
                    </a:cubicBezTo>
                    <a:close/>
                    <a:moveTo>
                      <a:pt x="1284709" y="2066864"/>
                    </a:moveTo>
                    <a:cubicBezTo>
                      <a:pt x="1266931" y="2066864"/>
                      <a:pt x="1249721" y="2068179"/>
                      <a:pt x="1233180" y="2070786"/>
                    </a:cubicBezTo>
                    <a:lnTo>
                      <a:pt x="1190292" y="2081322"/>
                    </a:lnTo>
                    <a:lnTo>
                      <a:pt x="1185450" y="2105364"/>
                    </a:lnTo>
                    <a:lnTo>
                      <a:pt x="1221581" y="2096596"/>
                    </a:lnTo>
                    <a:cubicBezTo>
                      <a:pt x="1239148" y="2093856"/>
                      <a:pt x="1257432" y="2092450"/>
                      <a:pt x="1275946" y="2092450"/>
                    </a:cubicBezTo>
                    <a:cubicBezTo>
                      <a:pt x="1339273" y="2092450"/>
                      <a:pt x="1399436" y="2109640"/>
                      <a:pt x="1443472" y="2139019"/>
                    </a:cubicBezTo>
                    <a:lnTo>
                      <a:pt x="1467961" y="2160350"/>
                    </a:lnTo>
                    <a:lnTo>
                      <a:pt x="1472929" y="2135820"/>
                    </a:lnTo>
                    <a:lnTo>
                      <a:pt x="1441356" y="2109217"/>
                    </a:lnTo>
                    <a:cubicBezTo>
                      <a:pt x="1400043" y="2082505"/>
                      <a:pt x="1343781" y="2066864"/>
                      <a:pt x="1284709" y="2066864"/>
                    </a:cubicBezTo>
                    <a:close/>
                    <a:moveTo>
                      <a:pt x="1326999" y="1983948"/>
                    </a:moveTo>
                    <a:cubicBezTo>
                      <a:pt x="1281460" y="1983948"/>
                      <a:pt x="1240701" y="2004890"/>
                      <a:pt x="1213754" y="2037692"/>
                    </a:cubicBezTo>
                    <a:lnTo>
                      <a:pt x="1197325" y="2064876"/>
                    </a:lnTo>
                    <a:lnTo>
                      <a:pt x="1230802" y="2056635"/>
                    </a:lnTo>
                    <a:cubicBezTo>
                      <a:pt x="1248122" y="2053902"/>
                      <a:pt x="1266123" y="2052526"/>
                      <a:pt x="1284685" y="2052526"/>
                    </a:cubicBezTo>
                    <a:cubicBezTo>
                      <a:pt x="1346708" y="2052526"/>
                      <a:pt x="1406016" y="2069200"/>
                      <a:pt x="1449777" y="2097669"/>
                    </a:cubicBezTo>
                    <a:lnTo>
                      <a:pt x="1470520" y="2115209"/>
                    </a:lnTo>
                    <a:lnTo>
                      <a:pt x="1462254" y="2074305"/>
                    </a:lnTo>
                    <a:cubicBezTo>
                      <a:pt x="1439939" y="2021436"/>
                      <a:pt x="1387719" y="1983948"/>
                      <a:pt x="1326999" y="1983948"/>
                    </a:cubicBezTo>
                    <a:close/>
                    <a:moveTo>
                      <a:pt x="1326999" y="1969634"/>
                    </a:moveTo>
                    <a:cubicBezTo>
                      <a:pt x="1393657" y="1969634"/>
                      <a:pt x="1450987" y="2010489"/>
                      <a:pt x="1475485" y="2068565"/>
                    </a:cubicBezTo>
                    <a:lnTo>
                      <a:pt x="1487837" y="2129852"/>
                    </a:lnTo>
                    <a:lnTo>
                      <a:pt x="1487881" y="2129889"/>
                    </a:lnTo>
                    <a:lnTo>
                      <a:pt x="1487850" y="2129917"/>
                    </a:lnTo>
                    <a:lnTo>
                      <a:pt x="1488170" y="2131505"/>
                    </a:lnTo>
                    <a:lnTo>
                      <a:pt x="1480192" y="2171003"/>
                    </a:lnTo>
                    <a:lnTo>
                      <a:pt x="1481652" y="2172275"/>
                    </a:lnTo>
                    <a:lnTo>
                      <a:pt x="1479572" y="2174069"/>
                    </a:lnTo>
                    <a:lnTo>
                      <a:pt x="1475482" y="2194317"/>
                    </a:lnTo>
                    <a:cubicBezTo>
                      <a:pt x="1450978" y="2252162"/>
                      <a:pt x="1393639" y="2292556"/>
                      <a:pt x="1326999" y="2292556"/>
                    </a:cubicBezTo>
                    <a:cubicBezTo>
                      <a:pt x="1238122" y="2292556"/>
                      <a:pt x="1165804" y="2220310"/>
                      <a:pt x="1165804" y="2131505"/>
                    </a:cubicBezTo>
                    <a:cubicBezTo>
                      <a:pt x="1165804" y="2042701"/>
                      <a:pt x="1238122" y="1969634"/>
                      <a:pt x="1326999" y="1969634"/>
                    </a:cubicBezTo>
                    <a:close/>
                    <a:moveTo>
                      <a:pt x="1426810" y="1765063"/>
                    </a:moveTo>
                    <a:lnTo>
                      <a:pt x="1151272" y="1833519"/>
                    </a:lnTo>
                    <a:lnTo>
                      <a:pt x="1053029" y="2345395"/>
                    </a:lnTo>
                    <a:lnTo>
                      <a:pt x="1053005" y="2345419"/>
                    </a:lnTo>
                    <a:cubicBezTo>
                      <a:pt x="1216252" y="2366782"/>
                      <a:pt x="1433786" y="2383316"/>
                      <a:pt x="1568816" y="2388868"/>
                    </a:cubicBezTo>
                    <a:cubicBezTo>
                      <a:pt x="1666938" y="2226200"/>
                      <a:pt x="1658127" y="2164068"/>
                      <a:pt x="1632468" y="1982307"/>
                    </a:cubicBezTo>
                    <a:cubicBezTo>
                      <a:pt x="1629958" y="1964710"/>
                      <a:pt x="1627327" y="1946027"/>
                      <a:pt x="1624623" y="1926041"/>
                    </a:cubicBezTo>
                    <a:lnTo>
                      <a:pt x="1533960" y="1985662"/>
                    </a:lnTo>
                    <a:close/>
                    <a:moveTo>
                      <a:pt x="3146565" y="1748336"/>
                    </a:moveTo>
                    <a:lnTo>
                      <a:pt x="3154941" y="1803758"/>
                    </a:lnTo>
                    <a:lnTo>
                      <a:pt x="3157837" y="1753381"/>
                    </a:lnTo>
                    <a:cubicBezTo>
                      <a:pt x="3154120" y="1751788"/>
                      <a:pt x="3150330" y="1750147"/>
                      <a:pt x="3146565" y="1748336"/>
                    </a:cubicBezTo>
                    <a:close/>
                    <a:moveTo>
                      <a:pt x="1434607" y="1748335"/>
                    </a:moveTo>
                    <a:lnTo>
                      <a:pt x="1539705" y="1964735"/>
                    </a:lnTo>
                    <a:lnTo>
                      <a:pt x="1635775" y="1901565"/>
                    </a:lnTo>
                    <a:lnTo>
                      <a:pt x="1637272" y="1912862"/>
                    </a:lnTo>
                    <a:cubicBezTo>
                      <a:pt x="1640531" y="1937096"/>
                      <a:pt x="1643669" y="1959497"/>
                      <a:pt x="1646637" y="1980304"/>
                    </a:cubicBezTo>
                    <a:cubicBezTo>
                      <a:pt x="1673045" y="2167231"/>
                      <a:pt x="1681952" y="2230183"/>
                      <a:pt x="1578857" y="2399947"/>
                    </a:cubicBezTo>
                    <a:lnTo>
                      <a:pt x="1576676" y="2403544"/>
                    </a:lnTo>
                    <a:lnTo>
                      <a:pt x="1572461" y="2403375"/>
                    </a:lnTo>
                    <a:cubicBezTo>
                      <a:pt x="1435404" y="2397896"/>
                      <a:pt x="1209735" y="2380782"/>
                      <a:pt x="1043591" y="2358671"/>
                    </a:cubicBezTo>
                    <a:lnTo>
                      <a:pt x="1036036" y="2357657"/>
                    </a:lnTo>
                    <a:lnTo>
                      <a:pt x="1138865" y="1821836"/>
                    </a:lnTo>
                    <a:close/>
                    <a:moveTo>
                      <a:pt x="3128099" y="1720722"/>
                    </a:moveTo>
                    <a:lnTo>
                      <a:pt x="3141254" y="1729098"/>
                    </a:lnTo>
                    <a:cubicBezTo>
                      <a:pt x="3149582" y="1734384"/>
                      <a:pt x="3158996" y="1738295"/>
                      <a:pt x="3168072" y="1742085"/>
                    </a:cubicBezTo>
                    <a:lnTo>
                      <a:pt x="3172779" y="1744064"/>
                    </a:lnTo>
                    <a:lnTo>
                      <a:pt x="3161337" y="1940839"/>
                    </a:lnTo>
                    <a:close/>
                    <a:moveTo>
                      <a:pt x="671910" y="1460028"/>
                    </a:moveTo>
                    <a:cubicBezTo>
                      <a:pt x="671620" y="1460149"/>
                      <a:pt x="670727" y="1460680"/>
                      <a:pt x="669882" y="1461235"/>
                    </a:cubicBezTo>
                    <a:cubicBezTo>
                      <a:pt x="669085" y="1462562"/>
                      <a:pt x="668699" y="1464132"/>
                      <a:pt x="668699" y="1467221"/>
                    </a:cubicBezTo>
                    <a:cubicBezTo>
                      <a:pt x="668699" y="1469466"/>
                      <a:pt x="669037" y="1470938"/>
                      <a:pt x="669858" y="1472387"/>
                    </a:cubicBezTo>
                    <a:lnTo>
                      <a:pt x="669858" y="1472411"/>
                    </a:lnTo>
                    <a:cubicBezTo>
                      <a:pt x="670703" y="1472942"/>
                      <a:pt x="671572" y="1473449"/>
                      <a:pt x="672054" y="1473618"/>
                    </a:cubicBezTo>
                    <a:cubicBezTo>
                      <a:pt x="672706" y="1473570"/>
                      <a:pt x="673430" y="1473232"/>
                      <a:pt x="674347" y="1472652"/>
                    </a:cubicBezTo>
                    <a:cubicBezTo>
                      <a:pt x="675289" y="1470673"/>
                      <a:pt x="675917" y="1468983"/>
                      <a:pt x="675917" y="1467221"/>
                    </a:cubicBezTo>
                    <a:cubicBezTo>
                      <a:pt x="675917" y="1464783"/>
                      <a:pt x="675289" y="1462997"/>
                      <a:pt x="674323" y="1460993"/>
                    </a:cubicBezTo>
                    <a:cubicBezTo>
                      <a:pt x="673285" y="1460366"/>
                      <a:pt x="672561" y="1460028"/>
                      <a:pt x="671910" y="1460028"/>
                    </a:cubicBezTo>
                    <a:close/>
                    <a:moveTo>
                      <a:pt x="612880" y="1457655"/>
                    </a:moveTo>
                    <a:lnTo>
                      <a:pt x="612891" y="1457661"/>
                    </a:lnTo>
                    <a:lnTo>
                      <a:pt x="612867" y="1457661"/>
                    </a:lnTo>
                    <a:close/>
                    <a:moveTo>
                      <a:pt x="1351137" y="1453655"/>
                    </a:moveTo>
                    <a:lnTo>
                      <a:pt x="1361830" y="1463238"/>
                    </a:lnTo>
                    <a:lnTo>
                      <a:pt x="1287677" y="1546008"/>
                    </a:lnTo>
                    <a:lnTo>
                      <a:pt x="1333347" y="1556943"/>
                    </a:lnTo>
                    <a:lnTo>
                      <a:pt x="1237494" y="1633340"/>
                    </a:lnTo>
                    <a:lnTo>
                      <a:pt x="1438638" y="1583422"/>
                    </a:lnTo>
                    <a:lnTo>
                      <a:pt x="1544195" y="1609371"/>
                    </a:lnTo>
                    <a:lnTo>
                      <a:pt x="1603526" y="1731800"/>
                    </a:lnTo>
                    <a:lnTo>
                      <a:pt x="1723663" y="1652554"/>
                    </a:lnTo>
                    <a:lnTo>
                      <a:pt x="1726607" y="1653158"/>
                    </a:lnTo>
                    <a:cubicBezTo>
                      <a:pt x="1736842" y="1655354"/>
                      <a:pt x="1747873" y="1657841"/>
                      <a:pt x="1759122" y="1661292"/>
                    </a:cubicBezTo>
                    <a:lnTo>
                      <a:pt x="1763563" y="1662668"/>
                    </a:lnTo>
                    <a:lnTo>
                      <a:pt x="1764167" y="1667255"/>
                    </a:lnTo>
                    <a:cubicBezTo>
                      <a:pt x="1770443" y="1716593"/>
                      <a:pt x="1777467" y="1765956"/>
                      <a:pt x="1784515" y="1815319"/>
                    </a:cubicBezTo>
                    <a:lnTo>
                      <a:pt x="1784877" y="1817853"/>
                    </a:lnTo>
                    <a:cubicBezTo>
                      <a:pt x="1786567" y="1830574"/>
                      <a:pt x="1788522" y="1844453"/>
                      <a:pt x="1790598" y="1859347"/>
                    </a:cubicBezTo>
                    <a:cubicBezTo>
                      <a:pt x="1809860" y="1997297"/>
                      <a:pt x="1842085" y="2228156"/>
                      <a:pt x="1791539" y="2341702"/>
                    </a:cubicBezTo>
                    <a:lnTo>
                      <a:pt x="1759629" y="2414237"/>
                    </a:lnTo>
                    <a:cubicBezTo>
                      <a:pt x="1728442" y="2458604"/>
                      <a:pt x="1699355" y="2506325"/>
                      <a:pt x="1670027" y="2561433"/>
                    </a:cubicBezTo>
                    <a:lnTo>
                      <a:pt x="1670052" y="2561457"/>
                    </a:lnTo>
                    <a:lnTo>
                      <a:pt x="1657355" y="2554722"/>
                    </a:lnTo>
                    <a:cubicBezTo>
                      <a:pt x="1686972" y="2499059"/>
                      <a:pt x="1716349" y="2450831"/>
                      <a:pt x="1747222" y="2407213"/>
                    </a:cubicBezTo>
                    <a:lnTo>
                      <a:pt x="1778408" y="2335909"/>
                    </a:lnTo>
                    <a:cubicBezTo>
                      <a:pt x="1827337" y="2226104"/>
                      <a:pt x="1795450" y="1997780"/>
                      <a:pt x="1776381" y="1861374"/>
                    </a:cubicBezTo>
                    <a:cubicBezTo>
                      <a:pt x="1774305" y="1846457"/>
                      <a:pt x="1772374" y="1832529"/>
                      <a:pt x="1770684" y="1819857"/>
                    </a:cubicBezTo>
                    <a:lnTo>
                      <a:pt x="1770298" y="1817370"/>
                    </a:lnTo>
                    <a:cubicBezTo>
                      <a:pt x="1763491" y="1769480"/>
                      <a:pt x="1756635" y="1721638"/>
                      <a:pt x="1750504" y="1673748"/>
                    </a:cubicBezTo>
                    <a:cubicBezTo>
                      <a:pt x="1742322" y="1671430"/>
                      <a:pt x="1734211" y="1669524"/>
                      <a:pt x="1726559" y="1667882"/>
                    </a:cubicBezTo>
                    <a:lnTo>
                      <a:pt x="1597757" y="1752849"/>
                    </a:lnTo>
                    <a:lnTo>
                      <a:pt x="1534201" y="1621730"/>
                    </a:lnTo>
                    <a:lnTo>
                      <a:pt x="1438711" y="1598243"/>
                    </a:lnTo>
                    <a:lnTo>
                      <a:pt x="1177100" y="1663151"/>
                    </a:lnTo>
                    <a:lnTo>
                      <a:pt x="1301460" y="1564088"/>
                    </a:lnTo>
                    <a:lnTo>
                      <a:pt x="1260956" y="1554336"/>
                    </a:lnTo>
                    <a:close/>
                    <a:moveTo>
                      <a:pt x="379571" y="1451651"/>
                    </a:moveTo>
                    <a:cubicBezTo>
                      <a:pt x="373416" y="1464758"/>
                      <a:pt x="368878" y="1474583"/>
                      <a:pt x="366440" y="1480183"/>
                    </a:cubicBezTo>
                    <a:cubicBezTo>
                      <a:pt x="380150" y="1486000"/>
                      <a:pt x="424637" y="1500821"/>
                      <a:pt x="491935" y="1520711"/>
                    </a:cubicBezTo>
                    <a:cubicBezTo>
                      <a:pt x="495749" y="1520880"/>
                      <a:pt x="498959" y="1521942"/>
                      <a:pt x="501421" y="1523752"/>
                    </a:cubicBezTo>
                    <a:cubicBezTo>
                      <a:pt x="528287" y="1531525"/>
                      <a:pt x="555756" y="1539539"/>
                      <a:pt x="580450" y="1546732"/>
                    </a:cubicBezTo>
                    <a:cubicBezTo>
                      <a:pt x="611757" y="1555880"/>
                      <a:pt x="638551" y="1563677"/>
                      <a:pt x="653782" y="1567974"/>
                    </a:cubicBezTo>
                    <a:lnTo>
                      <a:pt x="661072" y="1553467"/>
                    </a:lnTo>
                    <a:lnTo>
                      <a:pt x="388720" y="1458869"/>
                    </a:lnTo>
                    <a:cubicBezTo>
                      <a:pt x="385075" y="1457831"/>
                      <a:pt x="381744" y="1455248"/>
                      <a:pt x="379571" y="1451651"/>
                    </a:cubicBezTo>
                    <a:close/>
                    <a:moveTo>
                      <a:pt x="671910" y="1445714"/>
                    </a:moveTo>
                    <a:cubicBezTo>
                      <a:pt x="677365" y="1445714"/>
                      <a:pt x="681130" y="1448273"/>
                      <a:pt x="683930" y="1450155"/>
                    </a:cubicBezTo>
                    <a:lnTo>
                      <a:pt x="685499" y="1451193"/>
                    </a:lnTo>
                    <a:lnTo>
                      <a:pt x="686344" y="1452907"/>
                    </a:lnTo>
                    <a:cubicBezTo>
                      <a:pt x="688130" y="1456504"/>
                      <a:pt x="690279" y="1460849"/>
                      <a:pt x="690279" y="1467245"/>
                    </a:cubicBezTo>
                    <a:cubicBezTo>
                      <a:pt x="690279" y="1472845"/>
                      <a:pt x="688082" y="1477239"/>
                      <a:pt x="686368" y="1480739"/>
                    </a:cubicBezTo>
                    <a:lnTo>
                      <a:pt x="685524" y="1482452"/>
                    </a:lnTo>
                    <a:lnTo>
                      <a:pt x="683882" y="1483611"/>
                    </a:lnTo>
                    <a:cubicBezTo>
                      <a:pt x="681082" y="1485445"/>
                      <a:pt x="677292" y="1487956"/>
                      <a:pt x="671934" y="1487956"/>
                    </a:cubicBezTo>
                    <a:lnTo>
                      <a:pt x="671910" y="1487956"/>
                    </a:lnTo>
                    <a:cubicBezTo>
                      <a:pt x="667347" y="1487956"/>
                      <a:pt x="663678" y="1485542"/>
                      <a:pt x="660782" y="1483587"/>
                    </a:cubicBezTo>
                    <a:lnTo>
                      <a:pt x="658996" y="1481921"/>
                    </a:lnTo>
                    <a:cubicBezTo>
                      <a:pt x="655858" y="1477697"/>
                      <a:pt x="654361" y="1473038"/>
                      <a:pt x="654361" y="1467245"/>
                    </a:cubicBezTo>
                    <a:cubicBezTo>
                      <a:pt x="654361" y="1460752"/>
                      <a:pt x="655737" y="1456142"/>
                      <a:pt x="658996" y="1451797"/>
                    </a:cubicBezTo>
                    <a:lnTo>
                      <a:pt x="660709" y="1450155"/>
                    </a:lnTo>
                    <a:cubicBezTo>
                      <a:pt x="663437" y="1448273"/>
                      <a:pt x="667251" y="1445714"/>
                      <a:pt x="671910" y="1445714"/>
                    </a:cubicBezTo>
                    <a:close/>
                    <a:moveTo>
                      <a:pt x="534671" y="1432963"/>
                    </a:moveTo>
                    <a:lnTo>
                      <a:pt x="534684" y="1432968"/>
                    </a:lnTo>
                    <a:lnTo>
                      <a:pt x="534659" y="1432968"/>
                    </a:lnTo>
                    <a:close/>
                    <a:moveTo>
                      <a:pt x="612891" y="1429758"/>
                    </a:moveTo>
                    <a:lnTo>
                      <a:pt x="612481" y="1430361"/>
                    </a:lnTo>
                    <a:lnTo>
                      <a:pt x="610767" y="1430892"/>
                    </a:lnTo>
                    <a:cubicBezTo>
                      <a:pt x="609850" y="1431834"/>
                      <a:pt x="608909" y="1433934"/>
                      <a:pt x="608909" y="1436154"/>
                    </a:cubicBezTo>
                    <a:cubicBezTo>
                      <a:pt x="608909" y="1438375"/>
                      <a:pt x="609850" y="1440499"/>
                      <a:pt x="610767" y="1441441"/>
                    </a:cubicBezTo>
                    <a:lnTo>
                      <a:pt x="612795" y="1443275"/>
                    </a:lnTo>
                    <a:lnTo>
                      <a:pt x="615016" y="1441441"/>
                    </a:lnTo>
                    <a:cubicBezTo>
                      <a:pt x="615957" y="1440499"/>
                      <a:pt x="616874" y="1438399"/>
                      <a:pt x="616874" y="1436154"/>
                    </a:cubicBezTo>
                    <a:cubicBezTo>
                      <a:pt x="616874" y="1433910"/>
                      <a:pt x="615957" y="1431834"/>
                      <a:pt x="615016" y="1430892"/>
                    </a:cubicBezTo>
                    <a:lnTo>
                      <a:pt x="612916" y="1429782"/>
                    </a:lnTo>
                    <a:close/>
                    <a:moveTo>
                      <a:pt x="612665" y="1415848"/>
                    </a:moveTo>
                    <a:cubicBezTo>
                      <a:pt x="617864" y="1415854"/>
                      <a:pt x="623283" y="1417665"/>
                      <a:pt x="626023" y="1421816"/>
                    </a:cubicBezTo>
                    <a:cubicBezTo>
                      <a:pt x="628919" y="1424496"/>
                      <a:pt x="631212" y="1430265"/>
                      <a:pt x="631212" y="1436130"/>
                    </a:cubicBezTo>
                    <a:cubicBezTo>
                      <a:pt x="631212" y="1441996"/>
                      <a:pt x="628919" y="1447789"/>
                      <a:pt x="625105" y="1451579"/>
                    </a:cubicBezTo>
                    <a:lnTo>
                      <a:pt x="612880" y="1457655"/>
                    </a:lnTo>
                    <a:lnTo>
                      <a:pt x="599760" y="1450492"/>
                    </a:lnTo>
                    <a:cubicBezTo>
                      <a:pt x="596815" y="1447789"/>
                      <a:pt x="594498" y="1441996"/>
                      <a:pt x="594498" y="1436130"/>
                    </a:cubicBezTo>
                    <a:cubicBezTo>
                      <a:pt x="594498" y="1430265"/>
                      <a:pt x="596791" y="1424496"/>
                      <a:pt x="600629" y="1420706"/>
                    </a:cubicBezTo>
                    <a:cubicBezTo>
                      <a:pt x="602488" y="1417641"/>
                      <a:pt x="607466" y="1415842"/>
                      <a:pt x="612665" y="1415848"/>
                    </a:cubicBezTo>
                    <a:close/>
                    <a:moveTo>
                      <a:pt x="3741260" y="1409168"/>
                    </a:moveTo>
                    <a:lnTo>
                      <a:pt x="3750529" y="1435310"/>
                    </a:lnTo>
                    <a:cubicBezTo>
                      <a:pt x="3822268" y="1637395"/>
                      <a:pt x="3858644" y="1850681"/>
                      <a:pt x="3858644" y="2069253"/>
                    </a:cubicBezTo>
                    <a:cubicBezTo>
                      <a:pt x="3858644" y="2163489"/>
                      <a:pt x="3851910" y="2256421"/>
                      <a:pt x="3838609" y="2345419"/>
                    </a:cubicBezTo>
                    <a:lnTo>
                      <a:pt x="3824440" y="2343295"/>
                    </a:lnTo>
                    <a:cubicBezTo>
                      <a:pt x="3837595" y="2254997"/>
                      <a:pt x="3844306" y="2162813"/>
                      <a:pt x="3844306" y="2069253"/>
                    </a:cubicBezTo>
                    <a:cubicBezTo>
                      <a:pt x="3844306" y="1860529"/>
                      <a:pt x="3810875" y="1656634"/>
                      <a:pt x="3744929" y="1462876"/>
                    </a:cubicBezTo>
                    <a:cubicBezTo>
                      <a:pt x="3732087" y="1501883"/>
                      <a:pt x="3704521" y="1536135"/>
                      <a:pt x="3665441" y="1560974"/>
                    </a:cubicBezTo>
                    <a:cubicBezTo>
                      <a:pt x="3649679" y="1570750"/>
                      <a:pt x="3630610" y="1580574"/>
                      <a:pt x="3610189" y="1589433"/>
                    </a:cubicBezTo>
                    <a:cubicBezTo>
                      <a:pt x="3606761" y="1590591"/>
                      <a:pt x="3603961" y="1591846"/>
                      <a:pt x="3601330" y="1592981"/>
                    </a:cubicBezTo>
                    <a:cubicBezTo>
                      <a:pt x="3601113" y="1593102"/>
                      <a:pt x="3600896" y="1593174"/>
                      <a:pt x="3600679" y="1593271"/>
                    </a:cubicBezTo>
                    <a:lnTo>
                      <a:pt x="3552281" y="2422131"/>
                    </a:lnTo>
                    <a:lnTo>
                      <a:pt x="3552281" y="2422179"/>
                    </a:lnTo>
                    <a:lnTo>
                      <a:pt x="3537943" y="2421358"/>
                    </a:lnTo>
                    <a:lnTo>
                      <a:pt x="3586895" y="1583470"/>
                    </a:lnTo>
                    <a:lnTo>
                      <a:pt x="3595537" y="1579874"/>
                    </a:lnTo>
                    <a:cubicBezTo>
                      <a:pt x="3598578" y="1578570"/>
                      <a:pt x="3601837" y="1577122"/>
                      <a:pt x="3605096" y="1576036"/>
                    </a:cubicBezTo>
                    <a:cubicBezTo>
                      <a:pt x="3624286" y="1567684"/>
                      <a:pt x="3642727" y="1558198"/>
                      <a:pt x="3657814" y="1548832"/>
                    </a:cubicBezTo>
                    <a:cubicBezTo>
                      <a:pt x="3701190" y="1521242"/>
                      <a:pt x="3729239" y="1481341"/>
                      <a:pt x="3736698" y="1436541"/>
                    </a:cubicBezTo>
                    <a:close/>
                    <a:moveTo>
                      <a:pt x="534732" y="1405113"/>
                    </a:moveTo>
                    <a:cubicBezTo>
                      <a:pt x="534563" y="1405233"/>
                      <a:pt x="533863" y="1405668"/>
                      <a:pt x="532535" y="1406947"/>
                    </a:cubicBezTo>
                    <a:cubicBezTo>
                      <a:pt x="532197" y="1407261"/>
                      <a:pt x="531497" y="1408009"/>
                      <a:pt x="531497" y="1412233"/>
                    </a:cubicBezTo>
                    <a:cubicBezTo>
                      <a:pt x="531497" y="1414502"/>
                      <a:pt x="531763" y="1415975"/>
                      <a:pt x="532608" y="1417375"/>
                    </a:cubicBezTo>
                    <a:lnTo>
                      <a:pt x="532632" y="1417375"/>
                    </a:lnTo>
                    <a:cubicBezTo>
                      <a:pt x="533501" y="1417954"/>
                      <a:pt x="534346" y="1418461"/>
                      <a:pt x="534853" y="1418630"/>
                    </a:cubicBezTo>
                    <a:cubicBezTo>
                      <a:pt x="535191" y="1418606"/>
                      <a:pt x="535866" y="1418437"/>
                      <a:pt x="536760" y="1417544"/>
                    </a:cubicBezTo>
                    <a:cubicBezTo>
                      <a:pt x="537966" y="1415854"/>
                      <a:pt x="538666" y="1414116"/>
                      <a:pt x="538666" y="1412233"/>
                    </a:cubicBezTo>
                    <a:cubicBezTo>
                      <a:pt x="538666" y="1409216"/>
                      <a:pt x="537701" y="1407888"/>
                      <a:pt x="536784" y="1406947"/>
                    </a:cubicBezTo>
                    <a:close/>
                    <a:moveTo>
                      <a:pt x="536639" y="1390735"/>
                    </a:moveTo>
                    <a:cubicBezTo>
                      <a:pt x="541129" y="1391161"/>
                      <a:pt x="545112" y="1393780"/>
                      <a:pt x="547815" y="1397871"/>
                    </a:cubicBezTo>
                    <a:cubicBezTo>
                      <a:pt x="550953" y="1400768"/>
                      <a:pt x="553005" y="1405982"/>
                      <a:pt x="553005" y="1412209"/>
                    </a:cubicBezTo>
                    <a:cubicBezTo>
                      <a:pt x="553005" y="1418775"/>
                      <a:pt x="550108" y="1423506"/>
                      <a:pt x="547573" y="1426885"/>
                    </a:cubicBezTo>
                    <a:lnTo>
                      <a:pt x="534671" y="1432963"/>
                    </a:lnTo>
                    <a:lnTo>
                      <a:pt x="523652" y="1428672"/>
                    </a:lnTo>
                    <a:lnTo>
                      <a:pt x="521770" y="1426885"/>
                    </a:lnTo>
                    <a:cubicBezTo>
                      <a:pt x="518559" y="1422613"/>
                      <a:pt x="517111" y="1418099"/>
                      <a:pt x="517111" y="1412209"/>
                    </a:cubicBezTo>
                    <a:cubicBezTo>
                      <a:pt x="517111" y="1407478"/>
                      <a:pt x="517739" y="1401419"/>
                      <a:pt x="522421" y="1396761"/>
                    </a:cubicBezTo>
                    <a:cubicBezTo>
                      <a:pt x="527153" y="1392078"/>
                      <a:pt x="532150" y="1390310"/>
                      <a:pt x="536639" y="1390735"/>
                    </a:cubicBezTo>
                    <a:close/>
                    <a:moveTo>
                      <a:pt x="3252049" y="1390678"/>
                    </a:moveTo>
                    <a:cubicBezTo>
                      <a:pt x="3252049" y="1390678"/>
                      <a:pt x="3251300" y="1390703"/>
                      <a:pt x="3250166" y="1391861"/>
                    </a:cubicBezTo>
                    <a:cubicBezTo>
                      <a:pt x="3248959" y="1393599"/>
                      <a:pt x="3248331" y="1395289"/>
                      <a:pt x="3248331" y="1397896"/>
                    </a:cubicBezTo>
                    <a:cubicBezTo>
                      <a:pt x="3248331" y="1399779"/>
                      <a:pt x="3249080" y="1401541"/>
                      <a:pt x="3250866" y="1403930"/>
                    </a:cubicBezTo>
                    <a:cubicBezTo>
                      <a:pt x="3251252" y="1404196"/>
                      <a:pt x="3251783" y="1404220"/>
                      <a:pt x="3252145" y="1404268"/>
                    </a:cubicBezTo>
                    <a:cubicBezTo>
                      <a:pt x="3252604" y="1404099"/>
                      <a:pt x="3253521" y="1403568"/>
                      <a:pt x="3254366" y="1403013"/>
                    </a:cubicBezTo>
                    <a:cubicBezTo>
                      <a:pt x="3255187" y="1401613"/>
                      <a:pt x="3255524" y="1400165"/>
                      <a:pt x="3255524" y="1397896"/>
                    </a:cubicBezTo>
                    <a:cubicBezTo>
                      <a:pt x="3255524" y="1394806"/>
                      <a:pt x="3255138" y="1393237"/>
                      <a:pt x="3254366" y="1391958"/>
                    </a:cubicBezTo>
                    <a:cubicBezTo>
                      <a:pt x="3253473" y="1391354"/>
                      <a:pt x="3252507" y="1390775"/>
                      <a:pt x="3252049" y="1390678"/>
                    </a:cubicBezTo>
                    <a:close/>
                    <a:moveTo>
                      <a:pt x="713258" y="1386720"/>
                    </a:moveTo>
                    <a:lnTo>
                      <a:pt x="711279" y="1388603"/>
                    </a:lnTo>
                    <a:cubicBezTo>
                      <a:pt x="710362" y="1389520"/>
                      <a:pt x="709420" y="1391644"/>
                      <a:pt x="709420" y="1393889"/>
                    </a:cubicBezTo>
                    <a:cubicBezTo>
                      <a:pt x="709420" y="1396134"/>
                      <a:pt x="710362" y="1398210"/>
                      <a:pt x="711279" y="1399151"/>
                    </a:cubicBezTo>
                    <a:lnTo>
                      <a:pt x="713403" y="1400286"/>
                    </a:lnTo>
                    <a:cubicBezTo>
                      <a:pt x="714127" y="1400286"/>
                      <a:pt x="714731" y="1400093"/>
                      <a:pt x="714875" y="1399996"/>
                    </a:cubicBezTo>
                    <a:cubicBezTo>
                      <a:pt x="716420" y="1398234"/>
                      <a:pt x="717362" y="1396158"/>
                      <a:pt x="717362" y="1393913"/>
                    </a:cubicBezTo>
                    <a:cubicBezTo>
                      <a:pt x="717362" y="1391668"/>
                      <a:pt x="716420" y="1389568"/>
                      <a:pt x="715503" y="1388627"/>
                    </a:cubicBezTo>
                    <a:lnTo>
                      <a:pt x="713234" y="1386744"/>
                    </a:lnTo>
                    <a:close/>
                    <a:moveTo>
                      <a:pt x="3544653" y="1382206"/>
                    </a:moveTo>
                    <a:cubicBezTo>
                      <a:pt x="3542480" y="1385875"/>
                      <a:pt x="3539125" y="1388482"/>
                      <a:pt x="3535094" y="1389616"/>
                    </a:cubicBezTo>
                    <a:lnTo>
                      <a:pt x="3263128" y="1484094"/>
                    </a:lnTo>
                    <a:lnTo>
                      <a:pt x="3263152" y="1484118"/>
                    </a:lnTo>
                    <a:lnTo>
                      <a:pt x="3270394" y="1498552"/>
                    </a:lnTo>
                    <a:lnTo>
                      <a:pt x="3278552" y="1496211"/>
                    </a:lnTo>
                    <a:cubicBezTo>
                      <a:pt x="3476727" y="1438907"/>
                      <a:pt x="3541491" y="1417882"/>
                      <a:pt x="3557760" y="1410882"/>
                    </a:cubicBezTo>
                    <a:cubicBezTo>
                      <a:pt x="3555273" y="1405065"/>
                      <a:pt x="3550760" y="1395192"/>
                      <a:pt x="3544653" y="1382206"/>
                    </a:cubicBezTo>
                    <a:close/>
                    <a:moveTo>
                      <a:pt x="3252368" y="1376914"/>
                    </a:moveTo>
                    <a:cubicBezTo>
                      <a:pt x="3256592" y="1377077"/>
                      <a:pt x="3260485" y="1378803"/>
                      <a:pt x="3263393" y="1380758"/>
                    </a:cubicBezTo>
                    <a:lnTo>
                      <a:pt x="3265180" y="1382399"/>
                    </a:lnTo>
                    <a:cubicBezTo>
                      <a:pt x="3269283" y="1387806"/>
                      <a:pt x="3269838" y="1393285"/>
                      <a:pt x="3269838" y="1397920"/>
                    </a:cubicBezTo>
                    <a:cubicBezTo>
                      <a:pt x="3269838" y="1403737"/>
                      <a:pt x="3268366" y="1408396"/>
                      <a:pt x="3265180" y="1412620"/>
                    </a:cubicBezTo>
                    <a:lnTo>
                      <a:pt x="3263418" y="1414237"/>
                    </a:lnTo>
                    <a:cubicBezTo>
                      <a:pt x="3260473" y="1416241"/>
                      <a:pt x="3256828" y="1418655"/>
                      <a:pt x="3252290" y="1418655"/>
                    </a:cubicBezTo>
                    <a:lnTo>
                      <a:pt x="3252314" y="1418606"/>
                    </a:lnTo>
                    <a:cubicBezTo>
                      <a:pt x="3247824" y="1418606"/>
                      <a:pt x="3243576" y="1416796"/>
                      <a:pt x="3240076" y="1413344"/>
                    </a:cubicBezTo>
                    <a:cubicBezTo>
                      <a:pt x="3237035" y="1409434"/>
                      <a:pt x="3233969" y="1404558"/>
                      <a:pt x="3233969" y="1397896"/>
                    </a:cubicBezTo>
                    <a:cubicBezTo>
                      <a:pt x="3233969" y="1390606"/>
                      <a:pt x="3236697" y="1385996"/>
                      <a:pt x="3239352" y="1382447"/>
                    </a:cubicBezTo>
                    <a:cubicBezTo>
                      <a:pt x="3243588" y="1378151"/>
                      <a:pt x="3248144" y="1376750"/>
                      <a:pt x="3252368" y="1376914"/>
                    </a:cubicBezTo>
                    <a:close/>
                    <a:moveTo>
                      <a:pt x="713451" y="1372406"/>
                    </a:moveTo>
                    <a:cubicBezTo>
                      <a:pt x="718376" y="1372406"/>
                      <a:pt x="723734" y="1375327"/>
                      <a:pt x="726583" y="1379551"/>
                    </a:cubicBezTo>
                    <a:cubicBezTo>
                      <a:pt x="729479" y="1382254"/>
                      <a:pt x="731772" y="1388048"/>
                      <a:pt x="731772" y="1393913"/>
                    </a:cubicBezTo>
                    <a:cubicBezTo>
                      <a:pt x="731772" y="1399779"/>
                      <a:pt x="729479" y="1405548"/>
                      <a:pt x="725665" y="1409338"/>
                    </a:cubicBezTo>
                    <a:cubicBezTo>
                      <a:pt x="723903" y="1412234"/>
                      <a:pt x="718979" y="1414624"/>
                      <a:pt x="713427" y="1414624"/>
                    </a:cubicBezTo>
                    <a:lnTo>
                      <a:pt x="713427" y="1414600"/>
                    </a:lnTo>
                    <a:cubicBezTo>
                      <a:pt x="707851" y="1414600"/>
                      <a:pt x="702927" y="1412210"/>
                      <a:pt x="700248" y="1408203"/>
                    </a:cubicBezTo>
                    <a:cubicBezTo>
                      <a:pt x="697351" y="1405524"/>
                      <a:pt x="695058" y="1399755"/>
                      <a:pt x="695058" y="1393889"/>
                    </a:cubicBezTo>
                    <a:cubicBezTo>
                      <a:pt x="695058" y="1388023"/>
                      <a:pt x="697351" y="1382230"/>
                      <a:pt x="701189" y="1378441"/>
                    </a:cubicBezTo>
                    <a:cubicBezTo>
                      <a:pt x="703096" y="1375327"/>
                      <a:pt x="708527" y="1372406"/>
                      <a:pt x="713451" y="1372406"/>
                    </a:cubicBezTo>
                    <a:close/>
                    <a:moveTo>
                      <a:pt x="460168" y="1369919"/>
                    </a:moveTo>
                    <a:cubicBezTo>
                      <a:pt x="460144" y="1369943"/>
                      <a:pt x="459468" y="1369943"/>
                      <a:pt x="457586" y="1371826"/>
                    </a:cubicBezTo>
                    <a:cubicBezTo>
                      <a:pt x="457441" y="1372260"/>
                      <a:pt x="456499" y="1374071"/>
                      <a:pt x="456499" y="1377112"/>
                    </a:cubicBezTo>
                    <a:cubicBezTo>
                      <a:pt x="456499" y="1378898"/>
                      <a:pt x="457103" y="1380902"/>
                      <a:pt x="457875" y="1382374"/>
                    </a:cubicBezTo>
                    <a:lnTo>
                      <a:pt x="457851" y="1382374"/>
                    </a:lnTo>
                    <a:cubicBezTo>
                      <a:pt x="458889" y="1383050"/>
                      <a:pt x="459661" y="1383436"/>
                      <a:pt x="460313" y="1383485"/>
                    </a:cubicBezTo>
                    <a:cubicBezTo>
                      <a:pt x="460796" y="1383340"/>
                      <a:pt x="461689" y="1382809"/>
                      <a:pt x="462534" y="1382254"/>
                    </a:cubicBezTo>
                    <a:cubicBezTo>
                      <a:pt x="463379" y="1380854"/>
                      <a:pt x="463668" y="1379381"/>
                      <a:pt x="463668" y="1377112"/>
                    </a:cubicBezTo>
                    <a:cubicBezTo>
                      <a:pt x="463668" y="1372888"/>
                      <a:pt x="462968" y="1372164"/>
                      <a:pt x="462630" y="1371826"/>
                    </a:cubicBezTo>
                    <a:cubicBezTo>
                      <a:pt x="460965" y="1370185"/>
                      <a:pt x="460192" y="1369919"/>
                      <a:pt x="460168" y="1369919"/>
                    </a:cubicBezTo>
                    <a:close/>
                    <a:moveTo>
                      <a:pt x="3389528" y="1363566"/>
                    </a:moveTo>
                    <a:lnTo>
                      <a:pt x="3389540" y="1363571"/>
                    </a:lnTo>
                    <a:lnTo>
                      <a:pt x="3389516" y="1363571"/>
                    </a:lnTo>
                    <a:close/>
                    <a:moveTo>
                      <a:pt x="3308363" y="1362268"/>
                    </a:moveTo>
                    <a:lnTo>
                      <a:pt x="3308387" y="1362268"/>
                    </a:lnTo>
                    <a:lnTo>
                      <a:pt x="3308363" y="1362273"/>
                    </a:lnTo>
                    <a:close/>
                    <a:moveTo>
                      <a:pt x="3311356" y="1360409"/>
                    </a:moveTo>
                    <a:cubicBezTo>
                      <a:pt x="3310946" y="1360554"/>
                      <a:pt x="3309353" y="1361592"/>
                      <a:pt x="3308267" y="1362292"/>
                    </a:cubicBezTo>
                    <a:lnTo>
                      <a:pt x="3308363" y="1362273"/>
                    </a:lnTo>
                    <a:lnTo>
                      <a:pt x="3308122" y="1366782"/>
                    </a:lnTo>
                    <a:cubicBezTo>
                      <a:pt x="3308122" y="1370089"/>
                      <a:pt x="3308870" y="1371706"/>
                      <a:pt x="3309256" y="1372116"/>
                    </a:cubicBezTo>
                    <a:cubicBezTo>
                      <a:pt x="3310536" y="1373396"/>
                      <a:pt x="3311284" y="1373830"/>
                      <a:pt x="3311550" y="1373951"/>
                    </a:cubicBezTo>
                    <a:cubicBezTo>
                      <a:pt x="3311815" y="1373927"/>
                      <a:pt x="3312129" y="1373806"/>
                      <a:pt x="3312515" y="1373202"/>
                    </a:cubicBezTo>
                    <a:cubicBezTo>
                      <a:pt x="3314398" y="1371102"/>
                      <a:pt x="3315339" y="1369751"/>
                      <a:pt x="3315339" y="1366782"/>
                    </a:cubicBezTo>
                    <a:cubicBezTo>
                      <a:pt x="3315339" y="1364561"/>
                      <a:pt x="3314350" y="1362437"/>
                      <a:pt x="3313408" y="1361447"/>
                    </a:cubicBezTo>
                    <a:cubicBezTo>
                      <a:pt x="3312370" y="1360409"/>
                      <a:pt x="3311598" y="1360409"/>
                      <a:pt x="3311356" y="1360409"/>
                    </a:cubicBezTo>
                    <a:close/>
                    <a:moveTo>
                      <a:pt x="653564" y="1356378"/>
                    </a:moveTo>
                    <a:cubicBezTo>
                      <a:pt x="653347" y="1356450"/>
                      <a:pt x="652695" y="1356837"/>
                      <a:pt x="651971" y="1357319"/>
                    </a:cubicBezTo>
                    <a:cubicBezTo>
                      <a:pt x="651054" y="1359299"/>
                      <a:pt x="650378" y="1361012"/>
                      <a:pt x="650378" y="1362799"/>
                    </a:cubicBezTo>
                    <a:cubicBezTo>
                      <a:pt x="650378" y="1365213"/>
                      <a:pt x="651006" y="1366975"/>
                      <a:pt x="651971" y="1369026"/>
                    </a:cubicBezTo>
                    <a:cubicBezTo>
                      <a:pt x="652671" y="1369437"/>
                      <a:pt x="653347" y="1369823"/>
                      <a:pt x="653733" y="1369968"/>
                    </a:cubicBezTo>
                    <a:cubicBezTo>
                      <a:pt x="654337" y="1369919"/>
                      <a:pt x="655037" y="1369582"/>
                      <a:pt x="655978" y="1369002"/>
                    </a:cubicBezTo>
                    <a:cubicBezTo>
                      <a:pt x="656968" y="1366951"/>
                      <a:pt x="657571" y="1365164"/>
                      <a:pt x="657571" y="1362799"/>
                    </a:cubicBezTo>
                    <a:cubicBezTo>
                      <a:pt x="657571" y="1361012"/>
                      <a:pt x="656944" y="1359299"/>
                      <a:pt x="656002" y="1357343"/>
                    </a:cubicBezTo>
                    <a:cubicBezTo>
                      <a:pt x="654989" y="1356740"/>
                      <a:pt x="654216" y="1356378"/>
                      <a:pt x="653564" y="1356378"/>
                    </a:cubicBezTo>
                    <a:close/>
                    <a:moveTo>
                      <a:pt x="457975" y="1356103"/>
                    </a:moveTo>
                    <a:cubicBezTo>
                      <a:pt x="462510" y="1355328"/>
                      <a:pt x="467603" y="1356595"/>
                      <a:pt x="472744" y="1361688"/>
                    </a:cubicBezTo>
                    <a:cubicBezTo>
                      <a:pt x="477427" y="1366371"/>
                      <a:pt x="478055" y="1372405"/>
                      <a:pt x="478055" y="1377161"/>
                    </a:cubicBezTo>
                    <a:cubicBezTo>
                      <a:pt x="478055" y="1383050"/>
                      <a:pt x="476606" y="1387588"/>
                      <a:pt x="473396" y="1391837"/>
                    </a:cubicBezTo>
                    <a:lnTo>
                      <a:pt x="471682" y="1393454"/>
                    </a:lnTo>
                    <a:cubicBezTo>
                      <a:pt x="468762" y="1395457"/>
                      <a:pt x="465093" y="1397919"/>
                      <a:pt x="460482" y="1397919"/>
                    </a:cubicBezTo>
                    <a:lnTo>
                      <a:pt x="460482" y="1397871"/>
                    </a:lnTo>
                    <a:cubicBezTo>
                      <a:pt x="455123" y="1397871"/>
                      <a:pt x="451285" y="1395288"/>
                      <a:pt x="448485" y="1393406"/>
                    </a:cubicBezTo>
                    <a:lnTo>
                      <a:pt x="446578" y="1391523"/>
                    </a:lnTo>
                    <a:cubicBezTo>
                      <a:pt x="444454" y="1388337"/>
                      <a:pt x="442137" y="1382930"/>
                      <a:pt x="442137" y="1377136"/>
                    </a:cubicBezTo>
                    <a:cubicBezTo>
                      <a:pt x="442137" y="1371874"/>
                      <a:pt x="443561" y="1367167"/>
                      <a:pt x="446554" y="1362774"/>
                    </a:cubicBezTo>
                    <a:cubicBezTo>
                      <a:pt x="449463" y="1359697"/>
                      <a:pt x="453440" y="1356879"/>
                      <a:pt x="457975" y="1356103"/>
                    </a:cubicBezTo>
                    <a:close/>
                    <a:moveTo>
                      <a:pt x="3311356" y="1346071"/>
                    </a:moveTo>
                    <a:cubicBezTo>
                      <a:pt x="3315894" y="1346071"/>
                      <a:pt x="3320143" y="1347881"/>
                      <a:pt x="3323595" y="1351357"/>
                    </a:cubicBezTo>
                    <a:cubicBezTo>
                      <a:pt x="3327433" y="1355219"/>
                      <a:pt x="3329702" y="1360988"/>
                      <a:pt x="3329702" y="1366782"/>
                    </a:cubicBezTo>
                    <a:cubicBezTo>
                      <a:pt x="3329702" y="1372937"/>
                      <a:pt x="3327674" y="1378127"/>
                      <a:pt x="3323667" y="1382182"/>
                    </a:cubicBezTo>
                    <a:cubicBezTo>
                      <a:pt x="3321495" y="1385682"/>
                      <a:pt x="3316715" y="1388313"/>
                      <a:pt x="3311381" y="1388313"/>
                    </a:cubicBezTo>
                    <a:lnTo>
                      <a:pt x="3311356" y="1388313"/>
                    </a:lnTo>
                    <a:cubicBezTo>
                      <a:pt x="3305177" y="1388313"/>
                      <a:pt x="3300591" y="1383751"/>
                      <a:pt x="3299094" y="1382206"/>
                    </a:cubicBezTo>
                    <a:cubicBezTo>
                      <a:pt x="3295594" y="1378706"/>
                      <a:pt x="3293784" y="1373371"/>
                      <a:pt x="3293784" y="1366782"/>
                    </a:cubicBezTo>
                    <a:cubicBezTo>
                      <a:pt x="3293784" y="1360192"/>
                      <a:pt x="3295594" y="1354857"/>
                      <a:pt x="3299046" y="1351381"/>
                    </a:cubicBezTo>
                    <a:cubicBezTo>
                      <a:pt x="3303198" y="1348461"/>
                      <a:pt x="3306818" y="1346071"/>
                      <a:pt x="3311356" y="1346071"/>
                    </a:cubicBezTo>
                    <a:close/>
                    <a:moveTo>
                      <a:pt x="3210785" y="1345220"/>
                    </a:moveTo>
                    <a:lnTo>
                      <a:pt x="3210796" y="1345226"/>
                    </a:lnTo>
                    <a:lnTo>
                      <a:pt x="3210772" y="1345226"/>
                    </a:lnTo>
                    <a:close/>
                    <a:moveTo>
                      <a:pt x="653564" y="1342088"/>
                    </a:moveTo>
                    <a:cubicBezTo>
                      <a:pt x="658923" y="1342088"/>
                      <a:pt x="662761" y="1344598"/>
                      <a:pt x="665513" y="1346433"/>
                    </a:cubicBezTo>
                    <a:lnTo>
                      <a:pt x="667130" y="1347495"/>
                    </a:lnTo>
                    <a:lnTo>
                      <a:pt x="667951" y="1349209"/>
                    </a:lnTo>
                    <a:cubicBezTo>
                      <a:pt x="669737" y="1352733"/>
                      <a:pt x="671958" y="1357126"/>
                      <a:pt x="671958" y="1362799"/>
                    </a:cubicBezTo>
                    <a:cubicBezTo>
                      <a:pt x="671958" y="1369171"/>
                      <a:pt x="669761" y="1373540"/>
                      <a:pt x="668047" y="1377064"/>
                    </a:cubicBezTo>
                    <a:lnTo>
                      <a:pt x="667203" y="1378778"/>
                    </a:lnTo>
                    <a:lnTo>
                      <a:pt x="665537" y="1379961"/>
                    </a:lnTo>
                    <a:cubicBezTo>
                      <a:pt x="662785" y="1381795"/>
                      <a:pt x="658947" y="1384306"/>
                      <a:pt x="653589" y="1384306"/>
                    </a:cubicBezTo>
                    <a:lnTo>
                      <a:pt x="653564" y="1384306"/>
                    </a:lnTo>
                    <a:cubicBezTo>
                      <a:pt x="649026" y="1384306"/>
                      <a:pt x="645357" y="1381892"/>
                      <a:pt x="642437" y="1379961"/>
                    </a:cubicBezTo>
                    <a:lnTo>
                      <a:pt x="640819" y="1378875"/>
                    </a:lnTo>
                    <a:lnTo>
                      <a:pt x="639950" y="1377161"/>
                    </a:lnTo>
                    <a:cubicBezTo>
                      <a:pt x="638164" y="1373492"/>
                      <a:pt x="636040" y="1369171"/>
                      <a:pt x="636040" y="1362823"/>
                    </a:cubicBezTo>
                    <a:cubicBezTo>
                      <a:pt x="636040" y="1357174"/>
                      <a:pt x="638212" y="1352805"/>
                      <a:pt x="639950" y="1349305"/>
                    </a:cubicBezTo>
                    <a:lnTo>
                      <a:pt x="640795" y="1347592"/>
                    </a:lnTo>
                    <a:lnTo>
                      <a:pt x="642437" y="1346433"/>
                    </a:lnTo>
                    <a:cubicBezTo>
                      <a:pt x="645357" y="1344502"/>
                      <a:pt x="649026" y="1342088"/>
                      <a:pt x="653564" y="1342088"/>
                    </a:cubicBezTo>
                    <a:close/>
                    <a:moveTo>
                      <a:pt x="3389371" y="1335643"/>
                    </a:moveTo>
                    <a:lnTo>
                      <a:pt x="3389395" y="1335667"/>
                    </a:lnTo>
                    <a:lnTo>
                      <a:pt x="3387416" y="1337550"/>
                    </a:lnTo>
                    <a:cubicBezTo>
                      <a:pt x="3386451" y="1338540"/>
                      <a:pt x="3385533" y="1339867"/>
                      <a:pt x="3385533" y="1342836"/>
                    </a:cubicBezTo>
                    <a:cubicBezTo>
                      <a:pt x="3385533" y="1345081"/>
                      <a:pt x="3386499" y="1347205"/>
                      <a:pt x="3387416" y="1348171"/>
                    </a:cubicBezTo>
                    <a:cubicBezTo>
                      <a:pt x="3388430" y="1349160"/>
                      <a:pt x="3389130" y="1349233"/>
                      <a:pt x="3389444" y="1349233"/>
                    </a:cubicBezTo>
                    <a:cubicBezTo>
                      <a:pt x="3390023" y="1349160"/>
                      <a:pt x="3391254" y="1348533"/>
                      <a:pt x="3391688" y="1348098"/>
                    </a:cubicBezTo>
                    <a:cubicBezTo>
                      <a:pt x="3391978" y="1347809"/>
                      <a:pt x="3392726" y="1346191"/>
                      <a:pt x="3392726" y="1342812"/>
                    </a:cubicBezTo>
                    <a:cubicBezTo>
                      <a:pt x="3392726" y="1339433"/>
                      <a:pt x="3391978" y="1337888"/>
                      <a:pt x="3391592" y="1337502"/>
                    </a:cubicBezTo>
                    <a:close/>
                    <a:moveTo>
                      <a:pt x="576008" y="1331660"/>
                    </a:moveTo>
                    <a:lnTo>
                      <a:pt x="574101" y="1333543"/>
                    </a:lnTo>
                    <a:cubicBezTo>
                      <a:pt x="573135" y="1334508"/>
                      <a:pt x="572194" y="1336608"/>
                      <a:pt x="572194" y="1338853"/>
                    </a:cubicBezTo>
                    <a:cubicBezTo>
                      <a:pt x="572194" y="1341098"/>
                      <a:pt x="573160" y="1343198"/>
                      <a:pt x="574101" y="1344164"/>
                    </a:cubicBezTo>
                    <a:lnTo>
                      <a:pt x="576177" y="1345226"/>
                    </a:lnTo>
                    <a:cubicBezTo>
                      <a:pt x="576925" y="1345226"/>
                      <a:pt x="577529" y="1345033"/>
                      <a:pt x="577673" y="1344936"/>
                    </a:cubicBezTo>
                    <a:cubicBezTo>
                      <a:pt x="579218" y="1343222"/>
                      <a:pt x="580160" y="1341074"/>
                      <a:pt x="580160" y="1338853"/>
                    </a:cubicBezTo>
                    <a:cubicBezTo>
                      <a:pt x="580160" y="1336633"/>
                      <a:pt x="579194" y="1334508"/>
                      <a:pt x="578253" y="1333543"/>
                    </a:cubicBezTo>
                    <a:close/>
                    <a:moveTo>
                      <a:pt x="3389540" y="1321329"/>
                    </a:moveTo>
                    <a:cubicBezTo>
                      <a:pt x="3394513" y="1321329"/>
                      <a:pt x="3399823" y="1324201"/>
                      <a:pt x="3402696" y="1328498"/>
                    </a:cubicBezTo>
                    <a:cubicBezTo>
                      <a:pt x="3405327" y="1330960"/>
                      <a:pt x="3407064" y="1336150"/>
                      <a:pt x="3407064" y="1342836"/>
                    </a:cubicBezTo>
                    <a:cubicBezTo>
                      <a:pt x="3407064" y="1349522"/>
                      <a:pt x="3405302" y="1354760"/>
                      <a:pt x="3401802" y="1358261"/>
                    </a:cubicBezTo>
                    <a:lnTo>
                      <a:pt x="3389528" y="1363566"/>
                    </a:lnTo>
                    <a:lnTo>
                      <a:pt x="3377302" y="1358285"/>
                    </a:lnTo>
                    <a:cubicBezTo>
                      <a:pt x="3373464" y="1354495"/>
                      <a:pt x="3371195" y="1348702"/>
                      <a:pt x="3371195" y="1342836"/>
                    </a:cubicBezTo>
                    <a:cubicBezTo>
                      <a:pt x="3371195" y="1336657"/>
                      <a:pt x="3373247" y="1331467"/>
                      <a:pt x="3377302" y="1327436"/>
                    </a:cubicBezTo>
                    <a:cubicBezTo>
                      <a:pt x="3379426" y="1323888"/>
                      <a:pt x="3384109" y="1321329"/>
                      <a:pt x="3389540" y="1321329"/>
                    </a:cubicBezTo>
                    <a:close/>
                    <a:moveTo>
                      <a:pt x="576201" y="1317322"/>
                    </a:moveTo>
                    <a:cubicBezTo>
                      <a:pt x="581101" y="1317322"/>
                      <a:pt x="586484" y="1320243"/>
                      <a:pt x="589332" y="1324491"/>
                    </a:cubicBezTo>
                    <a:cubicBezTo>
                      <a:pt x="592277" y="1327267"/>
                      <a:pt x="594546" y="1333036"/>
                      <a:pt x="594546" y="1338853"/>
                    </a:cubicBezTo>
                    <a:cubicBezTo>
                      <a:pt x="594546" y="1344671"/>
                      <a:pt x="592277" y="1350464"/>
                      <a:pt x="588439" y="1354278"/>
                    </a:cubicBezTo>
                    <a:cubicBezTo>
                      <a:pt x="586677" y="1357174"/>
                      <a:pt x="581753" y="1359564"/>
                      <a:pt x="576177" y="1359564"/>
                    </a:cubicBezTo>
                    <a:cubicBezTo>
                      <a:pt x="570263" y="1359564"/>
                      <a:pt x="565846" y="1357440"/>
                      <a:pt x="563022" y="1353191"/>
                    </a:cubicBezTo>
                    <a:cubicBezTo>
                      <a:pt x="560101" y="1350464"/>
                      <a:pt x="557856" y="1344695"/>
                      <a:pt x="557856" y="1338853"/>
                    </a:cubicBezTo>
                    <a:cubicBezTo>
                      <a:pt x="557856" y="1333012"/>
                      <a:pt x="560101" y="1327243"/>
                      <a:pt x="563939" y="1323429"/>
                    </a:cubicBezTo>
                    <a:cubicBezTo>
                      <a:pt x="566184" y="1319881"/>
                      <a:pt x="570842" y="1317322"/>
                      <a:pt x="576201" y="1317322"/>
                    </a:cubicBezTo>
                    <a:close/>
                    <a:moveTo>
                      <a:pt x="3210796" y="1317298"/>
                    </a:moveTo>
                    <a:lnTo>
                      <a:pt x="3210796" y="1317322"/>
                    </a:lnTo>
                    <a:lnTo>
                      <a:pt x="3208696" y="1319205"/>
                    </a:lnTo>
                    <a:cubicBezTo>
                      <a:pt x="3207755" y="1320170"/>
                      <a:pt x="3206837" y="1322270"/>
                      <a:pt x="3206837" y="1324491"/>
                    </a:cubicBezTo>
                    <a:cubicBezTo>
                      <a:pt x="3206837" y="1326712"/>
                      <a:pt x="3207755" y="1328860"/>
                      <a:pt x="3208744" y="1329850"/>
                    </a:cubicBezTo>
                    <a:lnTo>
                      <a:pt x="3210796" y="1330888"/>
                    </a:lnTo>
                    <a:cubicBezTo>
                      <a:pt x="3211858" y="1330888"/>
                      <a:pt x="3212244" y="1330719"/>
                      <a:pt x="3212244" y="1330719"/>
                    </a:cubicBezTo>
                    <a:cubicBezTo>
                      <a:pt x="3213838" y="1328860"/>
                      <a:pt x="3214803" y="1326712"/>
                      <a:pt x="3214803" y="1324467"/>
                    </a:cubicBezTo>
                    <a:cubicBezTo>
                      <a:pt x="3214803" y="1322222"/>
                      <a:pt x="3213838" y="1320146"/>
                      <a:pt x="3212920" y="1319181"/>
                    </a:cubicBezTo>
                    <a:close/>
                    <a:moveTo>
                      <a:pt x="736552" y="1312543"/>
                    </a:moveTo>
                    <a:lnTo>
                      <a:pt x="736142" y="1313146"/>
                    </a:lnTo>
                    <a:lnTo>
                      <a:pt x="734452" y="1313678"/>
                    </a:lnTo>
                    <a:cubicBezTo>
                      <a:pt x="733511" y="1314619"/>
                      <a:pt x="732594" y="1316695"/>
                      <a:pt x="732594" y="1318940"/>
                    </a:cubicBezTo>
                    <a:cubicBezTo>
                      <a:pt x="732594" y="1321185"/>
                      <a:pt x="733535" y="1323309"/>
                      <a:pt x="734452" y="1324274"/>
                    </a:cubicBezTo>
                    <a:lnTo>
                      <a:pt x="736480" y="1326061"/>
                    </a:lnTo>
                    <a:cubicBezTo>
                      <a:pt x="736818" y="1325916"/>
                      <a:pt x="737325" y="1325578"/>
                      <a:pt x="737904" y="1325023"/>
                    </a:cubicBezTo>
                    <a:cubicBezTo>
                      <a:pt x="739063" y="1323888"/>
                      <a:pt x="739763" y="1322295"/>
                      <a:pt x="739763" y="1318940"/>
                    </a:cubicBezTo>
                    <a:cubicBezTo>
                      <a:pt x="739763" y="1315584"/>
                      <a:pt x="738990" y="1313991"/>
                      <a:pt x="738676" y="1313678"/>
                    </a:cubicBezTo>
                    <a:cubicBezTo>
                      <a:pt x="737590" y="1312567"/>
                      <a:pt x="736987" y="1312567"/>
                      <a:pt x="736576" y="1312567"/>
                    </a:cubicBezTo>
                    <a:close/>
                    <a:moveTo>
                      <a:pt x="3210796" y="1302984"/>
                    </a:moveTo>
                    <a:cubicBezTo>
                      <a:pt x="3216155" y="1302984"/>
                      <a:pt x="3220958" y="1305615"/>
                      <a:pt x="3223976" y="1310201"/>
                    </a:cubicBezTo>
                    <a:cubicBezTo>
                      <a:pt x="3226824" y="1312832"/>
                      <a:pt x="3229141" y="1318746"/>
                      <a:pt x="3229141" y="1324491"/>
                    </a:cubicBezTo>
                    <a:cubicBezTo>
                      <a:pt x="3229141" y="1330236"/>
                      <a:pt x="3226872" y="1336102"/>
                      <a:pt x="3223082" y="1339916"/>
                    </a:cubicBezTo>
                    <a:lnTo>
                      <a:pt x="3210785" y="1345220"/>
                    </a:lnTo>
                    <a:lnTo>
                      <a:pt x="3197689" y="1338902"/>
                    </a:lnTo>
                    <a:cubicBezTo>
                      <a:pt x="3194744" y="1336077"/>
                      <a:pt x="3192427" y="1330309"/>
                      <a:pt x="3192427" y="1324491"/>
                    </a:cubicBezTo>
                    <a:cubicBezTo>
                      <a:pt x="3192427" y="1318674"/>
                      <a:pt x="3194768" y="1312832"/>
                      <a:pt x="3198558" y="1309091"/>
                    </a:cubicBezTo>
                    <a:cubicBezTo>
                      <a:pt x="3200417" y="1305953"/>
                      <a:pt x="3205824" y="1302984"/>
                      <a:pt x="3210796" y="1302984"/>
                    </a:cubicBezTo>
                    <a:close/>
                    <a:moveTo>
                      <a:pt x="3463789" y="1300594"/>
                    </a:moveTo>
                    <a:cubicBezTo>
                      <a:pt x="3463885" y="1300618"/>
                      <a:pt x="3463137" y="1300980"/>
                      <a:pt x="3461592" y="1302477"/>
                    </a:cubicBezTo>
                    <a:cubicBezTo>
                      <a:pt x="3461496" y="1302935"/>
                      <a:pt x="3460530" y="1304770"/>
                      <a:pt x="3460530" y="1307763"/>
                    </a:cubicBezTo>
                    <a:cubicBezTo>
                      <a:pt x="3460530" y="1309598"/>
                      <a:pt x="3461158" y="1311601"/>
                      <a:pt x="3461906" y="1313074"/>
                    </a:cubicBezTo>
                    <a:cubicBezTo>
                      <a:pt x="3462678" y="1313605"/>
                      <a:pt x="3463427" y="1314039"/>
                      <a:pt x="3463885" y="1314160"/>
                    </a:cubicBezTo>
                    <a:cubicBezTo>
                      <a:pt x="3464561" y="1314112"/>
                      <a:pt x="3465334" y="1313725"/>
                      <a:pt x="3466372" y="1313074"/>
                    </a:cubicBezTo>
                    <a:cubicBezTo>
                      <a:pt x="3467120" y="1311625"/>
                      <a:pt x="3467747" y="1309598"/>
                      <a:pt x="3467747" y="1307763"/>
                    </a:cubicBezTo>
                    <a:cubicBezTo>
                      <a:pt x="3467747" y="1304746"/>
                      <a:pt x="3466782" y="1302960"/>
                      <a:pt x="3465768" y="1301439"/>
                    </a:cubicBezTo>
                    <a:cubicBezTo>
                      <a:pt x="3464803" y="1300642"/>
                      <a:pt x="3464175" y="1300594"/>
                      <a:pt x="3463789" y="1300594"/>
                    </a:cubicBezTo>
                    <a:close/>
                    <a:moveTo>
                      <a:pt x="734884" y="1298398"/>
                    </a:moveTo>
                    <a:cubicBezTo>
                      <a:pt x="739594" y="1298102"/>
                      <a:pt x="744868" y="1299508"/>
                      <a:pt x="748839" y="1303515"/>
                    </a:cubicBezTo>
                    <a:cubicBezTo>
                      <a:pt x="752315" y="1306991"/>
                      <a:pt x="754101" y="1312181"/>
                      <a:pt x="754101" y="1318916"/>
                    </a:cubicBezTo>
                    <a:cubicBezTo>
                      <a:pt x="754101" y="1325650"/>
                      <a:pt x="752339" y="1330840"/>
                      <a:pt x="748839" y="1334364"/>
                    </a:cubicBezTo>
                    <a:cubicBezTo>
                      <a:pt x="745990" y="1337140"/>
                      <a:pt x="741887" y="1340447"/>
                      <a:pt x="736552" y="1340447"/>
                    </a:cubicBezTo>
                    <a:cubicBezTo>
                      <a:pt x="731218" y="1340447"/>
                      <a:pt x="726559" y="1337936"/>
                      <a:pt x="723445" y="1333350"/>
                    </a:cubicBezTo>
                    <a:cubicBezTo>
                      <a:pt x="720500" y="1330526"/>
                      <a:pt x="718183" y="1324757"/>
                      <a:pt x="718183" y="1318916"/>
                    </a:cubicBezTo>
                    <a:cubicBezTo>
                      <a:pt x="718183" y="1313074"/>
                      <a:pt x="720476" y="1307281"/>
                      <a:pt x="724314" y="1303491"/>
                    </a:cubicBezTo>
                    <a:cubicBezTo>
                      <a:pt x="726028" y="1300691"/>
                      <a:pt x="730174" y="1298694"/>
                      <a:pt x="734884" y="1298398"/>
                    </a:cubicBezTo>
                    <a:close/>
                    <a:moveTo>
                      <a:pt x="501204" y="1296636"/>
                    </a:moveTo>
                    <a:cubicBezTo>
                      <a:pt x="501204" y="1296636"/>
                      <a:pt x="500335" y="1297215"/>
                      <a:pt x="499080" y="1298470"/>
                    </a:cubicBezTo>
                    <a:cubicBezTo>
                      <a:pt x="498693" y="1298856"/>
                      <a:pt x="497993" y="1300449"/>
                      <a:pt x="497993" y="1303780"/>
                    </a:cubicBezTo>
                    <a:cubicBezTo>
                      <a:pt x="497993" y="1307112"/>
                      <a:pt x="498693" y="1308705"/>
                      <a:pt x="499080" y="1309091"/>
                    </a:cubicBezTo>
                    <a:cubicBezTo>
                      <a:pt x="500166" y="1310153"/>
                      <a:pt x="500745" y="1310153"/>
                      <a:pt x="501180" y="1310153"/>
                    </a:cubicBezTo>
                    <a:cubicBezTo>
                      <a:pt x="502242" y="1310153"/>
                      <a:pt x="502604" y="1310008"/>
                      <a:pt x="502628" y="1309984"/>
                    </a:cubicBezTo>
                    <a:cubicBezTo>
                      <a:pt x="504221" y="1308125"/>
                      <a:pt x="505162" y="1306001"/>
                      <a:pt x="505162" y="1303780"/>
                    </a:cubicBezTo>
                    <a:cubicBezTo>
                      <a:pt x="505162" y="1301560"/>
                      <a:pt x="504173" y="1299411"/>
                      <a:pt x="503280" y="1298470"/>
                    </a:cubicBezTo>
                    <a:close/>
                    <a:moveTo>
                      <a:pt x="3270370" y="1287004"/>
                    </a:moveTo>
                    <a:lnTo>
                      <a:pt x="3270382" y="1287011"/>
                    </a:lnTo>
                    <a:lnTo>
                      <a:pt x="3268535" y="1288090"/>
                    </a:lnTo>
                    <a:cubicBezTo>
                      <a:pt x="3267570" y="1289394"/>
                      <a:pt x="3266652" y="1292001"/>
                      <a:pt x="3266652" y="1293401"/>
                    </a:cubicBezTo>
                    <a:cubicBezTo>
                      <a:pt x="3266652" y="1296008"/>
                      <a:pt x="3267304" y="1297722"/>
                      <a:pt x="3269187" y="1300232"/>
                    </a:cubicBezTo>
                    <a:cubicBezTo>
                      <a:pt x="3269549" y="1300497"/>
                      <a:pt x="3270152" y="1300522"/>
                      <a:pt x="3270490" y="1300570"/>
                    </a:cubicBezTo>
                    <a:cubicBezTo>
                      <a:pt x="3270949" y="1300425"/>
                      <a:pt x="3271842" y="1299894"/>
                      <a:pt x="3272711" y="1299339"/>
                    </a:cubicBezTo>
                    <a:cubicBezTo>
                      <a:pt x="3273459" y="1298059"/>
                      <a:pt x="3273821" y="1296490"/>
                      <a:pt x="3273821" y="1293401"/>
                    </a:cubicBezTo>
                    <a:cubicBezTo>
                      <a:pt x="3273821" y="1291156"/>
                      <a:pt x="3273483" y="1289683"/>
                      <a:pt x="3272663" y="1288259"/>
                    </a:cubicBezTo>
                    <a:lnTo>
                      <a:pt x="3270382" y="1287011"/>
                    </a:lnTo>
                    <a:lnTo>
                      <a:pt x="3270394" y="1287004"/>
                    </a:lnTo>
                    <a:close/>
                    <a:moveTo>
                      <a:pt x="3463740" y="1286256"/>
                    </a:moveTo>
                    <a:cubicBezTo>
                      <a:pt x="3469920" y="1286256"/>
                      <a:pt x="3474217" y="1289732"/>
                      <a:pt x="3476823" y="1292387"/>
                    </a:cubicBezTo>
                    <a:cubicBezTo>
                      <a:pt x="3480637" y="1297794"/>
                      <a:pt x="3482086" y="1302501"/>
                      <a:pt x="3482086" y="1307763"/>
                    </a:cubicBezTo>
                    <a:cubicBezTo>
                      <a:pt x="3482086" y="1312663"/>
                      <a:pt x="3480444" y="1318022"/>
                      <a:pt x="3477668" y="1322150"/>
                    </a:cubicBezTo>
                    <a:lnTo>
                      <a:pt x="3475665" y="1324129"/>
                    </a:lnTo>
                    <a:cubicBezTo>
                      <a:pt x="3472889" y="1325987"/>
                      <a:pt x="3469099" y="1328498"/>
                      <a:pt x="3463740" y="1328498"/>
                    </a:cubicBezTo>
                    <a:cubicBezTo>
                      <a:pt x="3459202" y="1328498"/>
                      <a:pt x="3455582" y="1326108"/>
                      <a:pt x="3452685" y="1324201"/>
                    </a:cubicBezTo>
                    <a:lnTo>
                      <a:pt x="3450561" y="1322101"/>
                    </a:lnTo>
                    <a:cubicBezTo>
                      <a:pt x="3447833" y="1317974"/>
                      <a:pt x="3446216" y="1312615"/>
                      <a:pt x="3446216" y="1307763"/>
                    </a:cubicBezTo>
                    <a:cubicBezTo>
                      <a:pt x="3446216" y="1300811"/>
                      <a:pt x="3448702" y="1296273"/>
                      <a:pt x="3450585" y="1293449"/>
                    </a:cubicBezTo>
                    <a:cubicBezTo>
                      <a:pt x="3452999" y="1290818"/>
                      <a:pt x="3457561" y="1286256"/>
                      <a:pt x="3463740" y="1286256"/>
                    </a:cubicBezTo>
                    <a:close/>
                    <a:moveTo>
                      <a:pt x="503099" y="1282258"/>
                    </a:moveTo>
                    <a:cubicBezTo>
                      <a:pt x="507601" y="1282678"/>
                      <a:pt x="511608" y="1285303"/>
                      <a:pt x="514335" y="1289418"/>
                    </a:cubicBezTo>
                    <a:cubicBezTo>
                      <a:pt x="517231" y="1292146"/>
                      <a:pt x="519525" y="1297939"/>
                      <a:pt x="519525" y="1303756"/>
                    </a:cubicBezTo>
                    <a:cubicBezTo>
                      <a:pt x="519525" y="1309574"/>
                      <a:pt x="517231" y="1315367"/>
                      <a:pt x="513442" y="1319181"/>
                    </a:cubicBezTo>
                    <a:cubicBezTo>
                      <a:pt x="511462" y="1322319"/>
                      <a:pt x="507045" y="1324467"/>
                      <a:pt x="501155" y="1324467"/>
                    </a:cubicBezTo>
                    <a:lnTo>
                      <a:pt x="501180" y="1324491"/>
                    </a:lnTo>
                    <a:cubicBezTo>
                      <a:pt x="496545" y="1324491"/>
                      <a:pt x="492441" y="1322729"/>
                      <a:pt x="488941" y="1319229"/>
                    </a:cubicBezTo>
                    <a:cubicBezTo>
                      <a:pt x="485393" y="1315681"/>
                      <a:pt x="483631" y="1310491"/>
                      <a:pt x="483631" y="1303756"/>
                    </a:cubicBezTo>
                    <a:cubicBezTo>
                      <a:pt x="483631" y="1297022"/>
                      <a:pt x="485393" y="1291856"/>
                      <a:pt x="488893" y="1288332"/>
                    </a:cubicBezTo>
                    <a:cubicBezTo>
                      <a:pt x="493600" y="1283625"/>
                      <a:pt x="498597" y="1281839"/>
                      <a:pt x="503099" y="1282258"/>
                    </a:cubicBezTo>
                    <a:close/>
                    <a:moveTo>
                      <a:pt x="676713" y="1281428"/>
                    </a:moveTo>
                    <a:lnTo>
                      <a:pt x="674637" y="1283311"/>
                    </a:lnTo>
                    <a:cubicBezTo>
                      <a:pt x="673671" y="1284276"/>
                      <a:pt x="672730" y="1286376"/>
                      <a:pt x="672730" y="1288621"/>
                    </a:cubicBezTo>
                    <a:cubicBezTo>
                      <a:pt x="672730" y="1290866"/>
                      <a:pt x="673720" y="1293039"/>
                      <a:pt x="674637" y="1293932"/>
                    </a:cubicBezTo>
                    <a:lnTo>
                      <a:pt x="676713" y="1294994"/>
                    </a:lnTo>
                    <a:cubicBezTo>
                      <a:pt x="677799" y="1294994"/>
                      <a:pt x="678161" y="1294849"/>
                      <a:pt x="678185" y="1294825"/>
                    </a:cubicBezTo>
                    <a:cubicBezTo>
                      <a:pt x="679706" y="1292990"/>
                      <a:pt x="680696" y="1290939"/>
                      <a:pt x="680696" y="1288621"/>
                    </a:cubicBezTo>
                    <a:cubicBezTo>
                      <a:pt x="680696" y="1286304"/>
                      <a:pt x="679730" y="1284276"/>
                      <a:pt x="678789" y="1283311"/>
                    </a:cubicBezTo>
                    <a:close/>
                    <a:moveTo>
                      <a:pt x="3270635" y="1272666"/>
                    </a:moveTo>
                    <a:cubicBezTo>
                      <a:pt x="3275197" y="1272666"/>
                      <a:pt x="3278697" y="1275007"/>
                      <a:pt x="3281594" y="1276914"/>
                    </a:cubicBezTo>
                    <a:lnTo>
                      <a:pt x="3283597" y="1278773"/>
                    </a:lnTo>
                    <a:cubicBezTo>
                      <a:pt x="3286808" y="1283045"/>
                      <a:pt x="3288184" y="1287559"/>
                      <a:pt x="3288184" y="1293401"/>
                    </a:cubicBezTo>
                    <a:cubicBezTo>
                      <a:pt x="3288184" y="1299942"/>
                      <a:pt x="3286808" y="1304553"/>
                      <a:pt x="3283597" y="1308849"/>
                    </a:cubicBezTo>
                    <a:lnTo>
                      <a:pt x="3281787" y="1310539"/>
                    </a:lnTo>
                    <a:cubicBezTo>
                      <a:pt x="3278794" y="1312518"/>
                      <a:pt x="3275197" y="1314884"/>
                      <a:pt x="3270659" y="1314884"/>
                    </a:cubicBezTo>
                    <a:lnTo>
                      <a:pt x="3270635" y="1314908"/>
                    </a:lnTo>
                    <a:cubicBezTo>
                      <a:pt x="3266073" y="1314908"/>
                      <a:pt x="3261849" y="1313098"/>
                      <a:pt x="3258397" y="1309622"/>
                    </a:cubicBezTo>
                    <a:cubicBezTo>
                      <a:pt x="3255187" y="1305542"/>
                      <a:pt x="3252290" y="1300763"/>
                      <a:pt x="3252290" y="1293401"/>
                    </a:cubicBezTo>
                    <a:cubicBezTo>
                      <a:pt x="3252290" y="1288259"/>
                      <a:pt x="3254680" y="1282876"/>
                      <a:pt x="3256707" y="1279835"/>
                    </a:cubicBezTo>
                    <a:lnTo>
                      <a:pt x="3258397" y="1277976"/>
                    </a:lnTo>
                    <a:cubicBezTo>
                      <a:pt x="3261849" y="1274500"/>
                      <a:pt x="3266073" y="1272666"/>
                      <a:pt x="3270635" y="1272666"/>
                    </a:cubicBezTo>
                    <a:close/>
                    <a:moveTo>
                      <a:pt x="676737" y="1267090"/>
                    </a:moveTo>
                    <a:cubicBezTo>
                      <a:pt x="682096" y="1267090"/>
                      <a:pt x="686754" y="1269649"/>
                      <a:pt x="689868" y="1274259"/>
                    </a:cubicBezTo>
                    <a:cubicBezTo>
                      <a:pt x="692813" y="1277035"/>
                      <a:pt x="695106" y="1282804"/>
                      <a:pt x="695106" y="1288621"/>
                    </a:cubicBezTo>
                    <a:cubicBezTo>
                      <a:pt x="695106" y="1294439"/>
                      <a:pt x="692837" y="1300232"/>
                      <a:pt x="688999" y="1304046"/>
                    </a:cubicBezTo>
                    <a:cubicBezTo>
                      <a:pt x="687092" y="1307184"/>
                      <a:pt x="682651" y="1309332"/>
                      <a:pt x="676737" y="1309332"/>
                    </a:cubicBezTo>
                    <a:lnTo>
                      <a:pt x="676713" y="1309332"/>
                    </a:lnTo>
                    <a:cubicBezTo>
                      <a:pt x="671137" y="1309332"/>
                      <a:pt x="666213" y="1306942"/>
                      <a:pt x="663558" y="1302959"/>
                    </a:cubicBezTo>
                    <a:cubicBezTo>
                      <a:pt x="660637" y="1300232"/>
                      <a:pt x="658392" y="1294463"/>
                      <a:pt x="658392" y="1288621"/>
                    </a:cubicBezTo>
                    <a:cubicBezTo>
                      <a:pt x="658392" y="1282780"/>
                      <a:pt x="660637" y="1277011"/>
                      <a:pt x="664475" y="1273197"/>
                    </a:cubicBezTo>
                    <a:cubicBezTo>
                      <a:pt x="666454" y="1270035"/>
                      <a:pt x="671837" y="1267090"/>
                      <a:pt x="676737" y="1267090"/>
                    </a:cubicBezTo>
                    <a:close/>
                    <a:moveTo>
                      <a:pt x="3348046" y="1262311"/>
                    </a:moveTo>
                    <a:lnTo>
                      <a:pt x="3345922" y="1264194"/>
                    </a:lnTo>
                    <a:cubicBezTo>
                      <a:pt x="3345029" y="1265135"/>
                      <a:pt x="3344063" y="1267259"/>
                      <a:pt x="3344063" y="1269504"/>
                    </a:cubicBezTo>
                    <a:cubicBezTo>
                      <a:pt x="3344063" y="1271749"/>
                      <a:pt x="3345029" y="1273849"/>
                      <a:pt x="3345922" y="1274791"/>
                    </a:cubicBezTo>
                    <a:lnTo>
                      <a:pt x="3348046" y="1275877"/>
                    </a:lnTo>
                    <a:cubicBezTo>
                      <a:pt x="3349084" y="1275877"/>
                      <a:pt x="3349470" y="1275708"/>
                      <a:pt x="3349470" y="1275708"/>
                    </a:cubicBezTo>
                    <a:cubicBezTo>
                      <a:pt x="3351087" y="1273825"/>
                      <a:pt x="3352053" y="1271749"/>
                      <a:pt x="3352053" y="1269504"/>
                    </a:cubicBezTo>
                    <a:cubicBezTo>
                      <a:pt x="3352053" y="1267259"/>
                      <a:pt x="3351087" y="1265159"/>
                      <a:pt x="3350194" y="1264242"/>
                    </a:cubicBezTo>
                    <a:lnTo>
                      <a:pt x="3348070" y="1262311"/>
                    </a:lnTo>
                    <a:close/>
                    <a:moveTo>
                      <a:pt x="599326" y="1257507"/>
                    </a:moveTo>
                    <a:lnTo>
                      <a:pt x="598940" y="1258086"/>
                    </a:lnTo>
                    <a:lnTo>
                      <a:pt x="597178" y="1258618"/>
                    </a:lnTo>
                    <a:cubicBezTo>
                      <a:pt x="596236" y="1259583"/>
                      <a:pt x="595319" y="1261683"/>
                      <a:pt x="595319" y="1263928"/>
                    </a:cubicBezTo>
                    <a:cubicBezTo>
                      <a:pt x="595319" y="1266173"/>
                      <a:pt x="596236" y="1268249"/>
                      <a:pt x="597178" y="1269214"/>
                    </a:cubicBezTo>
                    <a:lnTo>
                      <a:pt x="599205" y="1271025"/>
                    </a:lnTo>
                    <a:cubicBezTo>
                      <a:pt x="599567" y="1270832"/>
                      <a:pt x="600267" y="1270349"/>
                      <a:pt x="601402" y="1269214"/>
                    </a:cubicBezTo>
                    <a:cubicBezTo>
                      <a:pt x="601812" y="1268804"/>
                      <a:pt x="602488" y="1267235"/>
                      <a:pt x="602488" y="1263928"/>
                    </a:cubicBezTo>
                    <a:cubicBezTo>
                      <a:pt x="602488" y="1260621"/>
                      <a:pt x="601716" y="1258956"/>
                      <a:pt x="601426" y="1258642"/>
                    </a:cubicBezTo>
                    <a:cubicBezTo>
                      <a:pt x="600316" y="1257507"/>
                      <a:pt x="599712" y="1257507"/>
                      <a:pt x="599326" y="1257507"/>
                    </a:cubicBezTo>
                    <a:close/>
                    <a:moveTo>
                      <a:pt x="3423033" y="1255112"/>
                    </a:moveTo>
                    <a:lnTo>
                      <a:pt x="3423044" y="1255118"/>
                    </a:lnTo>
                    <a:lnTo>
                      <a:pt x="3423020" y="1255118"/>
                    </a:lnTo>
                    <a:close/>
                    <a:moveTo>
                      <a:pt x="3348070" y="1247973"/>
                    </a:moveTo>
                    <a:cubicBezTo>
                      <a:pt x="3353380" y="1247973"/>
                      <a:pt x="3358160" y="1250604"/>
                      <a:pt x="3361201" y="1255166"/>
                    </a:cubicBezTo>
                    <a:cubicBezTo>
                      <a:pt x="3364122" y="1257821"/>
                      <a:pt x="3366391" y="1263591"/>
                      <a:pt x="3366391" y="1269504"/>
                    </a:cubicBezTo>
                    <a:cubicBezTo>
                      <a:pt x="3366391" y="1275418"/>
                      <a:pt x="3364122" y="1281163"/>
                      <a:pt x="3360260" y="1284953"/>
                    </a:cubicBezTo>
                    <a:cubicBezTo>
                      <a:pt x="3358401" y="1288043"/>
                      <a:pt x="3353960" y="1290215"/>
                      <a:pt x="3348046" y="1290215"/>
                    </a:cubicBezTo>
                    <a:cubicBezTo>
                      <a:pt x="3342494" y="1290215"/>
                      <a:pt x="3337570" y="1287825"/>
                      <a:pt x="3334890" y="1283843"/>
                    </a:cubicBezTo>
                    <a:cubicBezTo>
                      <a:pt x="3331994" y="1281139"/>
                      <a:pt x="3329725" y="1275370"/>
                      <a:pt x="3329725" y="1269504"/>
                    </a:cubicBezTo>
                    <a:cubicBezTo>
                      <a:pt x="3329725" y="1263639"/>
                      <a:pt x="3331994" y="1257846"/>
                      <a:pt x="3335808" y="1254080"/>
                    </a:cubicBezTo>
                    <a:cubicBezTo>
                      <a:pt x="3337787" y="1250918"/>
                      <a:pt x="3343194" y="1247973"/>
                      <a:pt x="3348070" y="1247973"/>
                    </a:cubicBezTo>
                    <a:close/>
                    <a:moveTo>
                      <a:pt x="597619" y="1243335"/>
                    </a:moveTo>
                    <a:cubicBezTo>
                      <a:pt x="602295" y="1243043"/>
                      <a:pt x="607545" y="1244461"/>
                      <a:pt x="611588" y="1248455"/>
                    </a:cubicBezTo>
                    <a:cubicBezTo>
                      <a:pt x="615064" y="1251907"/>
                      <a:pt x="616923" y="1257266"/>
                      <a:pt x="616923" y="1263904"/>
                    </a:cubicBezTo>
                    <a:cubicBezTo>
                      <a:pt x="616923" y="1270542"/>
                      <a:pt x="615113" y="1275828"/>
                      <a:pt x="611588" y="1279328"/>
                    </a:cubicBezTo>
                    <a:cubicBezTo>
                      <a:pt x="607509" y="1283408"/>
                      <a:pt x="603526" y="1285411"/>
                      <a:pt x="599350" y="1285411"/>
                    </a:cubicBezTo>
                    <a:lnTo>
                      <a:pt x="599326" y="1285411"/>
                    </a:lnTo>
                    <a:cubicBezTo>
                      <a:pt x="593895" y="1285411"/>
                      <a:pt x="589260" y="1282877"/>
                      <a:pt x="586147" y="1278218"/>
                    </a:cubicBezTo>
                    <a:cubicBezTo>
                      <a:pt x="583250" y="1275514"/>
                      <a:pt x="580981" y="1269769"/>
                      <a:pt x="580981" y="1263904"/>
                    </a:cubicBezTo>
                    <a:cubicBezTo>
                      <a:pt x="580981" y="1258038"/>
                      <a:pt x="583250" y="1252269"/>
                      <a:pt x="587088" y="1248479"/>
                    </a:cubicBezTo>
                    <a:cubicBezTo>
                      <a:pt x="588838" y="1245631"/>
                      <a:pt x="592942" y="1243628"/>
                      <a:pt x="597619" y="1243335"/>
                    </a:cubicBezTo>
                    <a:close/>
                    <a:moveTo>
                      <a:pt x="3187671" y="1243170"/>
                    </a:moveTo>
                    <a:cubicBezTo>
                      <a:pt x="3187237" y="1243170"/>
                      <a:pt x="3186634" y="1243170"/>
                      <a:pt x="3185547" y="1244280"/>
                    </a:cubicBezTo>
                    <a:cubicBezTo>
                      <a:pt x="3185209" y="1244570"/>
                      <a:pt x="3184509" y="1246187"/>
                      <a:pt x="3184509" y="1249542"/>
                    </a:cubicBezTo>
                    <a:cubicBezTo>
                      <a:pt x="3184509" y="1252897"/>
                      <a:pt x="3185209" y="1254491"/>
                      <a:pt x="3185596" y="1254877"/>
                    </a:cubicBezTo>
                    <a:cubicBezTo>
                      <a:pt x="3186875" y="1256156"/>
                      <a:pt x="3187623" y="1256591"/>
                      <a:pt x="3187889" y="1256711"/>
                    </a:cubicBezTo>
                    <a:cubicBezTo>
                      <a:pt x="3188275" y="1256687"/>
                      <a:pt x="3188999" y="1256422"/>
                      <a:pt x="3190520" y="1254877"/>
                    </a:cubicBezTo>
                    <a:cubicBezTo>
                      <a:pt x="3190617" y="1254491"/>
                      <a:pt x="3191654" y="1251884"/>
                      <a:pt x="3191654" y="1249542"/>
                    </a:cubicBezTo>
                    <a:cubicBezTo>
                      <a:pt x="3191654" y="1247201"/>
                      <a:pt x="3190617" y="1244594"/>
                      <a:pt x="3189651" y="1243170"/>
                    </a:cubicBezTo>
                    <a:close/>
                    <a:moveTo>
                      <a:pt x="774835" y="1240755"/>
                    </a:moveTo>
                    <a:cubicBezTo>
                      <a:pt x="773314" y="1240755"/>
                      <a:pt x="772807" y="1240997"/>
                      <a:pt x="771939" y="1241866"/>
                    </a:cubicBezTo>
                    <a:cubicBezTo>
                      <a:pt x="771890" y="1242204"/>
                      <a:pt x="770876" y="1244786"/>
                      <a:pt x="770876" y="1247152"/>
                    </a:cubicBezTo>
                    <a:cubicBezTo>
                      <a:pt x="770876" y="1249517"/>
                      <a:pt x="771890" y="1252076"/>
                      <a:pt x="772856" y="1253524"/>
                    </a:cubicBezTo>
                    <a:cubicBezTo>
                      <a:pt x="773652" y="1254152"/>
                      <a:pt x="774256" y="1254297"/>
                      <a:pt x="774642" y="1254321"/>
                    </a:cubicBezTo>
                    <a:cubicBezTo>
                      <a:pt x="774908" y="1254176"/>
                      <a:pt x="775656" y="1253742"/>
                      <a:pt x="776959" y="1252438"/>
                    </a:cubicBezTo>
                    <a:cubicBezTo>
                      <a:pt x="777032" y="1252076"/>
                      <a:pt x="778070" y="1249493"/>
                      <a:pt x="778070" y="1247152"/>
                    </a:cubicBezTo>
                    <a:cubicBezTo>
                      <a:pt x="778070" y="1244810"/>
                      <a:pt x="777032" y="1242204"/>
                      <a:pt x="776090" y="1240779"/>
                    </a:cubicBezTo>
                    <a:cubicBezTo>
                      <a:pt x="775849" y="1240755"/>
                      <a:pt x="775245" y="1240755"/>
                      <a:pt x="774835" y="1240755"/>
                    </a:cubicBezTo>
                    <a:close/>
                    <a:moveTo>
                      <a:pt x="1114461" y="1235011"/>
                    </a:moveTo>
                    <a:lnTo>
                      <a:pt x="1138865" y="1236218"/>
                    </a:lnTo>
                    <a:lnTo>
                      <a:pt x="1140844" y="1239501"/>
                    </a:lnTo>
                    <a:cubicBezTo>
                      <a:pt x="1171331" y="1290481"/>
                      <a:pt x="1208600" y="1347640"/>
                      <a:pt x="1254173" y="1385199"/>
                    </a:cubicBezTo>
                    <a:lnTo>
                      <a:pt x="1245025" y="1396255"/>
                    </a:lnTo>
                    <a:cubicBezTo>
                      <a:pt x="1198752" y="1358140"/>
                      <a:pt x="1161217" y="1301343"/>
                      <a:pt x="1130489" y="1250170"/>
                    </a:cubicBezTo>
                    <a:lnTo>
                      <a:pt x="1123030" y="1249784"/>
                    </a:lnTo>
                    <a:lnTo>
                      <a:pt x="1088078" y="1318119"/>
                    </a:lnTo>
                    <a:lnTo>
                      <a:pt x="932338" y="2127524"/>
                    </a:lnTo>
                    <a:lnTo>
                      <a:pt x="878147" y="1721035"/>
                    </a:lnTo>
                    <a:lnTo>
                      <a:pt x="738870" y="1860265"/>
                    </a:lnTo>
                    <a:lnTo>
                      <a:pt x="722168" y="2459376"/>
                    </a:lnTo>
                    <a:lnTo>
                      <a:pt x="707852" y="2458990"/>
                    </a:lnTo>
                    <a:lnTo>
                      <a:pt x="724652" y="1854109"/>
                    </a:lnTo>
                    <a:lnTo>
                      <a:pt x="888551" y="1690307"/>
                    </a:lnTo>
                    <a:lnTo>
                      <a:pt x="934896" y="2038188"/>
                    </a:lnTo>
                    <a:lnTo>
                      <a:pt x="1074826" y="1312495"/>
                    </a:lnTo>
                    <a:close/>
                    <a:moveTo>
                      <a:pt x="3188414" y="1228717"/>
                    </a:moveTo>
                    <a:cubicBezTo>
                      <a:pt x="3192946" y="1228825"/>
                      <a:pt x="3197351" y="1230738"/>
                      <a:pt x="3200706" y="1234118"/>
                    </a:cubicBezTo>
                    <a:cubicBezTo>
                      <a:pt x="3204375" y="1239308"/>
                      <a:pt x="3206017" y="1244690"/>
                      <a:pt x="3206017" y="1249542"/>
                    </a:cubicBezTo>
                    <a:cubicBezTo>
                      <a:pt x="3206017" y="1254394"/>
                      <a:pt x="3204375" y="1259777"/>
                      <a:pt x="3201599" y="1263904"/>
                    </a:cubicBezTo>
                    <a:cubicBezTo>
                      <a:pt x="3198123" y="1267598"/>
                      <a:pt x="3193971" y="1271073"/>
                      <a:pt x="3187671" y="1271073"/>
                    </a:cubicBezTo>
                    <a:cubicBezTo>
                      <a:pt x="3181492" y="1271073"/>
                      <a:pt x="3176882" y="1266511"/>
                      <a:pt x="3175409" y="1264967"/>
                    </a:cubicBezTo>
                    <a:cubicBezTo>
                      <a:pt x="3171885" y="1261442"/>
                      <a:pt x="3170099" y="1256229"/>
                      <a:pt x="3170099" y="1249542"/>
                    </a:cubicBezTo>
                    <a:cubicBezTo>
                      <a:pt x="3170099" y="1242856"/>
                      <a:pt x="3171885" y="1237642"/>
                      <a:pt x="3175361" y="1234142"/>
                    </a:cubicBezTo>
                    <a:cubicBezTo>
                      <a:pt x="3179223" y="1230304"/>
                      <a:pt x="3183882" y="1228608"/>
                      <a:pt x="3188414" y="1228717"/>
                    </a:cubicBezTo>
                    <a:close/>
                    <a:moveTo>
                      <a:pt x="3422875" y="1227214"/>
                    </a:moveTo>
                    <a:lnTo>
                      <a:pt x="3420968" y="1229049"/>
                    </a:lnTo>
                    <a:cubicBezTo>
                      <a:pt x="3420002" y="1230014"/>
                      <a:pt x="3419061" y="1232162"/>
                      <a:pt x="3419061" y="1234407"/>
                    </a:cubicBezTo>
                    <a:cubicBezTo>
                      <a:pt x="3419061" y="1236652"/>
                      <a:pt x="3420027" y="1238752"/>
                      <a:pt x="3420920" y="1239694"/>
                    </a:cubicBezTo>
                    <a:lnTo>
                      <a:pt x="3423044" y="1240780"/>
                    </a:lnTo>
                    <a:cubicBezTo>
                      <a:pt x="3423744" y="1240780"/>
                      <a:pt x="3424347" y="1240587"/>
                      <a:pt x="3424516" y="1240490"/>
                    </a:cubicBezTo>
                    <a:cubicBezTo>
                      <a:pt x="3426085" y="1238728"/>
                      <a:pt x="3427027" y="1236652"/>
                      <a:pt x="3427027" y="1234407"/>
                    </a:cubicBezTo>
                    <a:cubicBezTo>
                      <a:pt x="3427027" y="1232162"/>
                      <a:pt x="3426061" y="1230038"/>
                      <a:pt x="3425144" y="1229073"/>
                    </a:cubicBezTo>
                    <a:close/>
                    <a:moveTo>
                      <a:pt x="774835" y="1226417"/>
                    </a:moveTo>
                    <a:cubicBezTo>
                      <a:pt x="779421" y="1226417"/>
                      <a:pt x="783573" y="1228203"/>
                      <a:pt x="787097" y="1231703"/>
                    </a:cubicBezTo>
                    <a:cubicBezTo>
                      <a:pt x="790766" y="1236893"/>
                      <a:pt x="792408" y="1242300"/>
                      <a:pt x="792408" y="1247152"/>
                    </a:cubicBezTo>
                    <a:cubicBezTo>
                      <a:pt x="792408" y="1252004"/>
                      <a:pt x="790766" y="1257386"/>
                      <a:pt x="787966" y="1261490"/>
                    </a:cubicBezTo>
                    <a:cubicBezTo>
                      <a:pt x="783042" y="1266655"/>
                      <a:pt x="779011" y="1268659"/>
                      <a:pt x="774835" y="1268659"/>
                    </a:cubicBezTo>
                    <a:cubicBezTo>
                      <a:pt x="768607" y="1268659"/>
                      <a:pt x="764383" y="1265183"/>
                      <a:pt x="761776" y="1262552"/>
                    </a:cubicBezTo>
                    <a:cubicBezTo>
                      <a:pt x="758131" y="1257362"/>
                      <a:pt x="756490" y="1251979"/>
                      <a:pt x="756490" y="1247152"/>
                    </a:cubicBezTo>
                    <a:cubicBezTo>
                      <a:pt x="756490" y="1242324"/>
                      <a:pt x="758131" y="1236917"/>
                      <a:pt x="760907" y="1232814"/>
                    </a:cubicBezTo>
                    <a:cubicBezTo>
                      <a:pt x="765421" y="1228083"/>
                      <a:pt x="769573" y="1226417"/>
                      <a:pt x="774835" y="1226417"/>
                    </a:cubicBezTo>
                    <a:close/>
                    <a:moveTo>
                      <a:pt x="524328" y="1222435"/>
                    </a:moveTo>
                    <a:lnTo>
                      <a:pt x="523942" y="1223014"/>
                    </a:lnTo>
                    <a:lnTo>
                      <a:pt x="522228" y="1223497"/>
                    </a:lnTo>
                    <a:cubicBezTo>
                      <a:pt x="521287" y="1224462"/>
                      <a:pt x="520345" y="1226586"/>
                      <a:pt x="520345" y="1228831"/>
                    </a:cubicBezTo>
                    <a:cubicBezTo>
                      <a:pt x="520345" y="1231076"/>
                      <a:pt x="521311" y="1233152"/>
                      <a:pt x="522228" y="1234093"/>
                    </a:cubicBezTo>
                    <a:lnTo>
                      <a:pt x="524256" y="1235928"/>
                    </a:lnTo>
                    <a:lnTo>
                      <a:pt x="526452" y="1234093"/>
                    </a:lnTo>
                    <a:cubicBezTo>
                      <a:pt x="527394" y="1233176"/>
                      <a:pt x="528311" y="1231052"/>
                      <a:pt x="528311" y="1228831"/>
                    </a:cubicBezTo>
                    <a:cubicBezTo>
                      <a:pt x="528311" y="1226610"/>
                      <a:pt x="527370" y="1224462"/>
                      <a:pt x="526428" y="1223497"/>
                    </a:cubicBezTo>
                    <a:lnTo>
                      <a:pt x="524352" y="1222435"/>
                    </a:lnTo>
                    <a:close/>
                    <a:moveTo>
                      <a:pt x="3423044" y="1212876"/>
                    </a:moveTo>
                    <a:cubicBezTo>
                      <a:pt x="3427944" y="1212876"/>
                      <a:pt x="3433327" y="1215797"/>
                      <a:pt x="3436151" y="1219997"/>
                    </a:cubicBezTo>
                    <a:cubicBezTo>
                      <a:pt x="3439096" y="1222749"/>
                      <a:pt x="3441365" y="1228542"/>
                      <a:pt x="3441365" y="1234407"/>
                    </a:cubicBezTo>
                    <a:cubicBezTo>
                      <a:pt x="3441365" y="1240273"/>
                      <a:pt x="3439096" y="1246066"/>
                      <a:pt x="3435234" y="1249856"/>
                    </a:cubicBezTo>
                    <a:lnTo>
                      <a:pt x="3423033" y="1255112"/>
                    </a:lnTo>
                    <a:lnTo>
                      <a:pt x="3409889" y="1248745"/>
                    </a:lnTo>
                    <a:cubicBezTo>
                      <a:pt x="3406992" y="1246042"/>
                      <a:pt x="3404723" y="1240273"/>
                      <a:pt x="3404723" y="1234407"/>
                    </a:cubicBezTo>
                    <a:cubicBezTo>
                      <a:pt x="3404723" y="1228542"/>
                      <a:pt x="3406968" y="1222773"/>
                      <a:pt x="3410733" y="1218983"/>
                    </a:cubicBezTo>
                    <a:cubicBezTo>
                      <a:pt x="3413051" y="1215410"/>
                      <a:pt x="3417709" y="1212876"/>
                      <a:pt x="3423044" y="1212876"/>
                    </a:cubicBezTo>
                    <a:close/>
                    <a:moveTo>
                      <a:pt x="3247342" y="1212079"/>
                    </a:moveTo>
                    <a:lnTo>
                      <a:pt x="3247355" y="1212089"/>
                    </a:lnTo>
                    <a:lnTo>
                      <a:pt x="3245363" y="1213938"/>
                    </a:lnTo>
                    <a:cubicBezTo>
                      <a:pt x="3244469" y="1214879"/>
                      <a:pt x="3243504" y="1217003"/>
                      <a:pt x="3243504" y="1219248"/>
                    </a:cubicBezTo>
                    <a:cubicBezTo>
                      <a:pt x="3243504" y="1221493"/>
                      <a:pt x="3244469" y="1223593"/>
                      <a:pt x="3245363" y="1224535"/>
                    </a:cubicBezTo>
                    <a:lnTo>
                      <a:pt x="3247487" y="1225621"/>
                    </a:lnTo>
                    <a:cubicBezTo>
                      <a:pt x="3248187" y="1225621"/>
                      <a:pt x="3248790" y="1225428"/>
                      <a:pt x="3248959" y="1225331"/>
                    </a:cubicBezTo>
                    <a:cubicBezTo>
                      <a:pt x="3250528" y="1223569"/>
                      <a:pt x="3251470" y="1221469"/>
                      <a:pt x="3251470" y="1219248"/>
                    </a:cubicBezTo>
                    <a:cubicBezTo>
                      <a:pt x="3251470" y="1217027"/>
                      <a:pt x="3250504" y="1214903"/>
                      <a:pt x="3249611" y="1213962"/>
                    </a:cubicBezTo>
                    <a:lnTo>
                      <a:pt x="3247355" y="1212089"/>
                    </a:lnTo>
                    <a:lnTo>
                      <a:pt x="3247366" y="1212079"/>
                    </a:lnTo>
                    <a:close/>
                    <a:moveTo>
                      <a:pt x="714827" y="1209665"/>
                    </a:moveTo>
                    <a:lnTo>
                      <a:pt x="714851" y="1209689"/>
                    </a:lnTo>
                    <a:lnTo>
                      <a:pt x="712872" y="1211596"/>
                    </a:lnTo>
                    <a:cubicBezTo>
                      <a:pt x="711955" y="1212537"/>
                      <a:pt x="711013" y="1214637"/>
                      <a:pt x="711013" y="1216858"/>
                    </a:cubicBezTo>
                    <a:cubicBezTo>
                      <a:pt x="711013" y="1219079"/>
                      <a:pt x="711955" y="1221203"/>
                      <a:pt x="712872" y="1222145"/>
                    </a:cubicBezTo>
                    <a:lnTo>
                      <a:pt x="714996" y="1223255"/>
                    </a:lnTo>
                    <a:cubicBezTo>
                      <a:pt x="715696" y="1223255"/>
                      <a:pt x="716299" y="1223038"/>
                      <a:pt x="716468" y="1222917"/>
                    </a:cubicBezTo>
                    <a:cubicBezTo>
                      <a:pt x="718037" y="1221203"/>
                      <a:pt x="718979" y="1219079"/>
                      <a:pt x="718979" y="1216834"/>
                    </a:cubicBezTo>
                    <a:cubicBezTo>
                      <a:pt x="718979" y="1214589"/>
                      <a:pt x="718013" y="1212513"/>
                      <a:pt x="717096" y="1211572"/>
                    </a:cubicBezTo>
                    <a:close/>
                    <a:moveTo>
                      <a:pt x="524129" y="1208543"/>
                    </a:moveTo>
                    <a:cubicBezTo>
                      <a:pt x="529307" y="1208543"/>
                      <a:pt x="534696" y="1210330"/>
                      <a:pt x="537459" y="1214421"/>
                    </a:cubicBezTo>
                    <a:cubicBezTo>
                      <a:pt x="540404" y="1217221"/>
                      <a:pt x="542721" y="1222990"/>
                      <a:pt x="542721" y="1228831"/>
                    </a:cubicBezTo>
                    <a:cubicBezTo>
                      <a:pt x="542721" y="1234673"/>
                      <a:pt x="540356" y="1240514"/>
                      <a:pt x="536590" y="1244256"/>
                    </a:cubicBezTo>
                    <a:cubicBezTo>
                      <a:pt x="534732" y="1247369"/>
                      <a:pt x="529301" y="1250338"/>
                      <a:pt x="524352" y="1250338"/>
                    </a:cubicBezTo>
                    <a:lnTo>
                      <a:pt x="524328" y="1250338"/>
                    </a:lnTo>
                    <a:cubicBezTo>
                      <a:pt x="518873" y="1250338"/>
                      <a:pt x="514238" y="1247804"/>
                      <a:pt x="511173" y="1243121"/>
                    </a:cubicBezTo>
                    <a:cubicBezTo>
                      <a:pt x="508324" y="1240514"/>
                      <a:pt x="505983" y="1234624"/>
                      <a:pt x="505983" y="1228831"/>
                    </a:cubicBezTo>
                    <a:cubicBezTo>
                      <a:pt x="505983" y="1223038"/>
                      <a:pt x="508276" y="1217197"/>
                      <a:pt x="512066" y="1213383"/>
                    </a:cubicBezTo>
                    <a:cubicBezTo>
                      <a:pt x="513985" y="1210330"/>
                      <a:pt x="518952" y="1208543"/>
                      <a:pt x="524129" y="1208543"/>
                    </a:cubicBezTo>
                    <a:close/>
                    <a:moveTo>
                      <a:pt x="3247535" y="1197741"/>
                    </a:moveTo>
                    <a:cubicBezTo>
                      <a:pt x="3252532" y="1197741"/>
                      <a:pt x="3257842" y="1200662"/>
                      <a:pt x="3260666" y="1204910"/>
                    </a:cubicBezTo>
                    <a:cubicBezTo>
                      <a:pt x="3263587" y="1207565"/>
                      <a:pt x="3265856" y="1213334"/>
                      <a:pt x="3265856" y="1219248"/>
                    </a:cubicBezTo>
                    <a:cubicBezTo>
                      <a:pt x="3265856" y="1225162"/>
                      <a:pt x="3263587" y="1230907"/>
                      <a:pt x="3259725" y="1234721"/>
                    </a:cubicBezTo>
                    <a:cubicBezTo>
                      <a:pt x="3258035" y="1237569"/>
                      <a:pt x="3253111" y="1239983"/>
                      <a:pt x="3247511" y="1239983"/>
                    </a:cubicBezTo>
                    <a:lnTo>
                      <a:pt x="3247511" y="1239959"/>
                    </a:lnTo>
                    <a:cubicBezTo>
                      <a:pt x="3241959" y="1239959"/>
                      <a:pt x="3237035" y="1237569"/>
                      <a:pt x="3234356" y="1233586"/>
                    </a:cubicBezTo>
                    <a:cubicBezTo>
                      <a:pt x="3231459" y="1230883"/>
                      <a:pt x="3229190" y="1225114"/>
                      <a:pt x="3229190" y="1219248"/>
                    </a:cubicBezTo>
                    <a:cubicBezTo>
                      <a:pt x="3229190" y="1213383"/>
                      <a:pt x="3231459" y="1207589"/>
                      <a:pt x="3235273" y="1203824"/>
                    </a:cubicBezTo>
                    <a:cubicBezTo>
                      <a:pt x="3237276" y="1200589"/>
                      <a:pt x="3242538" y="1197741"/>
                      <a:pt x="3247535" y="1197741"/>
                    </a:cubicBezTo>
                    <a:close/>
                    <a:moveTo>
                      <a:pt x="715044" y="1195351"/>
                    </a:moveTo>
                    <a:cubicBezTo>
                      <a:pt x="719993" y="1195351"/>
                      <a:pt x="725400" y="1198296"/>
                      <a:pt x="728200" y="1202568"/>
                    </a:cubicBezTo>
                    <a:cubicBezTo>
                      <a:pt x="731096" y="1205224"/>
                      <a:pt x="733365" y="1210993"/>
                      <a:pt x="733365" y="1216858"/>
                    </a:cubicBezTo>
                    <a:cubicBezTo>
                      <a:pt x="733365" y="1222724"/>
                      <a:pt x="731096" y="1228517"/>
                      <a:pt x="727258" y="1232331"/>
                    </a:cubicBezTo>
                    <a:cubicBezTo>
                      <a:pt x="725472" y="1235227"/>
                      <a:pt x="720572" y="1237617"/>
                      <a:pt x="715020" y="1237617"/>
                    </a:cubicBezTo>
                    <a:lnTo>
                      <a:pt x="715020" y="1237593"/>
                    </a:lnTo>
                    <a:cubicBezTo>
                      <a:pt x="709106" y="1237593"/>
                      <a:pt x="704665" y="1235469"/>
                      <a:pt x="701889" y="1231196"/>
                    </a:cubicBezTo>
                    <a:cubicBezTo>
                      <a:pt x="698944" y="1228517"/>
                      <a:pt x="696675" y="1222748"/>
                      <a:pt x="696675" y="1216858"/>
                    </a:cubicBezTo>
                    <a:cubicBezTo>
                      <a:pt x="696675" y="1210969"/>
                      <a:pt x="698944" y="1205224"/>
                      <a:pt x="702782" y="1201434"/>
                    </a:cubicBezTo>
                    <a:cubicBezTo>
                      <a:pt x="704906" y="1197910"/>
                      <a:pt x="709613" y="1195351"/>
                      <a:pt x="715044" y="1195351"/>
                    </a:cubicBezTo>
                    <a:close/>
                    <a:moveTo>
                      <a:pt x="3325694" y="1188134"/>
                    </a:moveTo>
                    <a:cubicBezTo>
                      <a:pt x="3324125" y="1188134"/>
                      <a:pt x="3323642" y="1188375"/>
                      <a:pt x="3322845" y="1189196"/>
                    </a:cubicBezTo>
                    <a:cubicBezTo>
                      <a:pt x="3322701" y="1189582"/>
                      <a:pt x="3321687" y="1192141"/>
                      <a:pt x="3321687" y="1194507"/>
                    </a:cubicBezTo>
                    <a:cubicBezTo>
                      <a:pt x="3321687" y="1196872"/>
                      <a:pt x="3322725" y="1199479"/>
                      <a:pt x="3323690" y="1200903"/>
                    </a:cubicBezTo>
                    <a:cubicBezTo>
                      <a:pt x="3324487" y="1201531"/>
                      <a:pt x="3325090" y="1201676"/>
                      <a:pt x="3325453" y="1201676"/>
                    </a:cubicBezTo>
                    <a:cubicBezTo>
                      <a:pt x="3325718" y="1201579"/>
                      <a:pt x="3326490" y="1201121"/>
                      <a:pt x="3327891" y="1199769"/>
                    </a:cubicBezTo>
                    <a:cubicBezTo>
                      <a:pt x="3327866" y="1199527"/>
                      <a:pt x="3328904" y="1196872"/>
                      <a:pt x="3328904" y="1194507"/>
                    </a:cubicBezTo>
                    <a:cubicBezTo>
                      <a:pt x="3328904" y="1192141"/>
                      <a:pt x="3327866" y="1189558"/>
                      <a:pt x="3326925" y="1188134"/>
                    </a:cubicBezTo>
                    <a:close/>
                    <a:moveTo>
                      <a:pt x="636764" y="1185768"/>
                    </a:moveTo>
                    <a:cubicBezTo>
                      <a:pt x="636330" y="1185913"/>
                      <a:pt x="634688" y="1186999"/>
                      <a:pt x="633651" y="1187699"/>
                    </a:cubicBezTo>
                    <a:cubicBezTo>
                      <a:pt x="633699" y="1187651"/>
                      <a:pt x="633771" y="1187651"/>
                      <a:pt x="633795" y="1187651"/>
                    </a:cubicBezTo>
                    <a:lnTo>
                      <a:pt x="633820" y="1187651"/>
                    </a:lnTo>
                    <a:cubicBezTo>
                      <a:pt x="634182" y="1187651"/>
                      <a:pt x="633626" y="1189244"/>
                      <a:pt x="633626" y="1192141"/>
                    </a:cubicBezTo>
                    <a:cubicBezTo>
                      <a:pt x="633626" y="1195447"/>
                      <a:pt x="634326" y="1197065"/>
                      <a:pt x="634713" y="1197451"/>
                    </a:cubicBezTo>
                    <a:cubicBezTo>
                      <a:pt x="635992" y="1198755"/>
                      <a:pt x="636740" y="1199213"/>
                      <a:pt x="637006" y="1199310"/>
                    </a:cubicBezTo>
                    <a:cubicBezTo>
                      <a:pt x="637416" y="1199286"/>
                      <a:pt x="638164" y="1199020"/>
                      <a:pt x="639685" y="1197451"/>
                    </a:cubicBezTo>
                    <a:cubicBezTo>
                      <a:pt x="639733" y="1197089"/>
                      <a:pt x="640771" y="1194458"/>
                      <a:pt x="640771" y="1192141"/>
                    </a:cubicBezTo>
                    <a:cubicBezTo>
                      <a:pt x="640771" y="1190330"/>
                      <a:pt x="640168" y="1188327"/>
                      <a:pt x="639395" y="1186854"/>
                    </a:cubicBezTo>
                    <a:cubicBezTo>
                      <a:pt x="638309" y="1186154"/>
                      <a:pt x="637489" y="1185768"/>
                      <a:pt x="636764" y="1185768"/>
                    </a:cubicBezTo>
                    <a:close/>
                    <a:moveTo>
                      <a:pt x="3399886" y="1180935"/>
                    </a:moveTo>
                    <a:lnTo>
                      <a:pt x="3399896" y="1180941"/>
                    </a:lnTo>
                    <a:lnTo>
                      <a:pt x="3399871" y="1180941"/>
                    </a:lnTo>
                    <a:close/>
                    <a:moveTo>
                      <a:pt x="3325718" y="1173796"/>
                    </a:moveTo>
                    <a:cubicBezTo>
                      <a:pt x="3330329" y="1173796"/>
                      <a:pt x="3334480" y="1175582"/>
                      <a:pt x="3337980" y="1179106"/>
                    </a:cubicBezTo>
                    <a:cubicBezTo>
                      <a:pt x="3341625" y="1184296"/>
                      <a:pt x="3343267" y="1189679"/>
                      <a:pt x="3343267" y="1194507"/>
                    </a:cubicBezTo>
                    <a:cubicBezTo>
                      <a:pt x="3343267" y="1199334"/>
                      <a:pt x="3341649" y="1204717"/>
                      <a:pt x="3338922" y="1208845"/>
                    </a:cubicBezTo>
                    <a:cubicBezTo>
                      <a:pt x="3335301" y="1212610"/>
                      <a:pt x="3331173" y="1216038"/>
                      <a:pt x="3325742" y="1216038"/>
                    </a:cubicBezTo>
                    <a:lnTo>
                      <a:pt x="3325694" y="1216038"/>
                    </a:lnTo>
                    <a:cubicBezTo>
                      <a:pt x="3319514" y="1216038"/>
                      <a:pt x="3315290" y="1212586"/>
                      <a:pt x="3312707" y="1210028"/>
                    </a:cubicBezTo>
                    <a:cubicBezTo>
                      <a:pt x="3309014" y="1204765"/>
                      <a:pt x="3307373" y="1199407"/>
                      <a:pt x="3307373" y="1194507"/>
                    </a:cubicBezTo>
                    <a:cubicBezTo>
                      <a:pt x="3307373" y="1189607"/>
                      <a:pt x="3309014" y="1184248"/>
                      <a:pt x="3311814" y="1180144"/>
                    </a:cubicBezTo>
                    <a:cubicBezTo>
                      <a:pt x="3316256" y="1175486"/>
                      <a:pt x="3320407" y="1173796"/>
                      <a:pt x="3325718" y="1173796"/>
                    </a:cubicBezTo>
                    <a:close/>
                    <a:moveTo>
                      <a:pt x="636813" y="1171430"/>
                    </a:moveTo>
                    <a:cubicBezTo>
                      <a:pt x="642171" y="1171430"/>
                      <a:pt x="646009" y="1173940"/>
                      <a:pt x="648761" y="1175775"/>
                    </a:cubicBezTo>
                    <a:lnTo>
                      <a:pt x="650789" y="1177827"/>
                    </a:lnTo>
                    <a:cubicBezTo>
                      <a:pt x="651802" y="1179396"/>
                      <a:pt x="655158" y="1184996"/>
                      <a:pt x="655158" y="1192141"/>
                    </a:cubicBezTo>
                    <a:cubicBezTo>
                      <a:pt x="655158" y="1199286"/>
                      <a:pt x="651802" y="1204886"/>
                      <a:pt x="650789" y="1206455"/>
                    </a:cubicBezTo>
                    <a:cubicBezTo>
                      <a:pt x="647264" y="1210196"/>
                      <a:pt x="643113" y="1213672"/>
                      <a:pt x="636813" y="1213672"/>
                    </a:cubicBezTo>
                    <a:cubicBezTo>
                      <a:pt x="632637" y="1213672"/>
                      <a:pt x="628606" y="1211668"/>
                      <a:pt x="624550" y="1207541"/>
                    </a:cubicBezTo>
                    <a:cubicBezTo>
                      <a:pt x="621050" y="1204065"/>
                      <a:pt x="619240" y="1198875"/>
                      <a:pt x="619240" y="1192141"/>
                    </a:cubicBezTo>
                    <a:cubicBezTo>
                      <a:pt x="619240" y="1185406"/>
                      <a:pt x="621050" y="1180216"/>
                      <a:pt x="624550" y="1176716"/>
                    </a:cubicBezTo>
                    <a:cubicBezTo>
                      <a:pt x="628606" y="1173844"/>
                      <a:pt x="632202" y="1171430"/>
                      <a:pt x="636813" y="1171430"/>
                    </a:cubicBezTo>
                    <a:close/>
                    <a:moveTo>
                      <a:pt x="3150161" y="1171406"/>
                    </a:moveTo>
                    <a:cubicBezTo>
                      <a:pt x="3148592" y="1171406"/>
                      <a:pt x="3148109" y="1171647"/>
                      <a:pt x="3147289" y="1172468"/>
                    </a:cubicBezTo>
                    <a:cubicBezTo>
                      <a:pt x="3147168" y="1172854"/>
                      <a:pt x="3146203" y="1175413"/>
                      <a:pt x="3146203" y="1177779"/>
                    </a:cubicBezTo>
                    <a:cubicBezTo>
                      <a:pt x="3146203" y="1180144"/>
                      <a:pt x="3147216" y="1182751"/>
                      <a:pt x="3148182" y="1184175"/>
                    </a:cubicBezTo>
                    <a:cubicBezTo>
                      <a:pt x="3148979" y="1184803"/>
                      <a:pt x="3149582" y="1184948"/>
                      <a:pt x="3149944" y="1184948"/>
                    </a:cubicBezTo>
                    <a:cubicBezTo>
                      <a:pt x="3150209" y="1184827"/>
                      <a:pt x="3150982" y="1184393"/>
                      <a:pt x="3152358" y="1183041"/>
                    </a:cubicBezTo>
                    <a:cubicBezTo>
                      <a:pt x="3152696" y="1182775"/>
                      <a:pt x="3153396" y="1181158"/>
                      <a:pt x="3153396" y="1177779"/>
                    </a:cubicBezTo>
                    <a:cubicBezTo>
                      <a:pt x="3153396" y="1174399"/>
                      <a:pt x="3152623" y="1172806"/>
                      <a:pt x="3152310" y="1172492"/>
                    </a:cubicBezTo>
                    <a:cubicBezTo>
                      <a:pt x="3151223" y="1171406"/>
                      <a:pt x="3150668" y="1171406"/>
                      <a:pt x="3150209" y="1171406"/>
                    </a:cubicBezTo>
                    <a:close/>
                    <a:moveTo>
                      <a:pt x="818573" y="1161027"/>
                    </a:moveTo>
                    <a:lnTo>
                      <a:pt x="818586" y="1161038"/>
                    </a:lnTo>
                    <a:lnTo>
                      <a:pt x="816618" y="1162910"/>
                    </a:lnTo>
                    <a:cubicBezTo>
                      <a:pt x="815628" y="1163900"/>
                      <a:pt x="814711" y="1165227"/>
                      <a:pt x="814711" y="1168196"/>
                    </a:cubicBezTo>
                    <a:cubicBezTo>
                      <a:pt x="814711" y="1170441"/>
                      <a:pt x="815701" y="1172565"/>
                      <a:pt x="816618" y="1173531"/>
                    </a:cubicBezTo>
                    <a:cubicBezTo>
                      <a:pt x="817004" y="1173893"/>
                      <a:pt x="818115" y="1174472"/>
                      <a:pt x="818694" y="1174569"/>
                    </a:cubicBezTo>
                    <a:cubicBezTo>
                      <a:pt x="819297" y="1174448"/>
                      <a:pt x="820456" y="1173893"/>
                      <a:pt x="820818" y="1173507"/>
                    </a:cubicBezTo>
                    <a:cubicBezTo>
                      <a:pt x="821735" y="1172565"/>
                      <a:pt x="822677" y="1170441"/>
                      <a:pt x="822677" y="1168196"/>
                    </a:cubicBezTo>
                    <a:cubicBezTo>
                      <a:pt x="822677" y="1165203"/>
                      <a:pt x="821759" y="1163900"/>
                      <a:pt x="820794" y="1162910"/>
                    </a:cubicBezTo>
                    <a:lnTo>
                      <a:pt x="818586" y="1161038"/>
                    </a:lnTo>
                    <a:lnTo>
                      <a:pt x="818597" y="1161027"/>
                    </a:lnTo>
                    <a:close/>
                    <a:moveTo>
                      <a:pt x="3150185" y="1157068"/>
                    </a:moveTo>
                    <a:cubicBezTo>
                      <a:pt x="3154820" y="1157068"/>
                      <a:pt x="3158948" y="1158854"/>
                      <a:pt x="3162472" y="1162378"/>
                    </a:cubicBezTo>
                    <a:cubicBezTo>
                      <a:pt x="3165972" y="1165854"/>
                      <a:pt x="3167734" y="1171044"/>
                      <a:pt x="3167734" y="1177779"/>
                    </a:cubicBezTo>
                    <a:cubicBezTo>
                      <a:pt x="3167734" y="1184513"/>
                      <a:pt x="3165972" y="1189703"/>
                      <a:pt x="3162472" y="1193203"/>
                    </a:cubicBezTo>
                    <a:cubicBezTo>
                      <a:pt x="3159768" y="1195882"/>
                      <a:pt x="3155640" y="1199310"/>
                      <a:pt x="3150185" y="1199310"/>
                    </a:cubicBezTo>
                    <a:lnTo>
                      <a:pt x="3150161" y="1199310"/>
                    </a:lnTo>
                    <a:cubicBezTo>
                      <a:pt x="3143982" y="1199310"/>
                      <a:pt x="3139782" y="1195858"/>
                      <a:pt x="3137175" y="1193300"/>
                    </a:cubicBezTo>
                    <a:cubicBezTo>
                      <a:pt x="3133482" y="1188037"/>
                      <a:pt x="3131816" y="1182679"/>
                      <a:pt x="3131816" y="1177779"/>
                    </a:cubicBezTo>
                    <a:cubicBezTo>
                      <a:pt x="3131816" y="1172879"/>
                      <a:pt x="3133506" y="1167520"/>
                      <a:pt x="3136282" y="1163416"/>
                    </a:cubicBezTo>
                    <a:cubicBezTo>
                      <a:pt x="3140723" y="1158758"/>
                      <a:pt x="3144851" y="1157068"/>
                      <a:pt x="3150185" y="1157068"/>
                    </a:cubicBezTo>
                    <a:close/>
                    <a:moveTo>
                      <a:pt x="3399896" y="1153061"/>
                    </a:moveTo>
                    <a:lnTo>
                      <a:pt x="3399485" y="1153689"/>
                    </a:lnTo>
                    <a:lnTo>
                      <a:pt x="3397771" y="1154220"/>
                    </a:lnTo>
                    <a:cubicBezTo>
                      <a:pt x="3397409" y="1154582"/>
                      <a:pt x="3396709" y="1156127"/>
                      <a:pt x="3396709" y="1159458"/>
                    </a:cubicBezTo>
                    <a:cubicBezTo>
                      <a:pt x="3396709" y="1162789"/>
                      <a:pt x="3397506" y="1164430"/>
                      <a:pt x="3397771" y="1164744"/>
                    </a:cubicBezTo>
                    <a:lnTo>
                      <a:pt x="3400040" y="1166627"/>
                    </a:lnTo>
                    <a:cubicBezTo>
                      <a:pt x="3400330" y="1166603"/>
                      <a:pt x="3400668" y="1166506"/>
                      <a:pt x="3401151" y="1165806"/>
                    </a:cubicBezTo>
                    <a:lnTo>
                      <a:pt x="3403371" y="1162668"/>
                    </a:lnTo>
                    <a:cubicBezTo>
                      <a:pt x="3403661" y="1161630"/>
                      <a:pt x="3403903" y="1160544"/>
                      <a:pt x="3403903" y="1159458"/>
                    </a:cubicBezTo>
                    <a:cubicBezTo>
                      <a:pt x="3403903" y="1157213"/>
                      <a:pt x="3402937" y="1155113"/>
                      <a:pt x="3402044" y="1154172"/>
                    </a:cubicBezTo>
                    <a:lnTo>
                      <a:pt x="3399896" y="1153085"/>
                    </a:lnTo>
                    <a:close/>
                    <a:moveTo>
                      <a:pt x="562394" y="1150695"/>
                    </a:moveTo>
                    <a:cubicBezTo>
                      <a:pt x="562394" y="1150695"/>
                      <a:pt x="561573" y="1150695"/>
                      <a:pt x="560535" y="1151757"/>
                    </a:cubicBezTo>
                    <a:cubicBezTo>
                      <a:pt x="559594" y="1152699"/>
                      <a:pt x="558628" y="1154750"/>
                      <a:pt x="558628" y="1157068"/>
                    </a:cubicBezTo>
                    <a:cubicBezTo>
                      <a:pt x="558628" y="1160061"/>
                      <a:pt x="559570" y="1161388"/>
                      <a:pt x="560535" y="1162378"/>
                    </a:cubicBezTo>
                    <a:lnTo>
                      <a:pt x="562539" y="1164188"/>
                    </a:lnTo>
                    <a:cubicBezTo>
                      <a:pt x="562901" y="1163971"/>
                      <a:pt x="563601" y="1163513"/>
                      <a:pt x="564759" y="1162354"/>
                    </a:cubicBezTo>
                    <a:cubicBezTo>
                      <a:pt x="565097" y="1162016"/>
                      <a:pt x="565821" y="1161292"/>
                      <a:pt x="565821" y="1157068"/>
                    </a:cubicBezTo>
                    <a:cubicBezTo>
                      <a:pt x="565821" y="1153737"/>
                      <a:pt x="565121" y="1152144"/>
                      <a:pt x="564735" y="1151757"/>
                    </a:cubicBezTo>
                    <a:cubicBezTo>
                      <a:pt x="564663" y="1151685"/>
                      <a:pt x="563070" y="1150840"/>
                      <a:pt x="562418" y="1150695"/>
                    </a:cubicBezTo>
                    <a:close/>
                    <a:moveTo>
                      <a:pt x="818718" y="1146665"/>
                    </a:moveTo>
                    <a:cubicBezTo>
                      <a:pt x="823642" y="1146665"/>
                      <a:pt x="829073" y="1149610"/>
                      <a:pt x="831898" y="1153858"/>
                    </a:cubicBezTo>
                    <a:cubicBezTo>
                      <a:pt x="835011" y="1156803"/>
                      <a:pt x="837063" y="1161993"/>
                      <a:pt x="837063" y="1168172"/>
                    </a:cubicBezTo>
                    <a:cubicBezTo>
                      <a:pt x="837063" y="1174038"/>
                      <a:pt x="834794" y="1179807"/>
                      <a:pt x="830980" y="1183621"/>
                    </a:cubicBezTo>
                    <a:cubicBezTo>
                      <a:pt x="828373" y="1186179"/>
                      <a:pt x="823449" y="1188907"/>
                      <a:pt x="818694" y="1188907"/>
                    </a:cubicBezTo>
                    <a:lnTo>
                      <a:pt x="818718" y="1188931"/>
                    </a:lnTo>
                    <a:cubicBezTo>
                      <a:pt x="813963" y="1188931"/>
                      <a:pt x="809039" y="1186228"/>
                      <a:pt x="806504" y="1183669"/>
                    </a:cubicBezTo>
                    <a:cubicBezTo>
                      <a:pt x="802642" y="1179807"/>
                      <a:pt x="800373" y="1174038"/>
                      <a:pt x="800373" y="1168172"/>
                    </a:cubicBezTo>
                    <a:cubicBezTo>
                      <a:pt x="800373" y="1162017"/>
                      <a:pt x="802401" y="1156827"/>
                      <a:pt x="806456" y="1152772"/>
                    </a:cubicBezTo>
                    <a:cubicBezTo>
                      <a:pt x="808363" y="1149634"/>
                      <a:pt x="813794" y="1146665"/>
                      <a:pt x="818718" y="1146665"/>
                    </a:cubicBezTo>
                    <a:close/>
                    <a:moveTo>
                      <a:pt x="3209203" y="1140292"/>
                    </a:moveTo>
                    <a:lnTo>
                      <a:pt x="3207103" y="1142175"/>
                    </a:lnTo>
                    <a:cubicBezTo>
                      <a:pt x="3206162" y="1143140"/>
                      <a:pt x="3205244" y="1145240"/>
                      <a:pt x="3205244" y="1147485"/>
                    </a:cubicBezTo>
                    <a:cubicBezTo>
                      <a:pt x="3205244" y="1149730"/>
                      <a:pt x="3206210" y="1151854"/>
                      <a:pt x="3207103" y="1152796"/>
                    </a:cubicBezTo>
                    <a:lnTo>
                      <a:pt x="3209203" y="1153858"/>
                    </a:lnTo>
                    <a:cubicBezTo>
                      <a:pt x="3210313" y="1153858"/>
                      <a:pt x="3210651" y="1153713"/>
                      <a:pt x="3210651" y="1153689"/>
                    </a:cubicBezTo>
                    <a:cubicBezTo>
                      <a:pt x="3212220" y="1151878"/>
                      <a:pt x="3213186" y="1149827"/>
                      <a:pt x="3213186" y="1147485"/>
                    </a:cubicBezTo>
                    <a:cubicBezTo>
                      <a:pt x="3213186" y="1145144"/>
                      <a:pt x="3212220" y="1143116"/>
                      <a:pt x="3211279" y="1142151"/>
                    </a:cubicBezTo>
                    <a:close/>
                    <a:moveTo>
                      <a:pt x="3399871" y="1138723"/>
                    </a:moveTo>
                    <a:cubicBezTo>
                      <a:pt x="3405761" y="1138723"/>
                      <a:pt x="3410178" y="1140847"/>
                      <a:pt x="3413027" y="1145096"/>
                    </a:cubicBezTo>
                    <a:cubicBezTo>
                      <a:pt x="3415923" y="1147799"/>
                      <a:pt x="3418192" y="1153568"/>
                      <a:pt x="3418192" y="1159434"/>
                    </a:cubicBezTo>
                    <a:cubicBezTo>
                      <a:pt x="3418192" y="1164310"/>
                      <a:pt x="3416551" y="1169668"/>
                      <a:pt x="3413823" y="1173772"/>
                    </a:cubicBezTo>
                    <a:lnTo>
                      <a:pt x="3411699" y="1176982"/>
                    </a:lnTo>
                    <a:lnTo>
                      <a:pt x="3410299" y="1176982"/>
                    </a:lnTo>
                    <a:lnTo>
                      <a:pt x="3399886" y="1180935"/>
                    </a:lnTo>
                    <a:lnTo>
                      <a:pt x="3386764" y="1173772"/>
                    </a:lnTo>
                    <a:cubicBezTo>
                      <a:pt x="3384133" y="1171406"/>
                      <a:pt x="3382347" y="1166192"/>
                      <a:pt x="3382347" y="1159434"/>
                    </a:cubicBezTo>
                    <a:cubicBezTo>
                      <a:pt x="3382347" y="1152675"/>
                      <a:pt x="3384133" y="1147485"/>
                      <a:pt x="3387681" y="1143985"/>
                    </a:cubicBezTo>
                    <a:cubicBezTo>
                      <a:pt x="3389371" y="1141137"/>
                      <a:pt x="3394296" y="1138723"/>
                      <a:pt x="3399871" y="1138723"/>
                    </a:cubicBezTo>
                    <a:close/>
                    <a:moveTo>
                      <a:pt x="562635" y="1136357"/>
                    </a:moveTo>
                    <a:cubicBezTo>
                      <a:pt x="567173" y="1136357"/>
                      <a:pt x="570842" y="1138771"/>
                      <a:pt x="573811" y="1140702"/>
                    </a:cubicBezTo>
                    <a:cubicBezTo>
                      <a:pt x="578446" y="1145168"/>
                      <a:pt x="580208" y="1150333"/>
                      <a:pt x="580208" y="1157068"/>
                    </a:cubicBezTo>
                    <a:cubicBezTo>
                      <a:pt x="580208" y="1161775"/>
                      <a:pt x="579604" y="1167785"/>
                      <a:pt x="574921" y="1172492"/>
                    </a:cubicBezTo>
                    <a:cubicBezTo>
                      <a:pt x="573352" y="1174037"/>
                      <a:pt x="568766" y="1178599"/>
                      <a:pt x="562635" y="1178599"/>
                    </a:cubicBezTo>
                    <a:lnTo>
                      <a:pt x="562611" y="1178599"/>
                    </a:lnTo>
                    <a:cubicBezTo>
                      <a:pt x="557301" y="1178599"/>
                      <a:pt x="552521" y="1175968"/>
                      <a:pt x="549480" y="1171406"/>
                    </a:cubicBezTo>
                    <a:cubicBezTo>
                      <a:pt x="546318" y="1168461"/>
                      <a:pt x="544290" y="1163247"/>
                      <a:pt x="544290" y="1157068"/>
                    </a:cubicBezTo>
                    <a:cubicBezTo>
                      <a:pt x="544290" y="1151250"/>
                      <a:pt x="546559" y="1145457"/>
                      <a:pt x="550373" y="1141643"/>
                    </a:cubicBezTo>
                    <a:cubicBezTo>
                      <a:pt x="553825" y="1138167"/>
                      <a:pt x="558097" y="1136357"/>
                      <a:pt x="562635" y="1136357"/>
                    </a:cubicBezTo>
                    <a:close/>
                    <a:moveTo>
                      <a:pt x="758904" y="1130733"/>
                    </a:moveTo>
                    <a:cubicBezTo>
                      <a:pt x="758566" y="1130854"/>
                      <a:pt x="757697" y="1131385"/>
                      <a:pt x="756828" y="1131964"/>
                    </a:cubicBezTo>
                    <a:cubicBezTo>
                      <a:pt x="756007" y="1133364"/>
                      <a:pt x="755717" y="1134837"/>
                      <a:pt x="755717" y="1137106"/>
                    </a:cubicBezTo>
                    <a:cubicBezTo>
                      <a:pt x="755717" y="1140196"/>
                      <a:pt x="756080" y="1141765"/>
                      <a:pt x="756828" y="1143044"/>
                    </a:cubicBezTo>
                    <a:cubicBezTo>
                      <a:pt x="757697" y="1143623"/>
                      <a:pt x="758590" y="1144130"/>
                      <a:pt x="759048" y="1144275"/>
                    </a:cubicBezTo>
                    <a:cubicBezTo>
                      <a:pt x="759676" y="1144251"/>
                      <a:pt x="760400" y="1143889"/>
                      <a:pt x="761317" y="1143309"/>
                    </a:cubicBezTo>
                    <a:cubicBezTo>
                      <a:pt x="762283" y="1141306"/>
                      <a:pt x="762911" y="1139544"/>
                      <a:pt x="762911" y="1137106"/>
                    </a:cubicBezTo>
                    <a:cubicBezTo>
                      <a:pt x="762911" y="1135392"/>
                      <a:pt x="762307" y="1133799"/>
                      <a:pt x="761317" y="1131699"/>
                    </a:cubicBezTo>
                    <a:cubicBezTo>
                      <a:pt x="760280" y="1131071"/>
                      <a:pt x="759555" y="1130733"/>
                      <a:pt x="758904" y="1130733"/>
                    </a:cubicBezTo>
                    <a:close/>
                    <a:moveTo>
                      <a:pt x="3209227" y="1125954"/>
                    </a:moveTo>
                    <a:cubicBezTo>
                      <a:pt x="3214562" y="1125954"/>
                      <a:pt x="3219245" y="1128464"/>
                      <a:pt x="3222358" y="1133099"/>
                    </a:cubicBezTo>
                    <a:cubicBezTo>
                      <a:pt x="3225303" y="1135899"/>
                      <a:pt x="3227548" y="1141668"/>
                      <a:pt x="3227548" y="1147485"/>
                    </a:cubicBezTo>
                    <a:cubicBezTo>
                      <a:pt x="3227548" y="1153303"/>
                      <a:pt x="3225303" y="1159096"/>
                      <a:pt x="3221513" y="1162886"/>
                    </a:cubicBezTo>
                    <a:cubicBezTo>
                      <a:pt x="3219534" y="1166048"/>
                      <a:pt x="3215117" y="1168196"/>
                      <a:pt x="3209203" y="1168196"/>
                    </a:cubicBezTo>
                    <a:cubicBezTo>
                      <a:pt x="3203603" y="1168196"/>
                      <a:pt x="3198679" y="1165806"/>
                      <a:pt x="3196048" y="1161799"/>
                    </a:cubicBezTo>
                    <a:cubicBezTo>
                      <a:pt x="3193151" y="1159120"/>
                      <a:pt x="3190858" y="1153351"/>
                      <a:pt x="3190858" y="1147485"/>
                    </a:cubicBezTo>
                    <a:cubicBezTo>
                      <a:pt x="3190858" y="1141620"/>
                      <a:pt x="3193151" y="1135851"/>
                      <a:pt x="3196989" y="1132061"/>
                    </a:cubicBezTo>
                    <a:cubicBezTo>
                      <a:pt x="3198896" y="1128923"/>
                      <a:pt x="3204327" y="1125954"/>
                      <a:pt x="3209227" y="1125954"/>
                    </a:cubicBezTo>
                    <a:close/>
                    <a:moveTo>
                      <a:pt x="3287170" y="1116347"/>
                    </a:moveTo>
                    <a:lnTo>
                      <a:pt x="3287170" y="1116371"/>
                    </a:lnTo>
                    <a:cubicBezTo>
                      <a:pt x="3287170" y="1116371"/>
                      <a:pt x="3286397" y="1116371"/>
                      <a:pt x="3285287" y="1117457"/>
                    </a:cubicBezTo>
                    <a:cubicBezTo>
                      <a:pt x="3284345" y="1118423"/>
                      <a:pt x="3283404" y="1120523"/>
                      <a:pt x="3283404" y="1122768"/>
                    </a:cubicBezTo>
                    <a:cubicBezTo>
                      <a:pt x="3283404" y="1125761"/>
                      <a:pt x="3284370" y="1127089"/>
                      <a:pt x="3285287" y="1128054"/>
                    </a:cubicBezTo>
                    <a:lnTo>
                      <a:pt x="3287339" y="1129864"/>
                    </a:lnTo>
                    <a:cubicBezTo>
                      <a:pt x="3287677" y="1129671"/>
                      <a:pt x="3288400" y="1129189"/>
                      <a:pt x="3289463" y="1128078"/>
                    </a:cubicBezTo>
                    <a:cubicBezTo>
                      <a:pt x="3289849" y="1127692"/>
                      <a:pt x="3290621" y="1126968"/>
                      <a:pt x="3290621" y="1122768"/>
                    </a:cubicBezTo>
                    <a:cubicBezTo>
                      <a:pt x="3290621" y="1119316"/>
                      <a:pt x="3289825" y="1117795"/>
                      <a:pt x="3289559" y="1117506"/>
                    </a:cubicBezTo>
                    <a:cubicBezTo>
                      <a:pt x="3289559" y="1117481"/>
                      <a:pt x="3287918" y="1116516"/>
                      <a:pt x="3287170" y="1116347"/>
                    </a:cubicBezTo>
                    <a:close/>
                    <a:moveTo>
                      <a:pt x="758904" y="1116347"/>
                    </a:moveTo>
                    <a:cubicBezTo>
                      <a:pt x="764311" y="1116347"/>
                      <a:pt x="768100" y="1118881"/>
                      <a:pt x="770876" y="1120788"/>
                    </a:cubicBezTo>
                    <a:lnTo>
                      <a:pt x="772397" y="1121826"/>
                    </a:lnTo>
                    <a:lnTo>
                      <a:pt x="773242" y="1123492"/>
                    </a:lnTo>
                    <a:cubicBezTo>
                      <a:pt x="775028" y="1126992"/>
                      <a:pt x="777200" y="1131361"/>
                      <a:pt x="777200" y="1137058"/>
                    </a:cubicBezTo>
                    <a:cubicBezTo>
                      <a:pt x="777200" y="1143575"/>
                      <a:pt x="775004" y="1147944"/>
                      <a:pt x="773242" y="1151444"/>
                    </a:cubicBezTo>
                    <a:lnTo>
                      <a:pt x="772397" y="1153134"/>
                    </a:lnTo>
                    <a:lnTo>
                      <a:pt x="770804" y="1154196"/>
                    </a:lnTo>
                    <a:cubicBezTo>
                      <a:pt x="767956" y="1156078"/>
                      <a:pt x="764190" y="1158565"/>
                      <a:pt x="758880" y="1158565"/>
                    </a:cubicBezTo>
                    <a:lnTo>
                      <a:pt x="758904" y="1158637"/>
                    </a:lnTo>
                    <a:cubicBezTo>
                      <a:pt x="754366" y="1158637"/>
                      <a:pt x="750745" y="1156247"/>
                      <a:pt x="747848" y="1154341"/>
                    </a:cubicBezTo>
                    <a:lnTo>
                      <a:pt x="745990" y="1152579"/>
                    </a:lnTo>
                    <a:cubicBezTo>
                      <a:pt x="742731" y="1148282"/>
                      <a:pt x="741331" y="1143623"/>
                      <a:pt x="741331" y="1137082"/>
                    </a:cubicBezTo>
                    <a:cubicBezTo>
                      <a:pt x="741331" y="1131192"/>
                      <a:pt x="742755" y="1126654"/>
                      <a:pt x="745990" y="1122406"/>
                    </a:cubicBezTo>
                    <a:lnTo>
                      <a:pt x="747679" y="1120788"/>
                    </a:lnTo>
                    <a:cubicBezTo>
                      <a:pt x="750479" y="1118906"/>
                      <a:pt x="754245" y="1116347"/>
                      <a:pt x="758904" y="1116347"/>
                    </a:cubicBezTo>
                    <a:close/>
                    <a:moveTo>
                      <a:pt x="681323" y="1106016"/>
                    </a:moveTo>
                    <a:lnTo>
                      <a:pt x="681347" y="1106040"/>
                    </a:lnTo>
                    <a:lnTo>
                      <a:pt x="679368" y="1107923"/>
                    </a:lnTo>
                    <a:cubicBezTo>
                      <a:pt x="678451" y="1108864"/>
                      <a:pt x="677509" y="1110964"/>
                      <a:pt x="677509" y="1113209"/>
                    </a:cubicBezTo>
                    <a:cubicBezTo>
                      <a:pt x="677509" y="1115454"/>
                      <a:pt x="678426" y="1117554"/>
                      <a:pt x="679368" y="1118495"/>
                    </a:cubicBezTo>
                    <a:lnTo>
                      <a:pt x="681468" y="1119606"/>
                    </a:lnTo>
                    <a:cubicBezTo>
                      <a:pt x="682192" y="1119606"/>
                      <a:pt x="682820" y="1119389"/>
                      <a:pt x="682940" y="1119268"/>
                    </a:cubicBezTo>
                    <a:cubicBezTo>
                      <a:pt x="684509" y="1117554"/>
                      <a:pt x="685451" y="1115430"/>
                      <a:pt x="685451" y="1113185"/>
                    </a:cubicBezTo>
                    <a:cubicBezTo>
                      <a:pt x="685451" y="1110940"/>
                      <a:pt x="684485" y="1108840"/>
                      <a:pt x="683568" y="1107899"/>
                    </a:cubicBezTo>
                    <a:close/>
                    <a:moveTo>
                      <a:pt x="3287435" y="1102033"/>
                    </a:moveTo>
                    <a:cubicBezTo>
                      <a:pt x="3291997" y="1102033"/>
                      <a:pt x="3295859" y="1104567"/>
                      <a:pt x="3298635" y="1106474"/>
                    </a:cubicBezTo>
                    <a:cubicBezTo>
                      <a:pt x="3303197" y="1110795"/>
                      <a:pt x="3304984" y="1116033"/>
                      <a:pt x="3304984" y="1122792"/>
                    </a:cubicBezTo>
                    <a:cubicBezTo>
                      <a:pt x="3304984" y="1127523"/>
                      <a:pt x="3304380" y="1133582"/>
                      <a:pt x="3299649" y="1138265"/>
                    </a:cubicBezTo>
                    <a:cubicBezTo>
                      <a:pt x="3295642" y="1142320"/>
                      <a:pt x="3291635" y="1144323"/>
                      <a:pt x="3287435" y="1144323"/>
                    </a:cubicBezTo>
                    <a:lnTo>
                      <a:pt x="3287411" y="1144275"/>
                    </a:lnTo>
                    <a:cubicBezTo>
                      <a:pt x="3282028" y="1144275"/>
                      <a:pt x="3277369" y="1141716"/>
                      <a:pt x="3274255" y="1137106"/>
                    </a:cubicBezTo>
                    <a:cubicBezTo>
                      <a:pt x="3271118" y="1134161"/>
                      <a:pt x="3269066" y="1128947"/>
                      <a:pt x="3269066" y="1122768"/>
                    </a:cubicBezTo>
                    <a:cubicBezTo>
                      <a:pt x="3269066" y="1116902"/>
                      <a:pt x="3271335" y="1111133"/>
                      <a:pt x="3275173" y="1107343"/>
                    </a:cubicBezTo>
                    <a:cubicBezTo>
                      <a:pt x="3278625" y="1103868"/>
                      <a:pt x="3282873" y="1102033"/>
                      <a:pt x="3287435" y="1102033"/>
                    </a:cubicBezTo>
                    <a:close/>
                    <a:moveTo>
                      <a:pt x="681516" y="1091726"/>
                    </a:moveTo>
                    <a:cubicBezTo>
                      <a:pt x="686416" y="1091726"/>
                      <a:pt x="691823" y="1094647"/>
                      <a:pt x="694647" y="1098871"/>
                    </a:cubicBezTo>
                    <a:cubicBezTo>
                      <a:pt x="697568" y="1101574"/>
                      <a:pt x="699885" y="1107343"/>
                      <a:pt x="699885" y="1113233"/>
                    </a:cubicBezTo>
                    <a:cubicBezTo>
                      <a:pt x="699885" y="1119123"/>
                      <a:pt x="697592" y="1124892"/>
                      <a:pt x="693754" y="1128682"/>
                    </a:cubicBezTo>
                    <a:cubicBezTo>
                      <a:pt x="691968" y="1131578"/>
                      <a:pt x="687068" y="1133968"/>
                      <a:pt x="681516" y="1133968"/>
                    </a:cubicBezTo>
                    <a:lnTo>
                      <a:pt x="681492" y="1133944"/>
                    </a:lnTo>
                    <a:cubicBezTo>
                      <a:pt x="675602" y="1133944"/>
                      <a:pt x="671209" y="1131795"/>
                      <a:pt x="668361" y="1127571"/>
                    </a:cubicBezTo>
                    <a:cubicBezTo>
                      <a:pt x="665440" y="1124868"/>
                      <a:pt x="663147" y="1119099"/>
                      <a:pt x="663147" y="1113209"/>
                    </a:cubicBezTo>
                    <a:cubicBezTo>
                      <a:pt x="663147" y="1107319"/>
                      <a:pt x="665440" y="1101550"/>
                      <a:pt x="669278" y="1097761"/>
                    </a:cubicBezTo>
                    <a:cubicBezTo>
                      <a:pt x="671475" y="1094236"/>
                      <a:pt x="676109" y="1091726"/>
                      <a:pt x="681516" y="1091726"/>
                    </a:cubicBezTo>
                    <a:close/>
                    <a:moveTo>
                      <a:pt x="3105481" y="1091653"/>
                    </a:moveTo>
                    <a:lnTo>
                      <a:pt x="3103405" y="1093488"/>
                    </a:lnTo>
                    <a:cubicBezTo>
                      <a:pt x="3102464" y="1094477"/>
                      <a:pt x="3101498" y="1096601"/>
                      <a:pt x="3101498" y="1098846"/>
                    </a:cubicBezTo>
                    <a:cubicBezTo>
                      <a:pt x="3101498" y="1101091"/>
                      <a:pt x="3102464" y="1103167"/>
                      <a:pt x="3103405" y="1104133"/>
                    </a:cubicBezTo>
                    <a:lnTo>
                      <a:pt x="3105481" y="1105219"/>
                    </a:lnTo>
                    <a:cubicBezTo>
                      <a:pt x="3106567" y="1105219"/>
                      <a:pt x="3106905" y="1105074"/>
                      <a:pt x="3106929" y="1105050"/>
                    </a:cubicBezTo>
                    <a:cubicBezTo>
                      <a:pt x="3108547" y="1103167"/>
                      <a:pt x="3109464" y="1101067"/>
                      <a:pt x="3109464" y="1098846"/>
                    </a:cubicBezTo>
                    <a:cubicBezTo>
                      <a:pt x="3109464" y="1095853"/>
                      <a:pt x="3108571" y="1094501"/>
                      <a:pt x="3107557" y="1093488"/>
                    </a:cubicBezTo>
                    <a:close/>
                    <a:moveTo>
                      <a:pt x="3361636" y="1081298"/>
                    </a:moveTo>
                    <a:cubicBezTo>
                      <a:pt x="3361346" y="1081371"/>
                      <a:pt x="3360453" y="1081950"/>
                      <a:pt x="3359584" y="1082505"/>
                    </a:cubicBezTo>
                    <a:lnTo>
                      <a:pt x="3359560" y="1082505"/>
                    </a:lnTo>
                    <a:cubicBezTo>
                      <a:pt x="3358715" y="1083953"/>
                      <a:pt x="3358377" y="1085498"/>
                      <a:pt x="3358377" y="1087695"/>
                    </a:cubicBezTo>
                    <a:cubicBezTo>
                      <a:pt x="3358377" y="1091847"/>
                      <a:pt x="3359150" y="1092643"/>
                      <a:pt x="3359463" y="1092981"/>
                    </a:cubicBezTo>
                    <a:cubicBezTo>
                      <a:pt x="3360815" y="1094285"/>
                      <a:pt x="3361539" y="1094743"/>
                      <a:pt x="3361829" y="1094840"/>
                    </a:cubicBezTo>
                    <a:cubicBezTo>
                      <a:pt x="3362094" y="1094816"/>
                      <a:pt x="3362408" y="1094695"/>
                      <a:pt x="3362794" y="1094091"/>
                    </a:cubicBezTo>
                    <a:cubicBezTo>
                      <a:pt x="3364653" y="1092016"/>
                      <a:pt x="3365619" y="1090664"/>
                      <a:pt x="3365619" y="1087695"/>
                    </a:cubicBezTo>
                    <a:cubicBezTo>
                      <a:pt x="3365619" y="1085450"/>
                      <a:pt x="3364629" y="1083326"/>
                      <a:pt x="3363688" y="1082336"/>
                    </a:cubicBezTo>
                    <a:cubicBezTo>
                      <a:pt x="3362650" y="1081298"/>
                      <a:pt x="3361877" y="1081298"/>
                      <a:pt x="3361636" y="1081298"/>
                    </a:cubicBezTo>
                    <a:close/>
                    <a:moveTo>
                      <a:pt x="3105505" y="1077315"/>
                    </a:moveTo>
                    <a:cubicBezTo>
                      <a:pt x="3110840" y="1077315"/>
                      <a:pt x="3115619" y="1079922"/>
                      <a:pt x="3118661" y="1084484"/>
                    </a:cubicBezTo>
                    <a:cubicBezTo>
                      <a:pt x="3121799" y="1087477"/>
                      <a:pt x="3123899" y="1092667"/>
                      <a:pt x="3123899" y="1098846"/>
                    </a:cubicBezTo>
                    <a:cubicBezTo>
                      <a:pt x="3123899" y="1104591"/>
                      <a:pt x="3121557" y="1110505"/>
                      <a:pt x="3117767" y="1114247"/>
                    </a:cubicBezTo>
                    <a:cubicBezTo>
                      <a:pt x="3115885" y="1117384"/>
                      <a:pt x="3111443" y="1119557"/>
                      <a:pt x="3105505" y="1119557"/>
                    </a:cubicBezTo>
                    <a:lnTo>
                      <a:pt x="3105481" y="1119557"/>
                    </a:lnTo>
                    <a:cubicBezTo>
                      <a:pt x="3099905" y="1119557"/>
                      <a:pt x="3094981" y="1117143"/>
                      <a:pt x="3092326" y="1113136"/>
                    </a:cubicBezTo>
                    <a:cubicBezTo>
                      <a:pt x="3089477" y="1110505"/>
                      <a:pt x="3087160" y="1104591"/>
                      <a:pt x="3087160" y="1098846"/>
                    </a:cubicBezTo>
                    <a:cubicBezTo>
                      <a:pt x="3087160" y="1093101"/>
                      <a:pt x="3089405" y="1087236"/>
                      <a:pt x="3093243" y="1083422"/>
                    </a:cubicBezTo>
                    <a:cubicBezTo>
                      <a:pt x="3095150" y="1080260"/>
                      <a:pt x="3100581" y="1077315"/>
                      <a:pt x="3105505" y="1077315"/>
                    </a:cubicBezTo>
                    <a:close/>
                    <a:moveTo>
                      <a:pt x="606495" y="1070918"/>
                    </a:moveTo>
                    <a:lnTo>
                      <a:pt x="604371" y="1072825"/>
                    </a:lnTo>
                    <a:cubicBezTo>
                      <a:pt x="603453" y="1073742"/>
                      <a:pt x="602512" y="1075866"/>
                      <a:pt x="602512" y="1078111"/>
                    </a:cubicBezTo>
                    <a:cubicBezTo>
                      <a:pt x="602512" y="1080356"/>
                      <a:pt x="603453" y="1082432"/>
                      <a:pt x="604371" y="1083373"/>
                    </a:cubicBezTo>
                    <a:lnTo>
                      <a:pt x="606495" y="1084484"/>
                    </a:lnTo>
                    <a:cubicBezTo>
                      <a:pt x="607533" y="1084484"/>
                      <a:pt x="607919" y="1084339"/>
                      <a:pt x="607919" y="1084315"/>
                    </a:cubicBezTo>
                    <a:cubicBezTo>
                      <a:pt x="609560" y="1082432"/>
                      <a:pt x="610502" y="1080308"/>
                      <a:pt x="610502" y="1078111"/>
                    </a:cubicBezTo>
                    <a:cubicBezTo>
                      <a:pt x="610502" y="1075915"/>
                      <a:pt x="609560" y="1073766"/>
                      <a:pt x="608643" y="1072825"/>
                    </a:cubicBezTo>
                    <a:lnTo>
                      <a:pt x="606519" y="1070918"/>
                    </a:lnTo>
                    <a:close/>
                    <a:moveTo>
                      <a:pt x="3361612" y="1066960"/>
                    </a:moveTo>
                    <a:cubicBezTo>
                      <a:pt x="3366150" y="1066960"/>
                      <a:pt x="3370398" y="1068770"/>
                      <a:pt x="3373850" y="1072246"/>
                    </a:cubicBezTo>
                    <a:cubicBezTo>
                      <a:pt x="3377688" y="1076108"/>
                      <a:pt x="3379957" y="1081877"/>
                      <a:pt x="3379957" y="1087695"/>
                    </a:cubicBezTo>
                    <a:cubicBezTo>
                      <a:pt x="3379957" y="1093874"/>
                      <a:pt x="3377905" y="1099088"/>
                      <a:pt x="3373850" y="1103095"/>
                    </a:cubicBezTo>
                    <a:cubicBezTo>
                      <a:pt x="3371750" y="1106571"/>
                      <a:pt x="3366946" y="1109202"/>
                      <a:pt x="3361612" y="1109202"/>
                    </a:cubicBezTo>
                    <a:cubicBezTo>
                      <a:pt x="3355432" y="1109202"/>
                      <a:pt x="3350846" y="1104640"/>
                      <a:pt x="3349349" y="1103095"/>
                    </a:cubicBezTo>
                    <a:cubicBezTo>
                      <a:pt x="3344642" y="1098412"/>
                      <a:pt x="3344039" y="1092402"/>
                      <a:pt x="3344039" y="1087695"/>
                    </a:cubicBezTo>
                    <a:cubicBezTo>
                      <a:pt x="3344039" y="1081926"/>
                      <a:pt x="3345487" y="1077243"/>
                      <a:pt x="3348674" y="1072995"/>
                    </a:cubicBezTo>
                    <a:lnTo>
                      <a:pt x="3350484" y="1071305"/>
                    </a:lnTo>
                    <a:cubicBezTo>
                      <a:pt x="3353477" y="1069326"/>
                      <a:pt x="3357074" y="1066960"/>
                      <a:pt x="3361612" y="1066960"/>
                    </a:cubicBezTo>
                    <a:close/>
                    <a:moveTo>
                      <a:pt x="3242718" y="1064541"/>
                    </a:moveTo>
                    <a:lnTo>
                      <a:pt x="3242731" y="1064546"/>
                    </a:lnTo>
                    <a:lnTo>
                      <a:pt x="3242706" y="1064546"/>
                    </a:lnTo>
                    <a:close/>
                    <a:moveTo>
                      <a:pt x="3165102" y="1061360"/>
                    </a:moveTo>
                    <a:cubicBezTo>
                      <a:pt x="3165078" y="1061360"/>
                      <a:pt x="3164306" y="1061360"/>
                      <a:pt x="3163219" y="1062422"/>
                    </a:cubicBezTo>
                    <a:cubicBezTo>
                      <a:pt x="3161771" y="1064474"/>
                      <a:pt x="3161361" y="1066115"/>
                      <a:pt x="3161361" y="1067732"/>
                    </a:cubicBezTo>
                    <a:cubicBezTo>
                      <a:pt x="3161361" y="1070363"/>
                      <a:pt x="3161964" y="1072005"/>
                      <a:pt x="3163871" y="1074563"/>
                    </a:cubicBezTo>
                    <a:lnTo>
                      <a:pt x="3163895" y="1074563"/>
                    </a:lnTo>
                    <a:cubicBezTo>
                      <a:pt x="3163895" y="1074563"/>
                      <a:pt x="3164571" y="1074853"/>
                      <a:pt x="3165175" y="1074925"/>
                    </a:cubicBezTo>
                    <a:cubicBezTo>
                      <a:pt x="3165633" y="1074756"/>
                      <a:pt x="3166550" y="1074225"/>
                      <a:pt x="3167371" y="1073694"/>
                    </a:cubicBezTo>
                    <a:cubicBezTo>
                      <a:pt x="3168143" y="1072391"/>
                      <a:pt x="3168530" y="1070798"/>
                      <a:pt x="3168530" y="1067732"/>
                    </a:cubicBezTo>
                    <a:cubicBezTo>
                      <a:pt x="3168530" y="1065463"/>
                      <a:pt x="3168192" y="1063991"/>
                      <a:pt x="3167371" y="1062591"/>
                    </a:cubicBezTo>
                    <a:cubicBezTo>
                      <a:pt x="3166478" y="1061987"/>
                      <a:pt x="3165537" y="1061432"/>
                      <a:pt x="3165102" y="1061360"/>
                    </a:cubicBezTo>
                    <a:close/>
                    <a:moveTo>
                      <a:pt x="606519" y="1056580"/>
                    </a:moveTo>
                    <a:cubicBezTo>
                      <a:pt x="611878" y="1056580"/>
                      <a:pt x="616536" y="1059139"/>
                      <a:pt x="619650" y="1063749"/>
                    </a:cubicBezTo>
                    <a:cubicBezTo>
                      <a:pt x="622595" y="1066453"/>
                      <a:pt x="624888" y="1072222"/>
                      <a:pt x="624888" y="1078111"/>
                    </a:cubicBezTo>
                    <a:cubicBezTo>
                      <a:pt x="624888" y="1084001"/>
                      <a:pt x="622619" y="1089746"/>
                      <a:pt x="618781" y="1093536"/>
                    </a:cubicBezTo>
                    <a:cubicBezTo>
                      <a:pt x="616874" y="1096674"/>
                      <a:pt x="612433" y="1098822"/>
                      <a:pt x="606519" y="1098822"/>
                    </a:cubicBezTo>
                    <a:lnTo>
                      <a:pt x="606495" y="1098822"/>
                    </a:lnTo>
                    <a:cubicBezTo>
                      <a:pt x="600919" y="1098822"/>
                      <a:pt x="595995" y="1096432"/>
                      <a:pt x="593340" y="1092425"/>
                    </a:cubicBezTo>
                    <a:cubicBezTo>
                      <a:pt x="590443" y="1089746"/>
                      <a:pt x="588174" y="1083977"/>
                      <a:pt x="588174" y="1078111"/>
                    </a:cubicBezTo>
                    <a:cubicBezTo>
                      <a:pt x="588174" y="1072246"/>
                      <a:pt x="590443" y="1066453"/>
                      <a:pt x="594257" y="1062663"/>
                    </a:cubicBezTo>
                    <a:cubicBezTo>
                      <a:pt x="596236" y="1059525"/>
                      <a:pt x="601619" y="1056580"/>
                      <a:pt x="606519" y="1056580"/>
                    </a:cubicBezTo>
                    <a:close/>
                    <a:moveTo>
                      <a:pt x="3165274" y="1047592"/>
                    </a:moveTo>
                    <a:cubicBezTo>
                      <a:pt x="3169513" y="1047733"/>
                      <a:pt x="3173466" y="1049399"/>
                      <a:pt x="3176399" y="1051318"/>
                    </a:cubicBezTo>
                    <a:lnTo>
                      <a:pt x="3178258" y="1053080"/>
                    </a:lnTo>
                    <a:cubicBezTo>
                      <a:pt x="3181395" y="1057256"/>
                      <a:pt x="3182844" y="1061915"/>
                      <a:pt x="3182844" y="1067756"/>
                    </a:cubicBezTo>
                    <a:cubicBezTo>
                      <a:pt x="3182844" y="1074250"/>
                      <a:pt x="3181468" y="1078860"/>
                      <a:pt x="3178258" y="1083181"/>
                    </a:cubicBezTo>
                    <a:lnTo>
                      <a:pt x="3176447" y="1084894"/>
                    </a:lnTo>
                    <a:cubicBezTo>
                      <a:pt x="3173382" y="1086922"/>
                      <a:pt x="3169833" y="1089263"/>
                      <a:pt x="3165319" y="1089263"/>
                    </a:cubicBezTo>
                    <a:cubicBezTo>
                      <a:pt x="3160781" y="1089263"/>
                      <a:pt x="3156533" y="1087429"/>
                      <a:pt x="3153081" y="1083953"/>
                    </a:cubicBezTo>
                    <a:cubicBezTo>
                      <a:pt x="3149726" y="1079632"/>
                      <a:pt x="3146950" y="1074998"/>
                      <a:pt x="3146950" y="1067732"/>
                    </a:cubicBezTo>
                    <a:cubicBezTo>
                      <a:pt x="3146950" y="1060998"/>
                      <a:pt x="3150064" y="1056097"/>
                      <a:pt x="3152429" y="1053008"/>
                    </a:cubicBezTo>
                    <a:cubicBezTo>
                      <a:pt x="3156509" y="1048832"/>
                      <a:pt x="3161035" y="1047450"/>
                      <a:pt x="3165274" y="1047592"/>
                    </a:cubicBezTo>
                    <a:close/>
                    <a:moveTo>
                      <a:pt x="3242779" y="1036666"/>
                    </a:moveTo>
                    <a:lnTo>
                      <a:pt x="3242779" y="1036690"/>
                    </a:lnTo>
                    <a:cubicBezTo>
                      <a:pt x="3242634" y="1036787"/>
                      <a:pt x="3241862" y="1037246"/>
                      <a:pt x="3240582" y="1038525"/>
                    </a:cubicBezTo>
                    <a:cubicBezTo>
                      <a:pt x="3240244" y="1038887"/>
                      <a:pt x="3239520" y="1040504"/>
                      <a:pt x="3239520" y="1043811"/>
                    </a:cubicBezTo>
                    <a:cubicBezTo>
                      <a:pt x="3239520" y="1047118"/>
                      <a:pt x="3240268" y="1048784"/>
                      <a:pt x="3240631" y="1049170"/>
                    </a:cubicBezTo>
                    <a:cubicBezTo>
                      <a:pt x="3241668" y="1050208"/>
                      <a:pt x="3242272" y="1050208"/>
                      <a:pt x="3242706" y="1050208"/>
                    </a:cubicBezTo>
                    <a:cubicBezTo>
                      <a:pt x="3243768" y="1050208"/>
                      <a:pt x="3244130" y="1050039"/>
                      <a:pt x="3244130" y="1050039"/>
                    </a:cubicBezTo>
                    <a:cubicBezTo>
                      <a:pt x="3245748" y="1048180"/>
                      <a:pt x="3246713" y="1046032"/>
                      <a:pt x="3246713" y="1043787"/>
                    </a:cubicBezTo>
                    <a:cubicBezTo>
                      <a:pt x="3246713" y="1041542"/>
                      <a:pt x="3245748" y="1039466"/>
                      <a:pt x="3244831" y="1038501"/>
                    </a:cubicBezTo>
                    <a:close/>
                    <a:moveTo>
                      <a:pt x="3242731" y="1022304"/>
                    </a:moveTo>
                    <a:cubicBezTo>
                      <a:pt x="3248065" y="1022304"/>
                      <a:pt x="3252869" y="1024935"/>
                      <a:pt x="3255886" y="1029521"/>
                    </a:cubicBezTo>
                    <a:cubicBezTo>
                      <a:pt x="3258783" y="1032201"/>
                      <a:pt x="3261051" y="1037970"/>
                      <a:pt x="3261051" y="1043811"/>
                    </a:cubicBezTo>
                    <a:cubicBezTo>
                      <a:pt x="3261051" y="1049653"/>
                      <a:pt x="3258783" y="1055470"/>
                      <a:pt x="3254944" y="1059260"/>
                    </a:cubicBezTo>
                    <a:lnTo>
                      <a:pt x="3242718" y="1064541"/>
                    </a:lnTo>
                    <a:lnTo>
                      <a:pt x="3230492" y="1059332"/>
                    </a:lnTo>
                    <a:cubicBezTo>
                      <a:pt x="3226944" y="1055736"/>
                      <a:pt x="3225182" y="1050546"/>
                      <a:pt x="3225182" y="1043811"/>
                    </a:cubicBezTo>
                    <a:cubicBezTo>
                      <a:pt x="3225182" y="1037077"/>
                      <a:pt x="3226920" y="1031935"/>
                      <a:pt x="3230420" y="1028435"/>
                    </a:cubicBezTo>
                    <a:cubicBezTo>
                      <a:pt x="3231989" y="1026866"/>
                      <a:pt x="3236551" y="1022304"/>
                      <a:pt x="3242731" y="1022304"/>
                    </a:cubicBezTo>
                    <a:close/>
                    <a:moveTo>
                      <a:pt x="590781" y="1017187"/>
                    </a:moveTo>
                    <a:cubicBezTo>
                      <a:pt x="552522" y="1094695"/>
                      <a:pt x="443731" y="1317056"/>
                      <a:pt x="392147" y="1425123"/>
                    </a:cubicBezTo>
                    <a:cubicBezTo>
                      <a:pt x="392847" y="1425051"/>
                      <a:pt x="393595" y="1424979"/>
                      <a:pt x="394320" y="1424979"/>
                    </a:cubicBezTo>
                    <a:cubicBezTo>
                      <a:pt x="396661" y="1424979"/>
                      <a:pt x="398954" y="1425437"/>
                      <a:pt x="401102" y="1426379"/>
                    </a:cubicBezTo>
                    <a:lnTo>
                      <a:pt x="677027" y="1521652"/>
                    </a:lnTo>
                    <a:lnTo>
                      <a:pt x="873440" y="1135971"/>
                    </a:lnTo>
                    <a:close/>
                    <a:moveTo>
                      <a:pt x="3317487" y="1001569"/>
                    </a:moveTo>
                    <a:lnTo>
                      <a:pt x="3315604" y="1003452"/>
                    </a:lnTo>
                    <a:cubicBezTo>
                      <a:pt x="3314711" y="1004393"/>
                      <a:pt x="3313745" y="1006493"/>
                      <a:pt x="3313745" y="1008738"/>
                    </a:cubicBezTo>
                    <a:cubicBezTo>
                      <a:pt x="3313745" y="1010983"/>
                      <a:pt x="3314711" y="1013156"/>
                      <a:pt x="3315652" y="1014097"/>
                    </a:cubicBezTo>
                    <a:lnTo>
                      <a:pt x="3317728" y="1015135"/>
                    </a:lnTo>
                    <a:cubicBezTo>
                      <a:pt x="3318428" y="1015135"/>
                      <a:pt x="3319080" y="1014918"/>
                      <a:pt x="3319225" y="1014797"/>
                    </a:cubicBezTo>
                    <a:cubicBezTo>
                      <a:pt x="3320769" y="1013107"/>
                      <a:pt x="3321711" y="1010959"/>
                      <a:pt x="3321711" y="1008714"/>
                    </a:cubicBezTo>
                    <a:cubicBezTo>
                      <a:pt x="3321711" y="1006469"/>
                      <a:pt x="3320745" y="1004393"/>
                      <a:pt x="3319852" y="1003500"/>
                    </a:cubicBezTo>
                    <a:lnTo>
                      <a:pt x="3318163" y="1001835"/>
                    </a:lnTo>
                    <a:cubicBezTo>
                      <a:pt x="3317897" y="1001690"/>
                      <a:pt x="3317632" y="1001593"/>
                      <a:pt x="3317487" y="1001569"/>
                    </a:cubicBezTo>
                    <a:close/>
                    <a:moveTo>
                      <a:pt x="583756" y="991455"/>
                    </a:moveTo>
                    <a:cubicBezTo>
                      <a:pt x="580932" y="991021"/>
                      <a:pt x="579919" y="991697"/>
                      <a:pt x="579387" y="992831"/>
                    </a:cubicBezTo>
                    <a:cubicBezTo>
                      <a:pt x="542384" y="1068070"/>
                      <a:pt x="356495" y="1447548"/>
                      <a:pt x="344208" y="1478276"/>
                    </a:cubicBezTo>
                    <a:lnTo>
                      <a:pt x="350937" y="1483592"/>
                    </a:lnTo>
                    <a:lnTo>
                      <a:pt x="350581" y="1481438"/>
                    </a:lnTo>
                    <a:cubicBezTo>
                      <a:pt x="354419" y="1465193"/>
                      <a:pt x="578664" y="1009342"/>
                      <a:pt x="580933" y="1004780"/>
                    </a:cubicBezTo>
                    <a:lnTo>
                      <a:pt x="583877" y="998745"/>
                    </a:lnTo>
                    <a:lnTo>
                      <a:pt x="893258" y="1128754"/>
                    </a:lnTo>
                    <a:lnTo>
                      <a:pt x="889758" y="1135633"/>
                    </a:lnTo>
                    <a:lnTo>
                      <a:pt x="685089" y="1537439"/>
                    </a:lnTo>
                    <a:lnTo>
                      <a:pt x="677582" y="1537053"/>
                    </a:lnTo>
                    <a:lnTo>
                      <a:pt x="395913" y="1439775"/>
                    </a:lnTo>
                    <a:cubicBezTo>
                      <a:pt x="393137" y="1439293"/>
                      <a:pt x="391906" y="1440210"/>
                      <a:pt x="391592" y="1441344"/>
                    </a:cubicBezTo>
                    <a:cubicBezTo>
                      <a:pt x="391327" y="1442238"/>
                      <a:pt x="391327" y="1443227"/>
                      <a:pt x="391809" y="1444144"/>
                    </a:cubicBezTo>
                    <a:lnTo>
                      <a:pt x="393427" y="1445351"/>
                    </a:lnTo>
                    <a:lnTo>
                      <a:pt x="681203" y="1545308"/>
                    </a:lnTo>
                    <a:lnTo>
                      <a:pt x="661337" y="1585015"/>
                    </a:lnTo>
                    <a:lnTo>
                      <a:pt x="661337" y="1584967"/>
                    </a:lnTo>
                    <a:lnTo>
                      <a:pt x="655665" y="1583398"/>
                    </a:lnTo>
                    <a:cubicBezTo>
                      <a:pt x="642075" y="1579657"/>
                      <a:pt x="612192" y="1570943"/>
                      <a:pt x="576419" y="1560491"/>
                    </a:cubicBezTo>
                    <a:cubicBezTo>
                      <a:pt x="551315" y="1553177"/>
                      <a:pt x="523315" y="1544994"/>
                      <a:pt x="495990" y="1537125"/>
                    </a:cubicBezTo>
                    <a:lnTo>
                      <a:pt x="494180" y="1536594"/>
                    </a:lnTo>
                    <a:lnTo>
                      <a:pt x="492876" y="1535291"/>
                    </a:lnTo>
                    <a:lnTo>
                      <a:pt x="488773" y="1534735"/>
                    </a:lnTo>
                    <a:cubicBezTo>
                      <a:pt x="471137" y="1529527"/>
                      <a:pt x="455721" y="1524910"/>
                      <a:pt x="442249" y="1520801"/>
                    </a:cubicBezTo>
                    <a:lnTo>
                      <a:pt x="418611" y="1513423"/>
                    </a:lnTo>
                    <a:lnTo>
                      <a:pt x="444554" y="1522888"/>
                    </a:lnTo>
                    <a:cubicBezTo>
                      <a:pt x="456152" y="1526986"/>
                      <a:pt x="469079" y="1531426"/>
                      <a:pt x="483486" y="1536232"/>
                    </a:cubicBezTo>
                    <a:lnTo>
                      <a:pt x="488555" y="1537922"/>
                    </a:lnTo>
                    <a:lnTo>
                      <a:pt x="457031" y="2654896"/>
                    </a:lnTo>
                    <a:lnTo>
                      <a:pt x="448413" y="2652820"/>
                    </a:lnTo>
                    <a:cubicBezTo>
                      <a:pt x="289897" y="2614344"/>
                      <a:pt x="139564" y="2568891"/>
                      <a:pt x="25101" y="2524815"/>
                    </a:cubicBezTo>
                    <a:cubicBezTo>
                      <a:pt x="22928" y="2523994"/>
                      <a:pt x="21407" y="2523391"/>
                      <a:pt x="20466" y="2523028"/>
                    </a:cubicBezTo>
                    <a:lnTo>
                      <a:pt x="18776" y="2522449"/>
                    </a:lnTo>
                    <a:cubicBezTo>
                      <a:pt x="15831" y="2521870"/>
                      <a:pt x="15011" y="2523463"/>
                      <a:pt x="14673" y="2524259"/>
                    </a:cubicBezTo>
                    <a:lnTo>
                      <a:pt x="14504" y="2526360"/>
                    </a:lnTo>
                    <a:lnTo>
                      <a:pt x="16490" y="2528394"/>
                    </a:lnTo>
                    <a:lnTo>
                      <a:pt x="16169" y="2528267"/>
                    </a:lnTo>
                    <a:lnTo>
                      <a:pt x="16145" y="2528267"/>
                    </a:lnTo>
                    <a:cubicBezTo>
                      <a:pt x="16145" y="2528267"/>
                      <a:pt x="16266" y="2528339"/>
                      <a:pt x="16507" y="2528411"/>
                    </a:cubicBezTo>
                    <a:lnTo>
                      <a:pt x="16490" y="2528394"/>
                    </a:lnTo>
                    <a:lnTo>
                      <a:pt x="18800" y="2529305"/>
                    </a:lnTo>
                    <a:cubicBezTo>
                      <a:pt x="131816" y="2574178"/>
                      <a:pt x="744638" y="2798446"/>
                      <a:pt x="1728248" y="2811626"/>
                    </a:cubicBezTo>
                    <a:lnTo>
                      <a:pt x="1730710" y="2805181"/>
                    </a:lnTo>
                    <a:cubicBezTo>
                      <a:pt x="1286156" y="2799243"/>
                      <a:pt x="861781" y="2749566"/>
                      <a:pt x="469220" y="2657551"/>
                    </a:cubicBezTo>
                    <a:lnTo>
                      <a:pt x="463524" y="2656248"/>
                    </a:lnTo>
                    <a:lnTo>
                      <a:pt x="495073" y="1540335"/>
                    </a:lnTo>
                    <a:lnTo>
                      <a:pt x="504269" y="1543377"/>
                    </a:lnTo>
                    <a:cubicBezTo>
                      <a:pt x="582139" y="1569325"/>
                      <a:pt x="661120" y="1591678"/>
                      <a:pt x="661940" y="1591919"/>
                    </a:cubicBezTo>
                    <a:cubicBezTo>
                      <a:pt x="664233" y="1592160"/>
                      <a:pt x="665682" y="1591267"/>
                      <a:pt x="666309" y="1590036"/>
                    </a:cubicBezTo>
                    <a:lnTo>
                      <a:pt x="900885" y="1127499"/>
                    </a:lnTo>
                    <a:cubicBezTo>
                      <a:pt x="901078" y="1127040"/>
                      <a:pt x="901126" y="1126243"/>
                      <a:pt x="900861" y="1125592"/>
                    </a:cubicBezTo>
                    <a:cubicBezTo>
                      <a:pt x="900595" y="1124892"/>
                      <a:pt x="899871" y="1124240"/>
                      <a:pt x="898882" y="1123805"/>
                    </a:cubicBezTo>
                    <a:close/>
                    <a:moveTo>
                      <a:pt x="3317728" y="987207"/>
                    </a:moveTo>
                    <a:cubicBezTo>
                      <a:pt x="3322290" y="987207"/>
                      <a:pt x="3325959" y="989621"/>
                      <a:pt x="3328856" y="991576"/>
                    </a:cubicBezTo>
                    <a:lnTo>
                      <a:pt x="3332066" y="993700"/>
                    </a:lnTo>
                    <a:lnTo>
                      <a:pt x="3332066" y="995776"/>
                    </a:lnTo>
                    <a:cubicBezTo>
                      <a:pt x="3334601" y="999397"/>
                      <a:pt x="3336073" y="1004007"/>
                      <a:pt x="3336073" y="1008690"/>
                    </a:cubicBezTo>
                    <a:cubicBezTo>
                      <a:pt x="3336073" y="1014580"/>
                      <a:pt x="3333804" y="1020349"/>
                      <a:pt x="3329966" y="1024139"/>
                    </a:cubicBezTo>
                    <a:cubicBezTo>
                      <a:pt x="3328180" y="1027059"/>
                      <a:pt x="3323256" y="1029425"/>
                      <a:pt x="3317728" y="1029425"/>
                    </a:cubicBezTo>
                    <a:lnTo>
                      <a:pt x="3317728" y="1029473"/>
                    </a:lnTo>
                    <a:cubicBezTo>
                      <a:pt x="3311911" y="1029473"/>
                      <a:pt x="3307469" y="1027373"/>
                      <a:pt x="3304621" y="1023173"/>
                    </a:cubicBezTo>
                    <a:cubicBezTo>
                      <a:pt x="3301628" y="1020349"/>
                      <a:pt x="3299383" y="1014580"/>
                      <a:pt x="3299383" y="1008714"/>
                    </a:cubicBezTo>
                    <a:cubicBezTo>
                      <a:pt x="3299383" y="1002849"/>
                      <a:pt x="3301652" y="997079"/>
                      <a:pt x="3305466" y="993314"/>
                    </a:cubicBezTo>
                    <a:cubicBezTo>
                      <a:pt x="3307687" y="989766"/>
                      <a:pt x="3312321" y="987207"/>
                      <a:pt x="3317728" y="987207"/>
                    </a:cubicBezTo>
                    <a:close/>
                    <a:moveTo>
                      <a:pt x="576241" y="977850"/>
                    </a:moveTo>
                    <a:cubicBezTo>
                      <a:pt x="580342" y="976362"/>
                      <a:pt x="585012" y="976368"/>
                      <a:pt x="589357" y="978227"/>
                    </a:cubicBezTo>
                    <a:lnTo>
                      <a:pt x="904482" y="1110578"/>
                    </a:lnTo>
                    <a:cubicBezTo>
                      <a:pt x="909068" y="1112509"/>
                      <a:pt x="912495" y="1115936"/>
                      <a:pt x="914233" y="1120209"/>
                    </a:cubicBezTo>
                    <a:cubicBezTo>
                      <a:pt x="915899" y="1124433"/>
                      <a:pt x="915802" y="1129164"/>
                      <a:pt x="913896" y="1133557"/>
                    </a:cubicBezTo>
                    <a:lnTo>
                      <a:pt x="679127" y="1596481"/>
                    </a:lnTo>
                    <a:cubicBezTo>
                      <a:pt x="675265" y="1604181"/>
                      <a:pt x="665706" y="1608333"/>
                      <a:pt x="657668" y="1605630"/>
                    </a:cubicBezTo>
                    <a:cubicBezTo>
                      <a:pt x="657233" y="1605485"/>
                      <a:pt x="583998" y="1584774"/>
                      <a:pt x="508855" y="1560032"/>
                    </a:cubicBezTo>
                    <a:lnTo>
                      <a:pt x="478176" y="2644903"/>
                    </a:lnTo>
                    <a:cubicBezTo>
                      <a:pt x="871171" y="2736532"/>
                      <a:pt x="1296052" y="2785677"/>
                      <a:pt x="1741186" y="2790939"/>
                    </a:cubicBezTo>
                    <a:lnTo>
                      <a:pt x="1751469" y="2791036"/>
                    </a:lnTo>
                    <a:lnTo>
                      <a:pt x="1738000" y="2826084"/>
                    </a:lnTo>
                    <a:lnTo>
                      <a:pt x="1738024" y="2826109"/>
                    </a:lnTo>
                    <a:lnTo>
                      <a:pt x="1733052" y="2826036"/>
                    </a:lnTo>
                    <a:cubicBezTo>
                      <a:pt x="743986" y="2813533"/>
                      <a:pt x="127133" y="2587792"/>
                      <a:pt x="13514" y="2542629"/>
                    </a:cubicBezTo>
                    <a:lnTo>
                      <a:pt x="11342" y="2541784"/>
                    </a:lnTo>
                    <a:cubicBezTo>
                      <a:pt x="6273" y="2539611"/>
                      <a:pt x="2700" y="2535846"/>
                      <a:pt x="1035" y="2531260"/>
                    </a:cubicBezTo>
                    <a:cubicBezTo>
                      <a:pt x="-534" y="2526915"/>
                      <a:pt x="-317" y="2522184"/>
                      <a:pt x="1662" y="2518201"/>
                    </a:cubicBezTo>
                    <a:cubicBezTo>
                      <a:pt x="5283" y="2509825"/>
                      <a:pt x="15156" y="2505432"/>
                      <a:pt x="24038" y="2509101"/>
                    </a:cubicBezTo>
                    <a:cubicBezTo>
                      <a:pt x="25125" y="2509463"/>
                      <a:pt x="26935" y="2510139"/>
                      <a:pt x="30266" y="2511418"/>
                    </a:cubicBezTo>
                    <a:cubicBezTo>
                      <a:pt x="142075" y="2554481"/>
                      <a:pt x="288425" y="2598895"/>
                      <a:pt x="443175" y="2636744"/>
                    </a:cubicBezTo>
                    <a:lnTo>
                      <a:pt x="473879" y="1548156"/>
                    </a:lnTo>
                    <a:cubicBezTo>
                      <a:pt x="335857" y="1501835"/>
                      <a:pt x="326925" y="1487521"/>
                      <a:pt x="329846" y="1475886"/>
                    </a:cubicBezTo>
                    <a:cubicBezTo>
                      <a:pt x="335760" y="1456455"/>
                      <a:pt x="564229" y="991142"/>
                      <a:pt x="566546" y="986435"/>
                    </a:cubicBezTo>
                    <a:cubicBezTo>
                      <a:pt x="568610" y="982319"/>
                      <a:pt x="572141" y="979338"/>
                      <a:pt x="576241" y="977850"/>
                    </a:cubicBezTo>
                    <a:close/>
                    <a:moveTo>
                      <a:pt x="3333419" y="947790"/>
                    </a:moveTo>
                    <a:lnTo>
                      <a:pt x="3050760" y="1066574"/>
                    </a:lnTo>
                    <a:lnTo>
                      <a:pt x="3247245" y="1452424"/>
                    </a:lnTo>
                    <a:lnTo>
                      <a:pt x="3524401" y="1356788"/>
                    </a:lnTo>
                    <a:cubicBezTo>
                      <a:pt x="3525921" y="1355944"/>
                      <a:pt x="3529108" y="1355316"/>
                      <a:pt x="3532149" y="1355726"/>
                    </a:cubicBezTo>
                    <a:cubicBezTo>
                      <a:pt x="3481652" y="1249687"/>
                      <a:pt x="3376433" y="1034953"/>
                      <a:pt x="3333419" y="947790"/>
                    </a:cubicBezTo>
                    <a:close/>
                    <a:moveTo>
                      <a:pt x="423672" y="915903"/>
                    </a:moveTo>
                    <a:lnTo>
                      <a:pt x="435886" y="923338"/>
                    </a:lnTo>
                    <a:cubicBezTo>
                      <a:pt x="412207" y="972531"/>
                      <a:pt x="388286" y="1021460"/>
                      <a:pt x="364196" y="1070605"/>
                    </a:cubicBezTo>
                    <a:cubicBezTo>
                      <a:pt x="348482" y="1102709"/>
                      <a:pt x="332719" y="1134910"/>
                      <a:pt x="316957" y="1167351"/>
                    </a:cubicBezTo>
                    <a:cubicBezTo>
                      <a:pt x="290574" y="1221638"/>
                      <a:pt x="264287" y="1275829"/>
                      <a:pt x="237977" y="1330768"/>
                    </a:cubicBezTo>
                    <a:lnTo>
                      <a:pt x="232425" y="1341799"/>
                    </a:lnTo>
                    <a:cubicBezTo>
                      <a:pt x="217942" y="1370475"/>
                      <a:pt x="198149" y="1409748"/>
                      <a:pt x="190593" y="1437990"/>
                    </a:cubicBezTo>
                    <a:cubicBezTo>
                      <a:pt x="171621" y="1507146"/>
                      <a:pt x="200418" y="1575868"/>
                      <a:pt x="265687" y="1617458"/>
                    </a:cubicBezTo>
                    <a:cubicBezTo>
                      <a:pt x="282657" y="1628754"/>
                      <a:pt x="302088" y="1637517"/>
                      <a:pt x="318936" y="1644831"/>
                    </a:cubicBezTo>
                    <a:lnTo>
                      <a:pt x="325333" y="1648451"/>
                    </a:lnTo>
                    <a:lnTo>
                      <a:pt x="326443" y="1653231"/>
                    </a:lnTo>
                    <a:lnTo>
                      <a:pt x="304091" y="2441055"/>
                    </a:lnTo>
                    <a:lnTo>
                      <a:pt x="304067" y="2441055"/>
                    </a:lnTo>
                    <a:lnTo>
                      <a:pt x="289729" y="2440669"/>
                    </a:lnTo>
                    <a:lnTo>
                      <a:pt x="311960" y="1657479"/>
                    </a:lnTo>
                    <a:cubicBezTo>
                      <a:pt x="294798" y="1650020"/>
                      <a:pt x="275246" y="1641089"/>
                      <a:pt x="257842" y="1629479"/>
                    </a:cubicBezTo>
                    <a:cubicBezTo>
                      <a:pt x="187190" y="1584485"/>
                      <a:pt x="156051" y="1509632"/>
                      <a:pt x="176714" y="1434248"/>
                    </a:cubicBezTo>
                    <a:cubicBezTo>
                      <a:pt x="184679" y="1404606"/>
                      <a:pt x="204883" y="1364585"/>
                      <a:pt x="219632" y="1335354"/>
                    </a:cubicBezTo>
                    <a:lnTo>
                      <a:pt x="225111" y="1324492"/>
                    </a:lnTo>
                    <a:cubicBezTo>
                      <a:pt x="251349" y="1269601"/>
                      <a:pt x="277684" y="1215411"/>
                      <a:pt x="303971" y="1161244"/>
                    </a:cubicBezTo>
                    <a:cubicBezTo>
                      <a:pt x="319805" y="1128634"/>
                      <a:pt x="335568" y="1096433"/>
                      <a:pt x="351306" y="1064305"/>
                    </a:cubicBezTo>
                    <a:cubicBezTo>
                      <a:pt x="363327" y="1039781"/>
                      <a:pt x="375299" y="1015329"/>
                      <a:pt x="387224" y="990852"/>
                    </a:cubicBezTo>
                    <a:cubicBezTo>
                      <a:pt x="169472" y="1306412"/>
                      <a:pt x="50374" y="1686179"/>
                      <a:pt x="50374" y="2069278"/>
                    </a:cubicBezTo>
                    <a:cubicBezTo>
                      <a:pt x="50374" y="2165928"/>
                      <a:pt x="58147" y="2264267"/>
                      <a:pt x="73402" y="2361592"/>
                    </a:cubicBezTo>
                    <a:lnTo>
                      <a:pt x="59233" y="2363837"/>
                    </a:lnTo>
                    <a:cubicBezTo>
                      <a:pt x="43857" y="2265763"/>
                      <a:pt x="36036" y="2166652"/>
                      <a:pt x="36036" y="2069278"/>
                    </a:cubicBezTo>
                    <a:cubicBezTo>
                      <a:pt x="36036" y="1655862"/>
                      <a:pt x="173672" y="1246259"/>
                      <a:pt x="423672" y="915903"/>
                    </a:cubicBezTo>
                    <a:close/>
                    <a:moveTo>
                      <a:pt x="3348030" y="908405"/>
                    </a:moveTo>
                    <a:cubicBezTo>
                      <a:pt x="3352091" y="909874"/>
                      <a:pt x="3355566" y="912861"/>
                      <a:pt x="3357654" y="917061"/>
                    </a:cubicBezTo>
                    <a:cubicBezTo>
                      <a:pt x="3359779" y="921189"/>
                      <a:pt x="3589237" y="1387637"/>
                      <a:pt x="3594354" y="1406368"/>
                    </a:cubicBezTo>
                    <a:cubicBezTo>
                      <a:pt x="3596647" y="1415541"/>
                      <a:pt x="3600027" y="1429130"/>
                      <a:pt x="3447497" y="1479724"/>
                    </a:cubicBezTo>
                    <a:lnTo>
                      <a:pt x="3382107" y="2616009"/>
                    </a:lnTo>
                    <a:cubicBezTo>
                      <a:pt x="3583806" y="2570798"/>
                      <a:pt x="3774860" y="2520784"/>
                      <a:pt x="3965770" y="2463190"/>
                    </a:cubicBezTo>
                    <a:cubicBezTo>
                      <a:pt x="3990560" y="2332288"/>
                      <a:pt x="4003160" y="2199793"/>
                      <a:pt x="4003160" y="2069301"/>
                    </a:cubicBezTo>
                    <a:lnTo>
                      <a:pt x="4017498" y="2069301"/>
                    </a:lnTo>
                    <a:cubicBezTo>
                      <a:pt x="4017498" y="2202134"/>
                      <a:pt x="4004584" y="2336995"/>
                      <a:pt x="3979070" y="2470142"/>
                    </a:cubicBezTo>
                    <a:lnTo>
                      <a:pt x="3978249" y="2474414"/>
                    </a:lnTo>
                    <a:lnTo>
                      <a:pt x="3974097" y="2475669"/>
                    </a:lnTo>
                    <a:cubicBezTo>
                      <a:pt x="3778529" y="2534784"/>
                      <a:pt x="3582888" y="2585933"/>
                      <a:pt x="3375975" y="2632109"/>
                    </a:cubicBezTo>
                    <a:lnTo>
                      <a:pt x="3366706" y="2634185"/>
                    </a:lnTo>
                    <a:lnTo>
                      <a:pt x="3433738" y="1469176"/>
                    </a:lnTo>
                    <a:lnTo>
                      <a:pt x="3438397" y="1467631"/>
                    </a:lnTo>
                    <a:cubicBezTo>
                      <a:pt x="3468129" y="1457831"/>
                      <a:pt x="3491650" y="1449508"/>
                      <a:pt x="3510258" y="1442472"/>
                    </a:cubicBezTo>
                    <a:lnTo>
                      <a:pt x="3513269" y="1441233"/>
                    </a:lnTo>
                    <a:lnTo>
                      <a:pt x="3499197" y="1445757"/>
                    </a:lnTo>
                    <a:cubicBezTo>
                      <a:pt x="3456806" y="1459015"/>
                      <a:pt x="3389555" y="1479079"/>
                      <a:pt x="3282535" y="1510018"/>
                    </a:cubicBezTo>
                    <a:lnTo>
                      <a:pt x="3262911" y="1515715"/>
                    </a:lnTo>
                    <a:lnTo>
                      <a:pt x="3262911" y="1515691"/>
                    </a:lnTo>
                    <a:lnTo>
                      <a:pt x="3243021" y="1475911"/>
                    </a:lnTo>
                    <a:lnTo>
                      <a:pt x="3532415" y="1374747"/>
                    </a:lnTo>
                    <a:cubicBezTo>
                      <a:pt x="3532897" y="1373854"/>
                      <a:pt x="3532897" y="1372840"/>
                      <a:pt x="3532704" y="1372261"/>
                    </a:cubicBezTo>
                    <a:cubicBezTo>
                      <a:pt x="3532270" y="1370716"/>
                      <a:pt x="3530990" y="1369968"/>
                      <a:pt x="3530194" y="1369968"/>
                    </a:cubicBezTo>
                    <a:lnTo>
                      <a:pt x="3244300" y="1468066"/>
                    </a:lnTo>
                    <a:lnTo>
                      <a:pt x="3239883" y="1468066"/>
                    </a:lnTo>
                    <a:lnTo>
                      <a:pt x="3237083" y="1464155"/>
                    </a:lnTo>
                    <a:lnTo>
                      <a:pt x="3030918" y="1059381"/>
                    </a:lnTo>
                    <a:lnTo>
                      <a:pt x="3340298" y="929372"/>
                    </a:lnTo>
                    <a:lnTo>
                      <a:pt x="3343291" y="935431"/>
                    </a:lnTo>
                    <a:cubicBezTo>
                      <a:pt x="3345560" y="939993"/>
                      <a:pt x="3569901" y="1395361"/>
                      <a:pt x="3573643" y="1412282"/>
                    </a:cubicBezTo>
                    <a:lnTo>
                      <a:pt x="3573957" y="1413688"/>
                    </a:lnTo>
                    <a:lnTo>
                      <a:pt x="3580089" y="1408806"/>
                    </a:lnTo>
                    <a:cubicBezTo>
                      <a:pt x="3568212" y="1378005"/>
                      <a:pt x="3357075" y="947813"/>
                      <a:pt x="3344885" y="923482"/>
                    </a:cubicBezTo>
                    <a:cubicBezTo>
                      <a:pt x="3344210" y="922178"/>
                      <a:pt x="3342640" y="921141"/>
                      <a:pt x="3340565" y="922058"/>
                    </a:cubicBezTo>
                    <a:lnTo>
                      <a:pt x="3025367" y="1054432"/>
                    </a:lnTo>
                    <a:cubicBezTo>
                      <a:pt x="3024015" y="1055011"/>
                      <a:pt x="3022977" y="1057135"/>
                      <a:pt x="3023581" y="1058536"/>
                    </a:cubicBezTo>
                    <a:lnTo>
                      <a:pt x="3258760" y="1520614"/>
                    </a:lnTo>
                    <a:cubicBezTo>
                      <a:pt x="3259412" y="1522376"/>
                      <a:pt x="3260812" y="1523125"/>
                      <a:pt x="3262043" y="1522642"/>
                    </a:cubicBezTo>
                    <a:cubicBezTo>
                      <a:pt x="3263081" y="1522352"/>
                      <a:pt x="3339695" y="1499976"/>
                      <a:pt x="3417686" y="1474776"/>
                    </a:cubicBezTo>
                    <a:lnTo>
                      <a:pt x="3427680" y="1471565"/>
                    </a:lnTo>
                    <a:lnTo>
                      <a:pt x="3427076" y="1482017"/>
                    </a:lnTo>
                    <a:lnTo>
                      <a:pt x="3359730" y="2634909"/>
                    </a:lnTo>
                    <a:lnTo>
                      <a:pt x="3354420" y="2636068"/>
                    </a:lnTo>
                    <a:cubicBezTo>
                      <a:pt x="3159648" y="2678527"/>
                      <a:pt x="2965287" y="2713214"/>
                      <a:pt x="2776550" y="2739114"/>
                    </a:cubicBezTo>
                    <a:lnTo>
                      <a:pt x="2775295" y="2745825"/>
                    </a:lnTo>
                    <a:cubicBezTo>
                      <a:pt x="3166262" y="2692455"/>
                      <a:pt x="3566499" y="2604737"/>
                      <a:pt x="3965190" y="2485059"/>
                    </a:cubicBezTo>
                    <a:lnTo>
                      <a:pt x="3976680" y="2481583"/>
                    </a:lnTo>
                    <a:lnTo>
                      <a:pt x="3974266" y="2493387"/>
                    </a:lnTo>
                    <a:cubicBezTo>
                      <a:pt x="3963597" y="2545260"/>
                      <a:pt x="3950104" y="2599112"/>
                      <a:pt x="3934245" y="2653423"/>
                    </a:cubicBezTo>
                    <a:lnTo>
                      <a:pt x="3933183" y="2657092"/>
                    </a:lnTo>
                    <a:lnTo>
                      <a:pt x="3929514" y="2658251"/>
                    </a:lnTo>
                    <a:cubicBezTo>
                      <a:pt x="3551074" y="2778387"/>
                      <a:pt x="3152165" y="2863837"/>
                      <a:pt x="2743770" y="2912282"/>
                    </a:cubicBezTo>
                    <a:lnTo>
                      <a:pt x="2742539" y="2919017"/>
                    </a:lnTo>
                    <a:cubicBezTo>
                      <a:pt x="3147434" y="2870619"/>
                      <a:pt x="3542843" y="2786594"/>
                      <a:pt x="3918048" y="2669307"/>
                    </a:cubicBezTo>
                    <a:lnTo>
                      <a:pt x="3931107" y="2665203"/>
                    </a:lnTo>
                    <a:lnTo>
                      <a:pt x="3927028" y="2678286"/>
                    </a:lnTo>
                    <a:cubicBezTo>
                      <a:pt x="3883482" y="2818336"/>
                      <a:pt x="3825020" y="2954307"/>
                      <a:pt x="3753305" y="3082336"/>
                    </a:cubicBezTo>
                    <a:lnTo>
                      <a:pt x="3751663" y="3085257"/>
                    </a:lnTo>
                    <a:lnTo>
                      <a:pt x="3748356" y="3085885"/>
                    </a:lnTo>
                    <a:cubicBezTo>
                      <a:pt x="3405569" y="3149730"/>
                      <a:pt x="3055347" y="3195738"/>
                      <a:pt x="2707297" y="3222676"/>
                    </a:cubicBezTo>
                    <a:lnTo>
                      <a:pt x="2706259" y="3229628"/>
                    </a:lnTo>
                    <a:cubicBezTo>
                      <a:pt x="3049409" y="3202714"/>
                      <a:pt x="3394538" y="3157624"/>
                      <a:pt x="3732232" y="3095685"/>
                    </a:cubicBezTo>
                    <a:lnTo>
                      <a:pt x="3747560" y="3092861"/>
                    </a:lnTo>
                    <a:lnTo>
                      <a:pt x="3739739" y="3106354"/>
                    </a:lnTo>
                    <a:cubicBezTo>
                      <a:pt x="3717966" y="3143817"/>
                      <a:pt x="3697256" y="3176837"/>
                      <a:pt x="3676400" y="3207276"/>
                    </a:cubicBezTo>
                    <a:lnTo>
                      <a:pt x="3674638" y="3209883"/>
                    </a:lnTo>
                    <a:lnTo>
                      <a:pt x="3671524" y="3210341"/>
                    </a:lnTo>
                    <a:cubicBezTo>
                      <a:pt x="3339744" y="3258690"/>
                      <a:pt x="3010232" y="3292412"/>
                      <a:pt x="2692138" y="3310539"/>
                    </a:cubicBezTo>
                    <a:lnTo>
                      <a:pt x="2691100" y="3317540"/>
                    </a:lnTo>
                    <a:cubicBezTo>
                      <a:pt x="3006684" y="3299267"/>
                      <a:pt x="3330692" y="3266197"/>
                      <a:pt x="3654290" y="3219200"/>
                    </a:cubicBezTo>
                    <a:lnTo>
                      <a:pt x="3670414" y="3216883"/>
                    </a:lnTo>
                    <a:lnTo>
                      <a:pt x="3661266" y="3230352"/>
                    </a:lnTo>
                    <a:cubicBezTo>
                      <a:pt x="3564326" y="3373347"/>
                      <a:pt x="3449018" y="3504201"/>
                      <a:pt x="3318599" y="3619292"/>
                    </a:cubicBezTo>
                    <a:lnTo>
                      <a:pt x="3316499" y="3621127"/>
                    </a:lnTo>
                    <a:lnTo>
                      <a:pt x="3313675" y="3621078"/>
                    </a:lnTo>
                    <a:cubicBezTo>
                      <a:pt x="3109368" y="3616589"/>
                      <a:pt x="2899100" y="3612823"/>
                      <a:pt x="2695735" y="3609154"/>
                    </a:cubicBezTo>
                    <a:lnTo>
                      <a:pt x="2656655" y="3608478"/>
                    </a:lnTo>
                    <a:lnTo>
                      <a:pt x="2656124" y="3614875"/>
                    </a:lnTo>
                    <a:cubicBezTo>
                      <a:pt x="2883313" y="3619027"/>
                      <a:pt x="3088271" y="3622889"/>
                      <a:pt x="3290840" y="3627499"/>
                    </a:cubicBezTo>
                    <a:lnTo>
                      <a:pt x="3310078" y="3627933"/>
                    </a:lnTo>
                    <a:lnTo>
                      <a:pt x="3237277" y="3688207"/>
                    </a:lnTo>
                    <a:lnTo>
                      <a:pt x="3237180" y="3688159"/>
                    </a:lnTo>
                    <a:lnTo>
                      <a:pt x="3234380" y="3688014"/>
                    </a:lnTo>
                    <a:cubicBezTo>
                      <a:pt x="3058243" y="3679421"/>
                      <a:pt x="2865668" y="3672638"/>
                      <a:pt x="2645720" y="3667279"/>
                    </a:cubicBezTo>
                    <a:lnTo>
                      <a:pt x="2646107" y="3652941"/>
                    </a:lnTo>
                    <a:cubicBezTo>
                      <a:pt x="2865017" y="3658275"/>
                      <a:pt x="3056771" y="3665010"/>
                      <a:pt x="3232304" y="3673555"/>
                    </a:cubicBezTo>
                    <a:lnTo>
                      <a:pt x="3271191" y="3641354"/>
                    </a:lnTo>
                    <a:cubicBezTo>
                      <a:pt x="3072654" y="3636889"/>
                      <a:pt x="2871196" y="3633147"/>
                      <a:pt x="2648158" y="3629044"/>
                    </a:cubicBezTo>
                    <a:lnTo>
                      <a:pt x="2640555" y="3628899"/>
                    </a:lnTo>
                    <a:lnTo>
                      <a:pt x="2643258" y="3593826"/>
                    </a:lnTo>
                    <a:lnTo>
                      <a:pt x="2695880" y="3594792"/>
                    </a:lnTo>
                    <a:cubicBezTo>
                      <a:pt x="2898351" y="3598437"/>
                      <a:pt x="3107678" y="3602202"/>
                      <a:pt x="3311092" y="3606668"/>
                    </a:cubicBezTo>
                    <a:cubicBezTo>
                      <a:pt x="3435669" y="3496452"/>
                      <a:pt x="3546271" y="3371730"/>
                      <a:pt x="3640072" y="3235759"/>
                    </a:cubicBezTo>
                    <a:cubicBezTo>
                      <a:pt x="3318454" y="3282008"/>
                      <a:pt x="2996522" y="3314522"/>
                      <a:pt x="2683014" y="3332385"/>
                    </a:cubicBezTo>
                    <a:lnTo>
                      <a:pt x="2674204" y="3332867"/>
                    </a:lnTo>
                    <a:lnTo>
                      <a:pt x="2679562" y="3296853"/>
                    </a:lnTo>
                    <a:lnTo>
                      <a:pt x="2685380" y="3296515"/>
                    </a:lnTo>
                    <a:cubicBezTo>
                      <a:pt x="3003884" y="3278532"/>
                      <a:pt x="3333878" y="3244908"/>
                      <a:pt x="3666214" y="3196559"/>
                    </a:cubicBezTo>
                    <a:cubicBezTo>
                      <a:pt x="3683714" y="3170827"/>
                      <a:pt x="3701190" y="3143261"/>
                      <a:pt x="3719294" y="3112606"/>
                    </a:cubicBezTo>
                    <a:cubicBezTo>
                      <a:pt x="3383096" y="3173724"/>
                      <a:pt x="3039681" y="3218138"/>
                      <a:pt x="2698294" y="3244594"/>
                    </a:cubicBezTo>
                    <a:lnTo>
                      <a:pt x="2689314" y="3245318"/>
                    </a:lnTo>
                    <a:lnTo>
                      <a:pt x="2694673" y="3209255"/>
                    </a:lnTo>
                    <a:lnTo>
                      <a:pt x="2700394" y="3208797"/>
                    </a:lnTo>
                    <a:cubicBezTo>
                      <a:pt x="3048709" y="3182027"/>
                      <a:pt x="3399220" y="3136140"/>
                      <a:pt x="3742322" y="3072391"/>
                    </a:cubicBezTo>
                    <a:cubicBezTo>
                      <a:pt x="3810585" y="2950059"/>
                      <a:pt x="3866682" y="2820508"/>
                      <a:pt x="3909117" y="2687048"/>
                    </a:cubicBezTo>
                    <a:cubicBezTo>
                      <a:pt x="3533985" y="2803419"/>
                      <a:pt x="3138865" y="2886647"/>
                      <a:pt x="2734477" y="2934393"/>
                    </a:cubicBezTo>
                    <a:lnTo>
                      <a:pt x="2724797" y="2935551"/>
                    </a:lnTo>
                    <a:lnTo>
                      <a:pt x="2731556" y="2899272"/>
                    </a:lnTo>
                    <a:lnTo>
                      <a:pt x="2736818" y="2898668"/>
                    </a:lnTo>
                    <a:cubicBezTo>
                      <a:pt x="3144803" y="2850561"/>
                      <a:pt x="3543374" y="2765473"/>
                      <a:pt x="3921452" y="2645723"/>
                    </a:cubicBezTo>
                    <a:cubicBezTo>
                      <a:pt x="3935573" y="2597157"/>
                      <a:pt x="3947738" y="2548977"/>
                      <a:pt x="3957683" y="2502294"/>
                    </a:cubicBezTo>
                    <a:cubicBezTo>
                      <a:pt x="3558774" y="2621416"/>
                      <a:pt x="3158369" y="2708579"/>
                      <a:pt x="2767329" y="2761418"/>
                    </a:cubicBezTo>
                    <a:lnTo>
                      <a:pt x="2757505" y="2762722"/>
                    </a:lnTo>
                    <a:lnTo>
                      <a:pt x="2764239" y="2726321"/>
                    </a:lnTo>
                    <a:lnTo>
                      <a:pt x="2769381" y="2725621"/>
                    </a:lnTo>
                    <a:cubicBezTo>
                      <a:pt x="2957635" y="2699890"/>
                      <a:pt x="3151586" y="2665468"/>
                      <a:pt x="3345972" y="2623226"/>
                    </a:cubicBezTo>
                    <a:lnTo>
                      <a:pt x="3412062" y="1491673"/>
                    </a:lnTo>
                    <a:cubicBezTo>
                      <a:pt x="3337451" y="1515570"/>
                      <a:pt x="3266991" y="1536135"/>
                      <a:pt x="3266243" y="1536353"/>
                    </a:cubicBezTo>
                    <a:cubicBezTo>
                      <a:pt x="3257843" y="1539153"/>
                      <a:pt x="3248260" y="1534494"/>
                      <a:pt x="3245484" y="1526142"/>
                    </a:cubicBezTo>
                    <a:lnTo>
                      <a:pt x="3010522" y="1064643"/>
                    </a:lnTo>
                    <a:cubicBezTo>
                      <a:pt x="3008398" y="1059742"/>
                      <a:pt x="3008326" y="1054939"/>
                      <a:pt x="3010088" y="1050666"/>
                    </a:cubicBezTo>
                    <a:cubicBezTo>
                      <a:pt x="3011850" y="1046491"/>
                      <a:pt x="3015229" y="1043135"/>
                      <a:pt x="3019670" y="1041228"/>
                    </a:cubicBezTo>
                    <a:lnTo>
                      <a:pt x="3334892" y="908854"/>
                    </a:lnTo>
                    <a:cubicBezTo>
                      <a:pt x="3339321" y="906984"/>
                      <a:pt x="3343968" y="906935"/>
                      <a:pt x="3348030" y="908405"/>
                    </a:cubicBezTo>
                    <a:close/>
                    <a:moveTo>
                      <a:pt x="1105723" y="861664"/>
                    </a:moveTo>
                    <a:lnTo>
                      <a:pt x="1058292" y="1089432"/>
                    </a:lnTo>
                    <a:lnTo>
                      <a:pt x="986867" y="1087646"/>
                    </a:lnTo>
                    <a:cubicBezTo>
                      <a:pt x="997753" y="1112243"/>
                      <a:pt x="998018" y="1140292"/>
                      <a:pt x="987253" y="1164719"/>
                    </a:cubicBezTo>
                    <a:lnTo>
                      <a:pt x="986674" y="1166506"/>
                    </a:lnTo>
                    <a:lnTo>
                      <a:pt x="749298" y="1633171"/>
                    </a:lnTo>
                    <a:cubicBezTo>
                      <a:pt x="733198" y="1665299"/>
                      <a:pt x="699670" y="1686058"/>
                      <a:pt x="663752" y="1686058"/>
                    </a:cubicBezTo>
                    <a:cubicBezTo>
                      <a:pt x="654772" y="1686058"/>
                      <a:pt x="645793" y="1684779"/>
                      <a:pt x="637151" y="1682220"/>
                    </a:cubicBezTo>
                    <a:cubicBezTo>
                      <a:pt x="620786" y="1677803"/>
                      <a:pt x="603213" y="1672975"/>
                      <a:pt x="585423" y="1667496"/>
                    </a:cubicBezTo>
                    <a:lnTo>
                      <a:pt x="559547" y="2581829"/>
                    </a:lnTo>
                    <a:lnTo>
                      <a:pt x="559595" y="2581877"/>
                    </a:lnTo>
                    <a:cubicBezTo>
                      <a:pt x="930069" y="2663537"/>
                      <a:pt x="1327844" y="2707058"/>
                      <a:pt x="1741960" y="2711234"/>
                    </a:cubicBezTo>
                    <a:lnTo>
                      <a:pt x="1760401" y="2711838"/>
                    </a:lnTo>
                    <a:cubicBezTo>
                      <a:pt x="1785964" y="2653834"/>
                      <a:pt x="1813602" y="2599571"/>
                      <a:pt x="1842616" y="2550473"/>
                    </a:cubicBezTo>
                    <a:cubicBezTo>
                      <a:pt x="1857751" y="2525273"/>
                      <a:pt x="1873175" y="2502004"/>
                      <a:pt x="1888503" y="2481269"/>
                    </a:cubicBezTo>
                    <a:lnTo>
                      <a:pt x="1924397" y="2400454"/>
                    </a:lnTo>
                    <a:cubicBezTo>
                      <a:pt x="1991211" y="2248673"/>
                      <a:pt x="1957587" y="2009897"/>
                      <a:pt x="1933038" y="1835546"/>
                    </a:cubicBezTo>
                    <a:lnTo>
                      <a:pt x="1921066" y="1748286"/>
                    </a:lnTo>
                    <a:cubicBezTo>
                      <a:pt x="1912135" y="1682992"/>
                      <a:pt x="1902962" y="1615550"/>
                      <a:pt x="1897121" y="1548615"/>
                    </a:cubicBezTo>
                    <a:cubicBezTo>
                      <a:pt x="1882324" y="1544535"/>
                      <a:pt x="1867479" y="1540649"/>
                      <a:pt x="1852513" y="1536738"/>
                    </a:cubicBezTo>
                    <a:cubicBezTo>
                      <a:pt x="1840106" y="1533504"/>
                      <a:pt x="1827651" y="1530221"/>
                      <a:pt x="1815002" y="1526794"/>
                    </a:cubicBezTo>
                    <a:cubicBezTo>
                      <a:pt x="1803199" y="1523921"/>
                      <a:pt x="1790985" y="1520759"/>
                      <a:pt x="1778602" y="1517524"/>
                    </a:cubicBezTo>
                    <a:cubicBezTo>
                      <a:pt x="1754150" y="1511152"/>
                      <a:pt x="1728853" y="1504586"/>
                      <a:pt x="1704594" y="1499831"/>
                    </a:cubicBezTo>
                    <a:lnTo>
                      <a:pt x="1702277" y="1499662"/>
                    </a:lnTo>
                    <a:lnTo>
                      <a:pt x="1695156" y="1497466"/>
                    </a:lnTo>
                    <a:lnTo>
                      <a:pt x="1661724" y="1520059"/>
                    </a:lnTo>
                    <a:lnTo>
                      <a:pt x="1644369" y="1485372"/>
                    </a:lnTo>
                    <a:lnTo>
                      <a:pt x="1556988" y="1463358"/>
                    </a:lnTo>
                    <a:lnTo>
                      <a:pt x="1607751" y="1407333"/>
                    </a:lnTo>
                    <a:cubicBezTo>
                      <a:pt x="1572847" y="1392247"/>
                      <a:pt x="1535505" y="1375543"/>
                      <a:pt x="1490753" y="1354929"/>
                    </a:cubicBezTo>
                    <a:lnTo>
                      <a:pt x="1479335" y="1349474"/>
                    </a:lnTo>
                    <a:cubicBezTo>
                      <a:pt x="1435694" y="1328570"/>
                      <a:pt x="1381406" y="1302549"/>
                      <a:pt x="1345585" y="1273486"/>
                    </a:cubicBezTo>
                    <a:cubicBezTo>
                      <a:pt x="1309523" y="1243965"/>
                      <a:pt x="1271722" y="1176547"/>
                      <a:pt x="1249129" y="1136260"/>
                    </a:cubicBezTo>
                    <a:cubicBezTo>
                      <a:pt x="1207152" y="1063315"/>
                      <a:pt x="1163969" y="980327"/>
                      <a:pt x="1113061" y="874698"/>
                    </a:cubicBezTo>
                    <a:close/>
                    <a:moveTo>
                      <a:pt x="1098265" y="827194"/>
                    </a:moveTo>
                    <a:lnTo>
                      <a:pt x="1120544" y="857777"/>
                    </a:lnTo>
                    <a:lnTo>
                      <a:pt x="1125976" y="868374"/>
                    </a:lnTo>
                    <a:cubicBezTo>
                      <a:pt x="1176762" y="973762"/>
                      <a:pt x="1219801" y="1056459"/>
                      <a:pt x="1261415" y="1128754"/>
                    </a:cubicBezTo>
                    <a:cubicBezTo>
                      <a:pt x="1283767" y="1168630"/>
                      <a:pt x="1320747" y="1234576"/>
                      <a:pt x="1354661" y="1262335"/>
                    </a:cubicBezTo>
                    <a:cubicBezTo>
                      <a:pt x="1389131" y="1290335"/>
                      <a:pt x="1442597" y="1315946"/>
                      <a:pt x="1485563" y="1336511"/>
                    </a:cubicBezTo>
                    <a:lnTo>
                      <a:pt x="1496836" y="1341919"/>
                    </a:lnTo>
                    <a:cubicBezTo>
                      <a:pt x="1543302" y="1363281"/>
                      <a:pt x="1581802" y="1380491"/>
                      <a:pt x="1617841" y="1396012"/>
                    </a:cubicBezTo>
                    <a:lnTo>
                      <a:pt x="1620255" y="1397050"/>
                    </a:lnTo>
                    <a:lnTo>
                      <a:pt x="1621437" y="1399343"/>
                    </a:lnTo>
                    <a:cubicBezTo>
                      <a:pt x="1622403" y="1401202"/>
                      <a:pt x="1623827" y="1404026"/>
                      <a:pt x="1623827" y="1408178"/>
                    </a:cubicBezTo>
                    <a:lnTo>
                      <a:pt x="1623827" y="1410930"/>
                    </a:lnTo>
                    <a:lnTo>
                      <a:pt x="1583709" y="1455175"/>
                    </a:lnTo>
                    <a:lnTo>
                      <a:pt x="1654314" y="1472989"/>
                    </a:lnTo>
                    <a:lnTo>
                      <a:pt x="1667276" y="1498938"/>
                    </a:lnTo>
                    <a:lnTo>
                      <a:pt x="1692887" y="1481631"/>
                    </a:lnTo>
                    <a:lnTo>
                      <a:pt x="1707394" y="1485686"/>
                    </a:lnTo>
                    <a:cubicBezTo>
                      <a:pt x="1732111" y="1490514"/>
                      <a:pt x="1757577" y="1497152"/>
                      <a:pt x="1782271" y="1503548"/>
                    </a:cubicBezTo>
                    <a:cubicBezTo>
                      <a:pt x="1794557" y="1506759"/>
                      <a:pt x="1806723" y="1509921"/>
                      <a:pt x="1818599" y="1512818"/>
                    </a:cubicBezTo>
                    <a:cubicBezTo>
                      <a:pt x="1831368" y="1516269"/>
                      <a:pt x="1843823" y="1519528"/>
                      <a:pt x="1856206" y="1522787"/>
                    </a:cubicBezTo>
                    <a:cubicBezTo>
                      <a:pt x="1872837" y="1527131"/>
                      <a:pt x="1889324" y="1531452"/>
                      <a:pt x="1905834" y="1536039"/>
                    </a:cubicBezTo>
                    <a:lnTo>
                      <a:pt x="1910614" y="1537390"/>
                    </a:lnTo>
                    <a:lnTo>
                      <a:pt x="1911024" y="1542363"/>
                    </a:lnTo>
                    <a:cubicBezTo>
                      <a:pt x="1916769" y="1610553"/>
                      <a:pt x="1926183" y="1679565"/>
                      <a:pt x="1935331" y="1746283"/>
                    </a:cubicBezTo>
                    <a:lnTo>
                      <a:pt x="1947304" y="1833494"/>
                    </a:lnTo>
                    <a:cubicBezTo>
                      <a:pt x="1972070" y="2009559"/>
                      <a:pt x="2006032" y="2250652"/>
                      <a:pt x="1937552" y="2406247"/>
                    </a:cubicBezTo>
                    <a:lnTo>
                      <a:pt x="1900838" y="2488414"/>
                    </a:lnTo>
                    <a:cubicBezTo>
                      <a:pt x="1885027" y="2510114"/>
                      <a:pt x="1869844" y="2532997"/>
                      <a:pt x="1854975" y="2557763"/>
                    </a:cubicBezTo>
                    <a:cubicBezTo>
                      <a:pt x="1825527" y="2607560"/>
                      <a:pt x="1797454" y="2662837"/>
                      <a:pt x="1771626" y="2722000"/>
                    </a:cubicBezTo>
                    <a:lnTo>
                      <a:pt x="1769646" y="2726465"/>
                    </a:lnTo>
                    <a:lnTo>
                      <a:pt x="1769646" y="2726490"/>
                    </a:lnTo>
                    <a:lnTo>
                      <a:pt x="1741646" y="2725548"/>
                    </a:lnTo>
                    <a:cubicBezTo>
                      <a:pt x="1324513" y="2721372"/>
                      <a:pt x="923793" y="2677320"/>
                      <a:pt x="550664" y="2594598"/>
                    </a:cubicBezTo>
                    <a:lnTo>
                      <a:pt x="544895" y="2593319"/>
                    </a:lnTo>
                    <a:lnTo>
                      <a:pt x="545088" y="2587405"/>
                    </a:lnTo>
                    <a:lnTo>
                      <a:pt x="571664" y="1648112"/>
                    </a:lnTo>
                    <a:lnTo>
                      <a:pt x="580789" y="1651009"/>
                    </a:lnTo>
                    <a:cubicBezTo>
                      <a:pt x="601427" y="1657599"/>
                      <a:pt x="621944" y="1663295"/>
                      <a:pt x="641086" y="1668437"/>
                    </a:cubicBezTo>
                    <a:cubicBezTo>
                      <a:pt x="678573" y="1679420"/>
                      <a:pt x="719391" y="1660906"/>
                      <a:pt x="736529" y="1626726"/>
                    </a:cubicBezTo>
                    <a:lnTo>
                      <a:pt x="973929" y="1159554"/>
                    </a:lnTo>
                    <a:cubicBezTo>
                      <a:pt x="984646" y="1135102"/>
                      <a:pt x="982739" y="1107150"/>
                      <a:pt x="968956" y="1084194"/>
                    </a:cubicBezTo>
                    <a:lnTo>
                      <a:pt x="962439" y="1073332"/>
                    </a:lnTo>
                    <a:lnTo>
                      <a:pt x="987084" y="1073332"/>
                    </a:lnTo>
                    <a:lnTo>
                      <a:pt x="1046705" y="1074780"/>
                    </a:lnTo>
                    <a:close/>
                    <a:moveTo>
                      <a:pt x="687262" y="741673"/>
                    </a:moveTo>
                    <a:lnTo>
                      <a:pt x="727332" y="778098"/>
                    </a:lnTo>
                    <a:lnTo>
                      <a:pt x="751977" y="803564"/>
                    </a:lnTo>
                    <a:lnTo>
                      <a:pt x="751977" y="803588"/>
                    </a:lnTo>
                    <a:lnTo>
                      <a:pt x="676255" y="771339"/>
                    </a:lnTo>
                    <a:cubicBezTo>
                      <a:pt x="675290" y="770880"/>
                      <a:pt x="674348" y="770373"/>
                      <a:pt x="673962" y="770301"/>
                    </a:cubicBezTo>
                    <a:lnTo>
                      <a:pt x="656679" y="770301"/>
                    </a:lnTo>
                    <a:lnTo>
                      <a:pt x="669231" y="758087"/>
                    </a:lnTo>
                    <a:cubicBezTo>
                      <a:pt x="673358" y="753935"/>
                      <a:pt x="677534" y="749832"/>
                      <a:pt x="682483" y="745680"/>
                    </a:cubicBezTo>
                    <a:close/>
                    <a:moveTo>
                      <a:pt x="723397" y="601743"/>
                    </a:moveTo>
                    <a:lnTo>
                      <a:pt x="718280" y="629140"/>
                    </a:lnTo>
                    <a:lnTo>
                      <a:pt x="722939" y="631457"/>
                    </a:lnTo>
                    <a:lnTo>
                      <a:pt x="717942" y="662330"/>
                    </a:lnTo>
                    <a:lnTo>
                      <a:pt x="778046" y="716351"/>
                    </a:lnTo>
                    <a:cubicBezTo>
                      <a:pt x="789657" y="726562"/>
                      <a:pt x="803657" y="738390"/>
                      <a:pt x="819371" y="748286"/>
                    </a:cubicBezTo>
                    <a:lnTo>
                      <a:pt x="811719" y="760428"/>
                    </a:lnTo>
                    <a:cubicBezTo>
                      <a:pt x="795184" y="749976"/>
                      <a:pt x="780581" y="737690"/>
                      <a:pt x="768512" y="727069"/>
                    </a:cubicBezTo>
                    <a:lnTo>
                      <a:pt x="702518" y="667737"/>
                    </a:lnTo>
                    <a:lnTo>
                      <a:pt x="707080" y="639616"/>
                    </a:lnTo>
                    <a:lnTo>
                      <a:pt x="703411" y="637781"/>
                    </a:lnTo>
                    <a:cubicBezTo>
                      <a:pt x="633748" y="698344"/>
                      <a:pt x="568333" y="764073"/>
                      <a:pt x="508470" y="833712"/>
                    </a:cubicBezTo>
                    <a:cubicBezTo>
                      <a:pt x="553174" y="813170"/>
                      <a:pt x="604685" y="811867"/>
                      <a:pt x="650813" y="831491"/>
                    </a:cubicBezTo>
                    <a:lnTo>
                      <a:pt x="791950" y="890461"/>
                    </a:lnTo>
                    <a:lnTo>
                      <a:pt x="786422" y="903713"/>
                    </a:lnTo>
                    <a:lnTo>
                      <a:pt x="645237" y="844719"/>
                    </a:lnTo>
                    <a:cubicBezTo>
                      <a:pt x="589864" y="821136"/>
                      <a:pt x="525994" y="830501"/>
                      <a:pt x="478587" y="869147"/>
                    </a:cubicBezTo>
                    <a:lnTo>
                      <a:pt x="423262" y="914261"/>
                    </a:lnTo>
                    <a:lnTo>
                      <a:pt x="468473" y="859033"/>
                    </a:lnTo>
                    <a:cubicBezTo>
                      <a:pt x="540381" y="771218"/>
                      <a:pt x="620979" y="689075"/>
                      <a:pt x="707949" y="614898"/>
                    </a:cubicBezTo>
                    <a:close/>
                    <a:moveTo>
                      <a:pt x="1831633" y="401902"/>
                    </a:moveTo>
                    <a:lnTo>
                      <a:pt x="1832574" y="416240"/>
                    </a:lnTo>
                    <a:cubicBezTo>
                      <a:pt x="1799843" y="418340"/>
                      <a:pt x="1764987" y="421792"/>
                      <a:pt x="1723011" y="427127"/>
                    </a:cubicBezTo>
                    <a:lnTo>
                      <a:pt x="1612795" y="502052"/>
                    </a:lnTo>
                    <a:cubicBezTo>
                      <a:pt x="1625540" y="523221"/>
                      <a:pt x="1633458" y="541035"/>
                      <a:pt x="1640506" y="556918"/>
                    </a:cubicBezTo>
                    <a:cubicBezTo>
                      <a:pt x="1651417" y="581491"/>
                      <a:pt x="1660951" y="602853"/>
                      <a:pt x="1684583" y="630636"/>
                    </a:cubicBezTo>
                    <a:lnTo>
                      <a:pt x="1709735" y="623853"/>
                    </a:lnTo>
                    <a:lnTo>
                      <a:pt x="1713476" y="637709"/>
                    </a:lnTo>
                    <a:lnTo>
                      <a:pt x="1679634" y="646857"/>
                    </a:lnTo>
                    <a:lnTo>
                      <a:pt x="1679610" y="646833"/>
                    </a:lnTo>
                    <a:lnTo>
                      <a:pt x="1676665" y="643478"/>
                    </a:lnTo>
                    <a:cubicBezTo>
                      <a:pt x="1649461" y="612388"/>
                      <a:pt x="1638744" y="588274"/>
                      <a:pt x="1627375" y="562759"/>
                    </a:cubicBezTo>
                    <a:cubicBezTo>
                      <a:pt x="1619482" y="545066"/>
                      <a:pt x="1611347" y="526721"/>
                      <a:pt x="1597009" y="503790"/>
                    </a:cubicBezTo>
                    <a:lnTo>
                      <a:pt x="1593340" y="497924"/>
                    </a:lnTo>
                    <a:lnTo>
                      <a:pt x="1719462" y="413126"/>
                    </a:lnTo>
                    <a:cubicBezTo>
                      <a:pt x="1762501" y="407623"/>
                      <a:pt x="1798129" y="404074"/>
                      <a:pt x="1831633" y="401902"/>
                    </a:cubicBezTo>
                    <a:close/>
                    <a:moveTo>
                      <a:pt x="1947739" y="0"/>
                    </a:moveTo>
                    <a:lnTo>
                      <a:pt x="1947739" y="14338"/>
                    </a:lnTo>
                    <a:cubicBezTo>
                      <a:pt x="1709808" y="14338"/>
                      <a:pt x="1475449" y="55011"/>
                      <a:pt x="1251229" y="135150"/>
                    </a:cubicBezTo>
                    <a:lnTo>
                      <a:pt x="1246353" y="121633"/>
                    </a:lnTo>
                    <a:cubicBezTo>
                      <a:pt x="1472191" y="40914"/>
                      <a:pt x="1708142" y="0"/>
                      <a:pt x="1947739" y="0"/>
                    </a:cubicBezTo>
                    <a:close/>
                  </a:path>
                </a:pathLst>
              </a:custGeom>
              <a:solidFill>
                <a:srgbClr val="F5F5F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intony"/>
                  <a:ea typeface="Sintony"/>
                  <a:cs typeface="Sintony"/>
                  <a:sym typeface="Sintony"/>
                </a:endParaRPr>
              </a:p>
            </p:txBody>
          </p:sp>
        </p:gr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9"/>
          <p:cNvSpPr txBox="1">
            <a:spLocks noGrp="1"/>
          </p:cNvSpPr>
          <p:nvPr>
            <p:ph type="title"/>
          </p:nvPr>
        </p:nvSpPr>
        <p:spPr>
          <a:xfrm>
            <a:off x="112085" y="336978"/>
            <a:ext cx="11886600" cy="552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DATA INSIGHTS</a:t>
            </a:r>
            <a:endParaRPr/>
          </a:p>
        </p:txBody>
      </p:sp>
      <p:pic>
        <p:nvPicPr>
          <p:cNvPr id="261" name="Google Shape;261;p29"/>
          <p:cNvPicPr preferRelativeResize="0"/>
          <p:nvPr/>
        </p:nvPicPr>
        <p:blipFill>
          <a:blip r:embed="rId3">
            <a:alphaModFix/>
          </a:blip>
          <a:stretch>
            <a:fillRect/>
          </a:stretch>
        </p:blipFill>
        <p:spPr>
          <a:xfrm>
            <a:off x="0" y="4543842"/>
            <a:ext cx="12192000" cy="2314166"/>
          </a:xfrm>
          <a:prstGeom prst="rect">
            <a:avLst/>
          </a:prstGeom>
          <a:noFill/>
          <a:ln>
            <a:noFill/>
          </a:ln>
        </p:spPr>
      </p:pic>
      <p:sp>
        <p:nvSpPr>
          <p:cNvPr id="262" name="Google Shape;262;p29"/>
          <p:cNvSpPr txBox="1"/>
          <p:nvPr/>
        </p:nvSpPr>
        <p:spPr>
          <a:xfrm>
            <a:off x="55975" y="1336400"/>
            <a:ext cx="11998800" cy="800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US" sz="2000">
                <a:solidFill>
                  <a:schemeClr val="lt1"/>
                </a:solidFill>
                <a:latin typeface="Sintony"/>
                <a:ea typeface="Sintony"/>
                <a:cs typeface="Sintony"/>
                <a:sym typeface="Sintony"/>
              </a:rPr>
              <a:t>Q.15 WHAT IS THE AVERAGE NUMBER OF RUNS SCORED IN EACH OVER OF THE INNINGS IN EACH MATCH?</a:t>
            </a:r>
            <a:endParaRPr sz="2000">
              <a:solidFill>
                <a:schemeClr val="lt1"/>
              </a:solidFill>
              <a:latin typeface="Sintony"/>
              <a:ea typeface="Sintony"/>
              <a:cs typeface="Sintony"/>
              <a:sym typeface="Sintony"/>
            </a:endParaRPr>
          </a:p>
        </p:txBody>
      </p:sp>
      <p:sp>
        <p:nvSpPr>
          <p:cNvPr id="263" name="Google Shape;263;p29"/>
          <p:cNvSpPr txBox="1"/>
          <p:nvPr/>
        </p:nvSpPr>
        <p:spPr>
          <a:xfrm>
            <a:off x="676575" y="2469000"/>
            <a:ext cx="5109600" cy="8773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solidFill>
                  <a:schemeClr val="lt1"/>
                </a:solidFill>
                <a:latin typeface="Sintony"/>
                <a:ea typeface="Sintony"/>
                <a:cs typeface="Sintony"/>
                <a:sym typeface="Sintony"/>
              </a:rPr>
              <a:t>QUERY -</a:t>
            </a: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r>
              <a:rPr lang="en-US" sz="1800">
                <a:solidFill>
                  <a:schemeClr val="lt1"/>
                </a:solidFill>
                <a:latin typeface="Sintony"/>
                <a:ea typeface="Sintony"/>
                <a:cs typeface="Sintony"/>
                <a:sym typeface="Sintony"/>
              </a:rPr>
              <a:t>SELECT m.id, d.inning, d.over_no,</a:t>
            </a:r>
            <a:endParaRPr sz="1800">
              <a:solidFill>
                <a:schemeClr val="lt1"/>
              </a:solidFill>
              <a:latin typeface="Sintony"/>
              <a:ea typeface="Sintony"/>
              <a:cs typeface="Sintony"/>
              <a:sym typeface="Sintony"/>
            </a:endParaRPr>
          </a:p>
          <a:p>
            <a:pPr marL="0" lvl="0" indent="0" algn="l" rtl="0">
              <a:spcBef>
                <a:spcPts val="0"/>
              </a:spcBef>
              <a:spcAft>
                <a:spcPts val="0"/>
              </a:spcAft>
              <a:buNone/>
            </a:pPr>
            <a:r>
              <a:rPr lang="en-US" sz="1800">
                <a:solidFill>
                  <a:schemeClr val="lt1"/>
                </a:solidFill>
                <a:latin typeface="Sintony"/>
                <a:ea typeface="Sintony"/>
                <a:cs typeface="Sintony"/>
                <a:sym typeface="Sintony"/>
              </a:rPr>
              <a:t>AVG(d.total_runs) as avg_runs_per_over</a:t>
            </a:r>
            <a:endParaRPr sz="1800">
              <a:solidFill>
                <a:schemeClr val="lt1"/>
              </a:solidFill>
              <a:latin typeface="Sintony"/>
              <a:ea typeface="Sintony"/>
              <a:cs typeface="Sintony"/>
              <a:sym typeface="Sintony"/>
            </a:endParaRPr>
          </a:p>
          <a:p>
            <a:pPr marL="0" lvl="0" indent="0" algn="l" rtl="0">
              <a:spcBef>
                <a:spcPts val="0"/>
              </a:spcBef>
              <a:spcAft>
                <a:spcPts val="0"/>
              </a:spcAft>
              <a:buNone/>
            </a:pPr>
            <a:r>
              <a:rPr lang="en-US" sz="1800">
                <a:solidFill>
                  <a:schemeClr val="lt1"/>
                </a:solidFill>
                <a:latin typeface="Sintony"/>
                <a:ea typeface="Sintony"/>
                <a:cs typeface="Sintony"/>
                <a:sym typeface="Sintony"/>
              </a:rPr>
              <a:t>FROM matches m</a:t>
            </a:r>
            <a:endParaRPr sz="1800">
              <a:solidFill>
                <a:schemeClr val="lt1"/>
              </a:solidFill>
              <a:latin typeface="Sintony"/>
              <a:ea typeface="Sintony"/>
              <a:cs typeface="Sintony"/>
              <a:sym typeface="Sintony"/>
            </a:endParaRPr>
          </a:p>
          <a:p>
            <a:pPr marL="0" lvl="0" indent="0" algn="l" rtl="0">
              <a:spcBef>
                <a:spcPts val="0"/>
              </a:spcBef>
              <a:spcAft>
                <a:spcPts val="0"/>
              </a:spcAft>
              <a:buNone/>
            </a:pPr>
            <a:r>
              <a:rPr lang="en-US" sz="1800">
                <a:solidFill>
                  <a:schemeClr val="lt1"/>
                </a:solidFill>
                <a:latin typeface="Sintony"/>
                <a:ea typeface="Sintony"/>
                <a:cs typeface="Sintony"/>
                <a:sym typeface="Sintony"/>
              </a:rPr>
              <a:t>JOIN deliveries d on d.match_id = m.id</a:t>
            </a:r>
            <a:endParaRPr sz="1800">
              <a:solidFill>
                <a:schemeClr val="lt1"/>
              </a:solidFill>
              <a:latin typeface="Sintony"/>
              <a:ea typeface="Sintony"/>
              <a:cs typeface="Sintony"/>
              <a:sym typeface="Sintony"/>
            </a:endParaRPr>
          </a:p>
          <a:p>
            <a:pPr marL="0" lvl="0" indent="0" algn="l" rtl="0">
              <a:spcBef>
                <a:spcPts val="0"/>
              </a:spcBef>
              <a:spcAft>
                <a:spcPts val="0"/>
              </a:spcAft>
              <a:buNone/>
            </a:pPr>
            <a:r>
              <a:rPr lang="en-US" sz="1800">
                <a:solidFill>
                  <a:schemeClr val="lt1"/>
                </a:solidFill>
                <a:latin typeface="Sintony"/>
                <a:ea typeface="Sintony"/>
                <a:cs typeface="Sintony"/>
                <a:sym typeface="Sintony"/>
              </a:rPr>
              <a:t>GROUP BY m.id, d.inning, d.over_no;</a:t>
            </a: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p:txBody>
      </p:sp>
      <p:sp>
        <p:nvSpPr>
          <p:cNvPr id="264" name="Google Shape;264;p29"/>
          <p:cNvSpPr txBox="1"/>
          <p:nvPr/>
        </p:nvSpPr>
        <p:spPr>
          <a:xfrm>
            <a:off x="6395325" y="2454125"/>
            <a:ext cx="4725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solidFill>
                  <a:schemeClr val="lt1"/>
                </a:solidFill>
                <a:latin typeface="Sintony"/>
                <a:ea typeface="Sintony"/>
                <a:cs typeface="Sintony"/>
                <a:sym typeface="Sintony"/>
              </a:rPr>
              <a:t>OUTPUT -</a:t>
            </a:r>
            <a:endParaRPr sz="1200"/>
          </a:p>
        </p:txBody>
      </p:sp>
      <p:pic>
        <p:nvPicPr>
          <p:cNvPr id="265" name="Google Shape;265;p29"/>
          <p:cNvPicPr preferRelativeResize="0"/>
          <p:nvPr/>
        </p:nvPicPr>
        <p:blipFill>
          <a:blip r:embed="rId4">
            <a:alphaModFix/>
          </a:blip>
          <a:stretch>
            <a:fillRect/>
          </a:stretch>
        </p:blipFill>
        <p:spPr>
          <a:xfrm>
            <a:off x="6462726" y="2886075"/>
            <a:ext cx="4382250" cy="38290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30"/>
          <p:cNvSpPr txBox="1">
            <a:spLocks noGrp="1"/>
          </p:cNvSpPr>
          <p:nvPr>
            <p:ph type="title"/>
          </p:nvPr>
        </p:nvSpPr>
        <p:spPr>
          <a:xfrm>
            <a:off x="112085" y="336978"/>
            <a:ext cx="11886600" cy="552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DATA INSIGHTS</a:t>
            </a:r>
            <a:endParaRPr/>
          </a:p>
        </p:txBody>
      </p:sp>
      <p:pic>
        <p:nvPicPr>
          <p:cNvPr id="271" name="Google Shape;271;p30"/>
          <p:cNvPicPr preferRelativeResize="0"/>
          <p:nvPr/>
        </p:nvPicPr>
        <p:blipFill>
          <a:blip r:embed="rId3">
            <a:alphaModFix/>
          </a:blip>
          <a:stretch>
            <a:fillRect/>
          </a:stretch>
        </p:blipFill>
        <p:spPr>
          <a:xfrm>
            <a:off x="0" y="4543842"/>
            <a:ext cx="12192000" cy="2314166"/>
          </a:xfrm>
          <a:prstGeom prst="rect">
            <a:avLst/>
          </a:prstGeom>
          <a:noFill/>
          <a:ln>
            <a:noFill/>
          </a:ln>
        </p:spPr>
      </p:pic>
      <p:sp>
        <p:nvSpPr>
          <p:cNvPr id="272" name="Google Shape;272;p30"/>
          <p:cNvSpPr txBox="1"/>
          <p:nvPr/>
        </p:nvSpPr>
        <p:spPr>
          <a:xfrm>
            <a:off x="55975" y="1336400"/>
            <a:ext cx="119988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US" sz="2000">
                <a:solidFill>
                  <a:schemeClr val="lt1"/>
                </a:solidFill>
                <a:latin typeface="Sintony"/>
                <a:ea typeface="Sintony"/>
                <a:cs typeface="Sintony"/>
                <a:sym typeface="Sintony"/>
              </a:rPr>
              <a:t>Q.16 WHICH TEAM HAS THE HIGHEST TOTAL SCORE IN A SINGLE MATCH?</a:t>
            </a:r>
            <a:endParaRPr sz="2000">
              <a:solidFill>
                <a:schemeClr val="lt1"/>
              </a:solidFill>
              <a:latin typeface="Sintony"/>
              <a:ea typeface="Sintony"/>
              <a:cs typeface="Sintony"/>
              <a:sym typeface="Sintony"/>
            </a:endParaRPr>
          </a:p>
        </p:txBody>
      </p:sp>
      <p:sp>
        <p:nvSpPr>
          <p:cNvPr id="273" name="Google Shape;273;p30"/>
          <p:cNvSpPr txBox="1"/>
          <p:nvPr/>
        </p:nvSpPr>
        <p:spPr>
          <a:xfrm>
            <a:off x="676575" y="2469000"/>
            <a:ext cx="5109600" cy="4340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solidFill>
                  <a:schemeClr val="lt1"/>
                </a:solidFill>
                <a:latin typeface="Sintony"/>
                <a:ea typeface="Sintony"/>
                <a:cs typeface="Sintony"/>
                <a:sym typeface="Sintony"/>
              </a:rPr>
              <a:t>QUERY -</a:t>
            </a: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r>
              <a:rPr lang="en-US" sz="1800">
                <a:solidFill>
                  <a:schemeClr val="lt1"/>
                </a:solidFill>
                <a:latin typeface="Sintony"/>
                <a:ea typeface="Sintony"/>
                <a:cs typeface="Sintony"/>
                <a:sym typeface="Sintony"/>
              </a:rPr>
              <a:t>SELECT m.id, m.season, d.batting_team,</a:t>
            </a:r>
            <a:endParaRPr sz="1800">
              <a:solidFill>
                <a:schemeClr val="lt1"/>
              </a:solidFill>
              <a:latin typeface="Sintony"/>
              <a:ea typeface="Sintony"/>
              <a:cs typeface="Sintony"/>
              <a:sym typeface="Sintony"/>
            </a:endParaRPr>
          </a:p>
          <a:p>
            <a:pPr marL="0" lvl="0" indent="0" algn="l" rtl="0">
              <a:spcBef>
                <a:spcPts val="0"/>
              </a:spcBef>
              <a:spcAft>
                <a:spcPts val="0"/>
              </a:spcAft>
              <a:buNone/>
            </a:pPr>
            <a:r>
              <a:rPr lang="en-US" sz="1800">
                <a:solidFill>
                  <a:schemeClr val="lt1"/>
                </a:solidFill>
                <a:latin typeface="Sintony"/>
                <a:ea typeface="Sintony"/>
                <a:cs typeface="Sintony"/>
                <a:sym typeface="Sintony"/>
              </a:rPr>
              <a:t>SUM(d.total_runs) as 'total_score'</a:t>
            </a:r>
            <a:endParaRPr sz="1800">
              <a:solidFill>
                <a:schemeClr val="lt1"/>
              </a:solidFill>
              <a:latin typeface="Sintony"/>
              <a:ea typeface="Sintony"/>
              <a:cs typeface="Sintony"/>
              <a:sym typeface="Sintony"/>
            </a:endParaRPr>
          </a:p>
          <a:p>
            <a:pPr marL="0" lvl="0" indent="0" algn="l" rtl="0">
              <a:spcBef>
                <a:spcPts val="0"/>
              </a:spcBef>
              <a:spcAft>
                <a:spcPts val="0"/>
              </a:spcAft>
              <a:buNone/>
            </a:pPr>
            <a:r>
              <a:rPr lang="en-US" sz="1800">
                <a:solidFill>
                  <a:schemeClr val="lt1"/>
                </a:solidFill>
                <a:latin typeface="Sintony"/>
                <a:ea typeface="Sintony"/>
                <a:cs typeface="Sintony"/>
                <a:sym typeface="Sintony"/>
              </a:rPr>
              <a:t>FROM matches m</a:t>
            </a:r>
            <a:endParaRPr sz="1800">
              <a:solidFill>
                <a:schemeClr val="lt1"/>
              </a:solidFill>
              <a:latin typeface="Sintony"/>
              <a:ea typeface="Sintony"/>
              <a:cs typeface="Sintony"/>
              <a:sym typeface="Sintony"/>
            </a:endParaRPr>
          </a:p>
          <a:p>
            <a:pPr marL="0" lvl="0" indent="0" algn="l" rtl="0">
              <a:spcBef>
                <a:spcPts val="0"/>
              </a:spcBef>
              <a:spcAft>
                <a:spcPts val="0"/>
              </a:spcAft>
              <a:buNone/>
            </a:pPr>
            <a:r>
              <a:rPr lang="en-US" sz="1800">
                <a:solidFill>
                  <a:schemeClr val="lt1"/>
                </a:solidFill>
                <a:latin typeface="Sintony"/>
                <a:ea typeface="Sintony"/>
                <a:cs typeface="Sintony"/>
                <a:sym typeface="Sintony"/>
              </a:rPr>
              <a:t>JOIN deliveries d on d.match_id = m.id</a:t>
            </a:r>
            <a:endParaRPr sz="1800">
              <a:solidFill>
                <a:schemeClr val="lt1"/>
              </a:solidFill>
              <a:latin typeface="Sintony"/>
              <a:ea typeface="Sintony"/>
              <a:cs typeface="Sintony"/>
              <a:sym typeface="Sintony"/>
            </a:endParaRPr>
          </a:p>
          <a:p>
            <a:pPr marL="0" lvl="0" indent="0" algn="l" rtl="0">
              <a:spcBef>
                <a:spcPts val="0"/>
              </a:spcBef>
              <a:spcAft>
                <a:spcPts val="0"/>
              </a:spcAft>
              <a:buNone/>
            </a:pPr>
            <a:r>
              <a:rPr lang="en-US" sz="1800">
                <a:solidFill>
                  <a:schemeClr val="lt1"/>
                </a:solidFill>
                <a:latin typeface="Sintony"/>
                <a:ea typeface="Sintony"/>
                <a:cs typeface="Sintony"/>
                <a:sym typeface="Sintony"/>
              </a:rPr>
              <a:t>GROUP BY m.id,m.season,d.batting_team</a:t>
            </a:r>
            <a:endParaRPr sz="1800">
              <a:solidFill>
                <a:schemeClr val="lt1"/>
              </a:solidFill>
              <a:latin typeface="Sintony"/>
              <a:ea typeface="Sintony"/>
              <a:cs typeface="Sintony"/>
              <a:sym typeface="Sintony"/>
            </a:endParaRPr>
          </a:p>
          <a:p>
            <a:pPr marL="0" lvl="0" indent="0" algn="l" rtl="0">
              <a:spcBef>
                <a:spcPts val="0"/>
              </a:spcBef>
              <a:spcAft>
                <a:spcPts val="0"/>
              </a:spcAft>
              <a:buNone/>
            </a:pPr>
            <a:r>
              <a:rPr lang="en-US" sz="1800">
                <a:solidFill>
                  <a:schemeClr val="lt1"/>
                </a:solidFill>
                <a:latin typeface="Sintony"/>
                <a:ea typeface="Sintony"/>
                <a:cs typeface="Sintony"/>
                <a:sym typeface="Sintony"/>
              </a:rPr>
              <a:t>ORDER BY total_score DESC LIMIT 1;</a:t>
            </a: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p:txBody>
      </p:sp>
      <p:sp>
        <p:nvSpPr>
          <p:cNvPr id="274" name="Google Shape;274;p30"/>
          <p:cNvSpPr txBox="1"/>
          <p:nvPr/>
        </p:nvSpPr>
        <p:spPr>
          <a:xfrm>
            <a:off x="6395325" y="2454125"/>
            <a:ext cx="4725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solidFill>
                  <a:schemeClr val="lt1"/>
                </a:solidFill>
                <a:latin typeface="Sintony"/>
                <a:ea typeface="Sintony"/>
                <a:cs typeface="Sintony"/>
                <a:sym typeface="Sintony"/>
              </a:rPr>
              <a:t>OUTPUT -</a:t>
            </a:r>
            <a:endParaRPr sz="1200"/>
          </a:p>
        </p:txBody>
      </p:sp>
      <p:pic>
        <p:nvPicPr>
          <p:cNvPr id="275" name="Google Shape;275;p30"/>
          <p:cNvPicPr preferRelativeResize="0"/>
          <p:nvPr/>
        </p:nvPicPr>
        <p:blipFill>
          <a:blip r:embed="rId4">
            <a:alphaModFix/>
          </a:blip>
          <a:stretch>
            <a:fillRect/>
          </a:stretch>
        </p:blipFill>
        <p:spPr>
          <a:xfrm>
            <a:off x="6007675" y="3095550"/>
            <a:ext cx="5510650" cy="8193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1"/>
          <p:cNvSpPr txBox="1">
            <a:spLocks noGrp="1"/>
          </p:cNvSpPr>
          <p:nvPr>
            <p:ph type="title"/>
          </p:nvPr>
        </p:nvSpPr>
        <p:spPr>
          <a:xfrm>
            <a:off x="112085" y="336978"/>
            <a:ext cx="11886600" cy="552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DATA INSIGHTS</a:t>
            </a:r>
            <a:endParaRPr/>
          </a:p>
        </p:txBody>
      </p:sp>
      <p:pic>
        <p:nvPicPr>
          <p:cNvPr id="281" name="Google Shape;281;p31"/>
          <p:cNvPicPr preferRelativeResize="0"/>
          <p:nvPr/>
        </p:nvPicPr>
        <p:blipFill>
          <a:blip r:embed="rId3">
            <a:alphaModFix/>
          </a:blip>
          <a:stretch>
            <a:fillRect/>
          </a:stretch>
        </p:blipFill>
        <p:spPr>
          <a:xfrm>
            <a:off x="0" y="4543842"/>
            <a:ext cx="12192000" cy="2314166"/>
          </a:xfrm>
          <a:prstGeom prst="rect">
            <a:avLst/>
          </a:prstGeom>
          <a:noFill/>
          <a:ln>
            <a:noFill/>
          </a:ln>
        </p:spPr>
      </p:pic>
      <p:sp>
        <p:nvSpPr>
          <p:cNvPr id="282" name="Google Shape;282;p31"/>
          <p:cNvSpPr txBox="1"/>
          <p:nvPr/>
        </p:nvSpPr>
        <p:spPr>
          <a:xfrm>
            <a:off x="55975" y="1336400"/>
            <a:ext cx="119988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US" sz="2000">
                <a:solidFill>
                  <a:schemeClr val="lt1"/>
                </a:solidFill>
                <a:latin typeface="Sintony"/>
                <a:ea typeface="Sintony"/>
                <a:cs typeface="Sintony"/>
                <a:sym typeface="Sintony"/>
              </a:rPr>
              <a:t>Q.17 WHICH BATSMAN HAS SCORED THE MOST RUNS IN A SINGLE MATCH?</a:t>
            </a:r>
            <a:endParaRPr sz="2000">
              <a:solidFill>
                <a:schemeClr val="lt1"/>
              </a:solidFill>
              <a:latin typeface="Sintony"/>
              <a:ea typeface="Sintony"/>
              <a:cs typeface="Sintony"/>
              <a:sym typeface="Sintony"/>
            </a:endParaRPr>
          </a:p>
        </p:txBody>
      </p:sp>
      <p:sp>
        <p:nvSpPr>
          <p:cNvPr id="283" name="Google Shape;283;p31"/>
          <p:cNvSpPr txBox="1"/>
          <p:nvPr/>
        </p:nvSpPr>
        <p:spPr>
          <a:xfrm>
            <a:off x="676575" y="2469000"/>
            <a:ext cx="5109600" cy="4617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solidFill>
                  <a:schemeClr val="lt1"/>
                </a:solidFill>
                <a:latin typeface="Sintony"/>
                <a:ea typeface="Sintony"/>
                <a:cs typeface="Sintony"/>
                <a:sym typeface="Sintony"/>
              </a:rPr>
              <a:t>QUERY -</a:t>
            </a: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r>
              <a:rPr lang="en-US" sz="1800">
                <a:solidFill>
                  <a:schemeClr val="lt1"/>
                </a:solidFill>
                <a:latin typeface="Sintony"/>
                <a:ea typeface="Sintony"/>
                <a:cs typeface="Sintony"/>
                <a:sym typeface="Sintony"/>
              </a:rPr>
              <a:t>SELECT m.id, m.season, d.batter as batsman,</a:t>
            </a:r>
            <a:endParaRPr sz="1800">
              <a:solidFill>
                <a:schemeClr val="lt1"/>
              </a:solidFill>
              <a:latin typeface="Sintony"/>
              <a:ea typeface="Sintony"/>
              <a:cs typeface="Sintony"/>
              <a:sym typeface="Sintony"/>
            </a:endParaRPr>
          </a:p>
          <a:p>
            <a:pPr marL="0" lvl="0" indent="0" algn="l" rtl="0">
              <a:spcBef>
                <a:spcPts val="0"/>
              </a:spcBef>
              <a:spcAft>
                <a:spcPts val="0"/>
              </a:spcAft>
              <a:buNone/>
            </a:pPr>
            <a:r>
              <a:rPr lang="en-US" sz="1800">
                <a:solidFill>
                  <a:schemeClr val="lt1"/>
                </a:solidFill>
                <a:latin typeface="Sintony"/>
                <a:ea typeface="Sintony"/>
                <a:cs typeface="Sintony"/>
                <a:sym typeface="Sintony"/>
              </a:rPr>
              <a:t>SUM(d.batsman_runs) as runs</a:t>
            </a:r>
            <a:endParaRPr sz="1800">
              <a:solidFill>
                <a:schemeClr val="lt1"/>
              </a:solidFill>
              <a:latin typeface="Sintony"/>
              <a:ea typeface="Sintony"/>
              <a:cs typeface="Sintony"/>
              <a:sym typeface="Sintony"/>
            </a:endParaRPr>
          </a:p>
          <a:p>
            <a:pPr marL="0" lvl="0" indent="0" algn="l" rtl="0">
              <a:spcBef>
                <a:spcPts val="0"/>
              </a:spcBef>
              <a:spcAft>
                <a:spcPts val="0"/>
              </a:spcAft>
              <a:buNone/>
            </a:pPr>
            <a:r>
              <a:rPr lang="en-US" sz="1800">
                <a:solidFill>
                  <a:schemeClr val="lt1"/>
                </a:solidFill>
                <a:latin typeface="Sintony"/>
                <a:ea typeface="Sintony"/>
                <a:cs typeface="Sintony"/>
                <a:sym typeface="Sintony"/>
              </a:rPr>
              <a:t>FROM matches m</a:t>
            </a:r>
            <a:endParaRPr sz="1800">
              <a:solidFill>
                <a:schemeClr val="lt1"/>
              </a:solidFill>
              <a:latin typeface="Sintony"/>
              <a:ea typeface="Sintony"/>
              <a:cs typeface="Sintony"/>
              <a:sym typeface="Sintony"/>
            </a:endParaRPr>
          </a:p>
          <a:p>
            <a:pPr marL="0" lvl="0" indent="0" algn="l" rtl="0">
              <a:spcBef>
                <a:spcPts val="0"/>
              </a:spcBef>
              <a:spcAft>
                <a:spcPts val="0"/>
              </a:spcAft>
              <a:buNone/>
            </a:pPr>
            <a:r>
              <a:rPr lang="en-US" sz="1800">
                <a:solidFill>
                  <a:schemeClr val="lt1"/>
                </a:solidFill>
                <a:latin typeface="Sintony"/>
                <a:ea typeface="Sintony"/>
                <a:cs typeface="Sintony"/>
                <a:sym typeface="Sintony"/>
              </a:rPr>
              <a:t>JOIN deliveries d ON d.match_id = m.id</a:t>
            </a:r>
            <a:endParaRPr sz="1800">
              <a:solidFill>
                <a:schemeClr val="lt1"/>
              </a:solidFill>
              <a:latin typeface="Sintony"/>
              <a:ea typeface="Sintony"/>
              <a:cs typeface="Sintony"/>
              <a:sym typeface="Sintony"/>
            </a:endParaRPr>
          </a:p>
          <a:p>
            <a:pPr marL="0" lvl="0" indent="0" algn="l" rtl="0">
              <a:spcBef>
                <a:spcPts val="0"/>
              </a:spcBef>
              <a:spcAft>
                <a:spcPts val="0"/>
              </a:spcAft>
              <a:buNone/>
            </a:pPr>
            <a:r>
              <a:rPr lang="en-US" sz="1800">
                <a:solidFill>
                  <a:schemeClr val="lt1"/>
                </a:solidFill>
                <a:latin typeface="Sintony"/>
                <a:ea typeface="Sintony"/>
                <a:cs typeface="Sintony"/>
                <a:sym typeface="Sintony"/>
              </a:rPr>
              <a:t>GROUP BY m.id, m.season, d.batter</a:t>
            </a:r>
            <a:endParaRPr sz="1800">
              <a:solidFill>
                <a:schemeClr val="lt1"/>
              </a:solidFill>
              <a:latin typeface="Sintony"/>
              <a:ea typeface="Sintony"/>
              <a:cs typeface="Sintony"/>
              <a:sym typeface="Sintony"/>
            </a:endParaRPr>
          </a:p>
          <a:p>
            <a:pPr marL="0" lvl="0" indent="0" algn="l" rtl="0">
              <a:spcBef>
                <a:spcPts val="0"/>
              </a:spcBef>
              <a:spcAft>
                <a:spcPts val="0"/>
              </a:spcAft>
              <a:buNone/>
            </a:pPr>
            <a:r>
              <a:rPr lang="en-US" sz="1800">
                <a:solidFill>
                  <a:schemeClr val="lt1"/>
                </a:solidFill>
                <a:latin typeface="Sintony"/>
                <a:ea typeface="Sintony"/>
                <a:cs typeface="Sintony"/>
                <a:sym typeface="Sintony"/>
              </a:rPr>
              <a:t>ORDER BY runs DESC LIMIT 1;</a:t>
            </a: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p:txBody>
      </p:sp>
      <p:sp>
        <p:nvSpPr>
          <p:cNvPr id="284" name="Google Shape;284;p31"/>
          <p:cNvSpPr txBox="1"/>
          <p:nvPr/>
        </p:nvSpPr>
        <p:spPr>
          <a:xfrm>
            <a:off x="6395325" y="2454125"/>
            <a:ext cx="4725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solidFill>
                  <a:schemeClr val="lt1"/>
                </a:solidFill>
                <a:latin typeface="Sintony"/>
                <a:ea typeface="Sintony"/>
                <a:cs typeface="Sintony"/>
                <a:sym typeface="Sintony"/>
              </a:rPr>
              <a:t>OUTPUT -</a:t>
            </a:r>
            <a:endParaRPr sz="1200"/>
          </a:p>
        </p:txBody>
      </p:sp>
      <p:pic>
        <p:nvPicPr>
          <p:cNvPr id="285" name="Google Shape;285;p31"/>
          <p:cNvPicPr preferRelativeResize="0"/>
          <p:nvPr/>
        </p:nvPicPr>
        <p:blipFill>
          <a:blip r:embed="rId4">
            <a:alphaModFix/>
          </a:blip>
          <a:stretch>
            <a:fillRect/>
          </a:stretch>
        </p:blipFill>
        <p:spPr>
          <a:xfrm>
            <a:off x="6398700" y="3150325"/>
            <a:ext cx="5309100" cy="9311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09"/>
        <p:cNvGrpSpPr/>
        <p:nvPr/>
      </p:nvGrpSpPr>
      <p:grpSpPr>
        <a:xfrm>
          <a:off x="0" y="0"/>
          <a:ext cx="0" cy="0"/>
          <a:chOff x="0" y="0"/>
          <a:chExt cx="0" cy="0"/>
        </a:xfrm>
      </p:grpSpPr>
      <p:sp>
        <p:nvSpPr>
          <p:cNvPr id="1010" name="Google Shape;1010;p40"/>
          <p:cNvSpPr txBox="1"/>
          <p:nvPr/>
        </p:nvSpPr>
        <p:spPr>
          <a:xfrm>
            <a:off x="1618650" y="2497800"/>
            <a:ext cx="8954700" cy="18624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500" b="1">
                <a:solidFill>
                  <a:schemeClr val="lt1"/>
                </a:solidFill>
                <a:latin typeface="Sintony"/>
                <a:ea typeface="Sintony"/>
                <a:cs typeface="Sintony"/>
                <a:sym typeface="Sintony"/>
              </a:rPr>
              <a:t>THANK YOU</a:t>
            </a:r>
            <a:endParaRPr/>
          </a:p>
        </p:txBody>
      </p:sp>
      <p:sp>
        <p:nvSpPr>
          <p:cNvPr id="1011" name="Google Shape;1011;p40"/>
          <p:cNvSpPr txBox="1"/>
          <p:nvPr/>
        </p:nvSpPr>
        <p:spPr>
          <a:xfrm>
            <a:off x="3366600" y="4551475"/>
            <a:ext cx="54588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b="1">
                <a:solidFill>
                  <a:schemeClr val="lt1"/>
                </a:solidFill>
                <a:latin typeface="Calibri"/>
                <a:ea typeface="Calibri"/>
                <a:cs typeface="Calibri"/>
                <a:sym typeface="Calibri"/>
              </a:rPr>
              <a:t>Linkedin: </a:t>
            </a:r>
            <a:r>
              <a:rPr lang="en-US" sz="2000" b="1" u="sng">
                <a:solidFill>
                  <a:schemeClr val="hlink"/>
                </a:solidFill>
                <a:latin typeface="Calibri"/>
                <a:ea typeface="Calibri"/>
                <a:cs typeface="Calibri"/>
                <a:sym typeface="Calibri"/>
                <a:hlinkClick r:id="rId3"/>
              </a:rPr>
              <a:t>www.linkedin.com/in/itsdineshmadhav</a:t>
            </a:r>
            <a:endParaRPr sz="2000" b="1">
              <a:solidFill>
                <a:schemeClr val="lt1"/>
              </a:solidFill>
              <a:latin typeface="Calibri"/>
              <a:ea typeface="Calibri"/>
              <a:cs typeface="Calibri"/>
              <a:sym typeface="Calibri"/>
            </a:endParaRPr>
          </a:p>
        </p:txBody>
      </p:sp>
      <p:sp>
        <p:nvSpPr>
          <p:cNvPr id="1012" name="Google Shape;1012;p40"/>
          <p:cNvSpPr txBox="1"/>
          <p:nvPr/>
        </p:nvSpPr>
        <p:spPr>
          <a:xfrm>
            <a:off x="3448500" y="5235350"/>
            <a:ext cx="52950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b="1">
                <a:solidFill>
                  <a:schemeClr val="lt1"/>
                </a:solidFill>
                <a:latin typeface="Calibri"/>
                <a:ea typeface="Calibri"/>
                <a:cs typeface="Calibri"/>
                <a:sym typeface="Calibri"/>
              </a:rPr>
              <a:t>Github : </a:t>
            </a:r>
            <a:r>
              <a:rPr lang="en-US" sz="2000" b="1" u="sng">
                <a:solidFill>
                  <a:schemeClr val="hlink"/>
                </a:solidFill>
                <a:latin typeface="Calibri"/>
                <a:ea typeface="Calibri"/>
                <a:cs typeface="Calibri"/>
                <a:sym typeface="Calibri"/>
                <a:hlinkClick r:id="rId4"/>
              </a:rPr>
              <a:t>https://github.com/Its-Dinesh-Madhav</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grpSp>
        <p:nvGrpSpPr>
          <p:cNvPr id="75" name="Google Shape;75;p12"/>
          <p:cNvGrpSpPr/>
          <p:nvPr/>
        </p:nvGrpSpPr>
        <p:grpSpPr>
          <a:xfrm>
            <a:off x="987266" y="767225"/>
            <a:ext cx="10726921" cy="5304710"/>
            <a:chOff x="987266" y="767225"/>
            <a:chExt cx="10726921" cy="5304710"/>
          </a:xfrm>
        </p:grpSpPr>
        <p:grpSp>
          <p:nvGrpSpPr>
            <p:cNvPr id="76" name="Google Shape;76;p12"/>
            <p:cNvGrpSpPr/>
            <p:nvPr/>
          </p:nvGrpSpPr>
          <p:grpSpPr>
            <a:xfrm>
              <a:off x="987266" y="1109665"/>
              <a:ext cx="5564258" cy="4381023"/>
              <a:chOff x="354306" y="1021277"/>
              <a:chExt cx="5564258" cy="4381023"/>
            </a:xfrm>
          </p:grpSpPr>
          <p:sp>
            <p:nvSpPr>
              <p:cNvPr id="77" name="Google Shape;77;p12"/>
              <p:cNvSpPr txBox="1"/>
              <p:nvPr/>
            </p:nvSpPr>
            <p:spPr>
              <a:xfrm>
                <a:off x="354306" y="1021277"/>
                <a:ext cx="4948978"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800" b="1">
                    <a:solidFill>
                      <a:schemeClr val="lt1"/>
                    </a:solidFill>
                    <a:latin typeface="Sintony"/>
                    <a:ea typeface="Sintony"/>
                    <a:cs typeface="Sintony"/>
                    <a:sym typeface="Sintony"/>
                  </a:rPr>
                  <a:t>IPL OVERVIEW</a:t>
                </a:r>
                <a:endParaRPr/>
              </a:p>
            </p:txBody>
          </p:sp>
          <p:sp>
            <p:nvSpPr>
              <p:cNvPr id="78" name="Google Shape;78;p12"/>
              <p:cNvSpPr txBox="1"/>
              <p:nvPr/>
            </p:nvSpPr>
            <p:spPr>
              <a:xfrm>
                <a:off x="354306" y="1924425"/>
                <a:ext cx="5564258" cy="34778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0">
                    <a:solidFill>
                      <a:schemeClr val="lt1"/>
                    </a:solidFill>
                    <a:latin typeface="Sintony"/>
                    <a:ea typeface="Sintony"/>
                    <a:cs typeface="Sintony"/>
                    <a:sym typeface="Sintony"/>
                  </a:rPr>
                  <a:t>The Indian Premier League (IPL) premier Twenty20 cricket league in India. Renowned for its high-energy matches and star-studded teams representing cities, the IPL has become a global cricketing phenomenon. With innovative formats and top international players, it blends entertainment and competition, captivating a massive fan base. The IPL has redefined modern cricket, elevating it beyond a sport to a cultural spectacle.</a:t>
                </a:r>
                <a:endParaRPr/>
              </a:p>
            </p:txBody>
          </p:sp>
        </p:grpSp>
        <p:grpSp>
          <p:nvGrpSpPr>
            <p:cNvPr id="79" name="Google Shape;79;p12"/>
            <p:cNvGrpSpPr/>
            <p:nvPr/>
          </p:nvGrpSpPr>
          <p:grpSpPr>
            <a:xfrm>
              <a:off x="7556470" y="767225"/>
              <a:ext cx="4157717" cy="5304710"/>
              <a:chOff x="7556470" y="767225"/>
              <a:chExt cx="4157717" cy="5304710"/>
            </a:xfrm>
          </p:grpSpPr>
          <p:grpSp>
            <p:nvGrpSpPr>
              <p:cNvPr id="80" name="Google Shape;80;p12"/>
              <p:cNvGrpSpPr/>
              <p:nvPr/>
            </p:nvGrpSpPr>
            <p:grpSpPr>
              <a:xfrm>
                <a:off x="7556470" y="3881780"/>
                <a:ext cx="3648264" cy="936527"/>
                <a:chOff x="596506" y="4069799"/>
                <a:chExt cx="3648264" cy="936527"/>
              </a:xfrm>
            </p:grpSpPr>
            <p:sp>
              <p:nvSpPr>
                <p:cNvPr id="81" name="Google Shape;81;p12"/>
                <p:cNvSpPr txBox="1"/>
                <p:nvPr/>
              </p:nvSpPr>
              <p:spPr>
                <a:xfrm>
                  <a:off x="596506" y="4390773"/>
                  <a:ext cx="3648264" cy="61555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lt1"/>
                      </a:solidFill>
                      <a:latin typeface="Sintony"/>
                      <a:ea typeface="Sintony"/>
                      <a:cs typeface="Sintony"/>
                      <a:sym typeface="Sintony"/>
                    </a:rPr>
                    <a:t>BCCI</a:t>
                  </a:r>
                  <a:endParaRPr/>
                </a:p>
                <a:p>
                  <a:pPr marL="0" marR="0" lvl="0" indent="0" algn="l" rtl="0">
                    <a:spcBef>
                      <a:spcPts val="0"/>
                    </a:spcBef>
                    <a:spcAft>
                      <a:spcPts val="0"/>
                    </a:spcAft>
                    <a:buNone/>
                  </a:pPr>
                  <a:r>
                    <a:rPr lang="en-US" sz="1400">
                      <a:solidFill>
                        <a:schemeClr val="lt1"/>
                      </a:solidFill>
                      <a:latin typeface="Sintony"/>
                      <a:ea typeface="Sintony"/>
                      <a:cs typeface="Sintony"/>
                      <a:sym typeface="Sintony"/>
                    </a:rPr>
                    <a:t>( Board of Control for Cricket in India )</a:t>
                  </a:r>
                  <a:endParaRPr sz="2000">
                    <a:solidFill>
                      <a:schemeClr val="lt1"/>
                    </a:solidFill>
                    <a:latin typeface="Sintony"/>
                    <a:ea typeface="Sintony"/>
                    <a:cs typeface="Sintony"/>
                    <a:sym typeface="Sintony"/>
                  </a:endParaRPr>
                </a:p>
              </p:txBody>
            </p:sp>
            <p:sp>
              <p:nvSpPr>
                <p:cNvPr id="82" name="Google Shape;82;p12"/>
                <p:cNvSpPr txBox="1"/>
                <p:nvPr/>
              </p:nvSpPr>
              <p:spPr>
                <a:xfrm>
                  <a:off x="596506" y="4069799"/>
                  <a:ext cx="2699238"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0">
                      <a:solidFill>
                        <a:srgbClr val="DE586B"/>
                      </a:solidFill>
                      <a:latin typeface="Sintony"/>
                      <a:ea typeface="Sintony"/>
                      <a:cs typeface="Sintony"/>
                      <a:sym typeface="Sintony"/>
                    </a:rPr>
                    <a:t>ADMINISTRATOR</a:t>
                  </a:r>
                  <a:endParaRPr/>
                </a:p>
              </p:txBody>
            </p:sp>
          </p:grpSp>
          <p:grpSp>
            <p:nvGrpSpPr>
              <p:cNvPr id="83" name="Google Shape;83;p12"/>
              <p:cNvGrpSpPr/>
              <p:nvPr/>
            </p:nvGrpSpPr>
            <p:grpSpPr>
              <a:xfrm>
                <a:off x="7556470" y="5135408"/>
                <a:ext cx="3648264" cy="936527"/>
                <a:chOff x="596506" y="4069799"/>
                <a:chExt cx="3648264" cy="936527"/>
              </a:xfrm>
            </p:grpSpPr>
            <p:sp>
              <p:nvSpPr>
                <p:cNvPr id="84" name="Google Shape;84;p12"/>
                <p:cNvSpPr txBox="1"/>
                <p:nvPr/>
              </p:nvSpPr>
              <p:spPr>
                <a:xfrm>
                  <a:off x="596506" y="4390773"/>
                  <a:ext cx="3648264" cy="61555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lt1"/>
                      </a:solidFill>
                      <a:latin typeface="Sintony"/>
                      <a:ea typeface="Sintony"/>
                      <a:cs typeface="Sintony"/>
                      <a:sym typeface="Sintony"/>
                    </a:rPr>
                    <a:t>Cricket Centre, Churchgate,</a:t>
                  </a:r>
                  <a:endParaRPr/>
                </a:p>
                <a:p>
                  <a:pPr marL="0" marR="0" lvl="0" indent="0" algn="l" rtl="0">
                    <a:spcBef>
                      <a:spcPts val="0"/>
                    </a:spcBef>
                    <a:spcAft>
                      <a:spcPts val="0"/>
                    </a:spcAft>
                    <a:buNone/>
                  </a:pPr>
                  <a:r>
                    <a:rPr lang="en-US" sz="1400">
                      <a:solidFill>
                        <a:schemeClr val="lt1"/>
                      </a:solidFill>
                      <a:latin typeface="Sintony"/>
                      <a:ea typeface="Sintony"/>
                      <a:cs typeface="Sintony"/>
                      <a:sym typeface="Sintony"/>
                    </a:rPr>
                    <a:t>Mumbai, Maharashtra</a:t>
                  </a:r>
                  <a:endParaRPr/>
                </a:p>
              </p:txBody>
            </p:sp>
            <p:sp>
              <p:nvSpPr>
                <p:cNvPr id="85" name="Google Shape;85;p12"/>
                <p:cNvSpPr txBox="1"/>
                <p:nvPr/>
              </p:nvSpPr>
              <p:spPr>
                <a:xfrm>
                  <a:off x="596506" y="4069799"/>
                  <a:ext cx="2699238"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0">
                      <a:solidFill>
                        <a:srgbClr val="586BDE"/>
                      </a:solidFill>
                      <a:latin typeface="Sintony"/>
                      <a:ea typeface="Sintony"/>
                      <a:cs typeface="Sintony"/>
                      <a:sym typeface="Sintony"/>
                    </a:rPr>
                    <a:t>HEADQUARTERS</a:t>
                  </a:r>
                  <a:endParaRPr/>
                </a:p>
              </p:txBody>
            </p:sp>
          </p:grpSp>
          <p:grpSp>
            <p:nvGrpSpPr>
              <p:cNvPr id="86" name="Google Shape;86;p12"/>
              <p:cNvGrpSpPr/>
              <p:nvPr/>
            </p:nvGrpSpPr>
            <p:grpSpPr>
              <a:xfrm>
                <a:off x="7556470" y="767225"/>
                <a:ext cx="3648264" cy="721084"/>
                <a:chOff x="596506" y="4069799"/>
                <a:chExt cx="3648264" cy="721084"/>
              </a:xfrm>
            </p:grpSpPr>
            <p:sp>
              <p:nvSpPr>
                <p:cNvPr id="87" name="Google Shape;87;p12"/>
                <p:cNvSpPr txBox="1"/>
                <p:nvPr/>
              </p:nvSpPr>
              <p:spPr>
                <a:xfrm>
                  <a:off x="596506" y="4390773"/>
                  <a:ext cx="3648264"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lt1"/>
                      </a:solidFill>
                      <a:latin typeface="Sintony"/>
                      <a:ea typeface="Sintony"/>
                      <a:cs typeface="Sintony"/>
                      <a:sym typeface="Sintony"/>
                    </a:rPr>
                    <a:t>2008</a:t>
                  </a:r>
                  <a:endParaRPr sz="1400">
                    <a:solidFill>
                      <a:schemeClr val="lt1"/>
                    </a:solidFill>
                    <a:latin typeface="Sintony"/>
                    <a:ea typeface="Sintony"/>
                    <a:cs typeface="Sintony"/>
                    <a:sym typeface="Sintony"/>
                  </a:endParaRPr>
                </a:p>
              </p:txBody>
            </p:sp>
            <p:sp>
              <p:nvSpPr>
                <p:cNvPr id="88" name="Google Shape;88;p12"/>
                <p:cNvSpPr txBox="1"/>
                <p:nvPr/>
              </p:nvSpPr>
              <p:spPr>
                <a:xfrm>
                  <a:off x="596506" y="4069799"/>
                  <a:ext cx="2699238"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0">
                      <a:solidFill>
                        <a:srgbClr val="CE2F8E"/>
                      </a:solidFill>
                      <a:latin typeface="Sintony"/>
                      <a:ea typeface="Sintony"/>
                      <a:cs typeface="Sintony"/>
                      <a:sym typeface="Sintony"/>
                    </a:rPr>
                    <a:t>FIRST EDITION</a:t>
                  </a:r>
                  <a:endParaRPr/>
                </a:p>
              </p:txBody>
            </p:sp>
          </p:grpSp>
          <p:grpSp>
            <p:nvGrpSpPr>
              <p:cNvPr id="89" name="Google Shape;89;p12"/>
              <p:cNvGrpSpPr/>
              <p:nvPr/>
            </p:nvGrpSpPr>
            <p:grpSpPr>
              <a:xfrm>
                <a:off x="7556470" y="1805410"/>
                <a:ext cx="3648264" cy="721084"/>
                <a:chOff x="596506" y="4069799"/>
                <a:chExt cx="3648264" cy="721084"/>
              </a:xfrm>
            </p:grpSpPr>
            <p:sp>
              <p:nvSpPr>
                <p:cNvPr id="90" name="Google Shape;90;p12"/>
                <p:cNvSpPr txBox="1"/>
                <p:nvPr/>
              </p:nvSpPr>
              <p:spPr>
                <a:xfrm>
                  <a:off x="596506" y="4390773"/>
                  <a:ext cx="3648264"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lt1"/>
                      </a:solidFill>
                      <a:latin typeface="Sintony"/>
                      <a:ea typeface="Sintony"/>
                      <a:cs typeface="Sintony"/>
                      <a:sym typeface="Sintony"/>
                    </a:rPr>
                    <a:t>Twenty20</a:t>
                  </a:r>
                  <a:endParaRPr sz="1400">
                    <a:solidFill>
                      <a:schemeClr val="lt1"/>
                    </a:solidFill>
                    <a:latin typeface="Sintony"/>
                    <a:ea typeface="Sintony"/>
                    <a:cs typeface="Sintony"/>
                    <a:sym typeface="Sintony"/>
                  </a:endParaRPr>
                </a:p>
              </p:txBody>
            </p:sp>
            <p:sp>
              <p:nvSpPr>
                <p:cNvPr id="91" name="Google Shape;91;p12"/>
                <p:cNvSpPr txBox="1"/>
                <p:nvPr/>
              </p:nvSpPr>
              <p:spPr>
                <a:xfrm>
                  <a:off x="596506" y="4069799"/>
                  <a:ext cx="2699238"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0">
                      <a:solidFill>
                        <a:srgbClr val="F77F25"/>
                      </a:solidFill>
                      <a:latin typeface="Sintony"/>
                      <a:ea typeface="Sintony"/>
                      <a:cs typeface="Sintony"/>
                      <a:sym typeface="Sintony"/>
                    </a:rPr>
                    <a:t>FORMAT</a:t>
                  </a:r>
                  <a:endParaRPr/>
                </a:p>
              </p:txBody>
            </p:sp>
          </p:grpSp>
          <p:grpSp>
            <p:nvGrpSpPr>
              <p:cNvPr id="92" name="Google Shape;92;p12"/>
              <p:cNvGrpSpPr/>
              <p:nvPr/>
            </p:nvGrpSpPr>
            <p:grpSpPr>
              <a:xfrm>
                <a:off x="7556470" y="2843595"/>
                <a:ext cx="3648264" cy="721084"/>
                <a:chOff x="596506" y="4069799"/>
                <a:chExt cx="3648264" cy="721084"/>
              </a:xfrm>
            </p:grpSpPr>
            <p:sp>
              <p:nvSpPr>
                <p:cNvPr id="93" name="Google Shape;93;p12"/>
                <p:cNvSpPr txBox="1"/>
                <p:nvPr/>
              </p:nvSpPr>
              <p:spPr>
                <a:xfrm>
                  <a:off x="596506" y="4390773"/>
                  <a:ext cx="3648264"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lt1"/>
                      </a:solidFill>
                      <a:latin typeface="Sintony"/>
                      <a:ea typeface="Sintony"/>
                      <a:cs typeface="Sintony"/>
                      <a:sym typeface="Sintony"/>
                    </a:rPr>
                    <a:t>TEN ( 10 )</a:t>
                  </a:r>
                  <a:endParaRPr sz="1400">
                    <a:solidFill>
                      <a:schemeClr val="lt1"/>
                    </a:solidFill>
                    <a:latin typeface="Sintony"/>
                    <a:ea typeface="Sintony"/>
                    <a:cs typeface="Sintony"/>
                    <a:sym typeface="Sintony"/>
                  </a:endParaRPr>
                </a:p>
              </p:txBody>
            </p:sp>
            <p:sp>
              <p:nvSpPr>
                <p:cNvPr id="94" name="Google Shape;94;p12"/>
                <p:cNvSpPr txBox="1"/>
                <p:nvPr/>
              </p:nvSpPr>
              <p:spPr>
                <a:xfrm>
                  <a:off x="596506" y="4069799"/>
                  <a:ext cx="2699238"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0">
                      <a:solidFill>
                        <a:srgbClr val="41DFCC"/>
                      </a:solidFill>
                      <a:latin typeface="Sintony"/>
                      <a:ea typeface="Sintony"/>
                      <a:cs typeface="Sintony"/>
                      <a:sym typeface="Sintony"/>
                    </a:rPr>
                    <a:t>NUMBER OF TEAMS</a:t>
                  </a:r>
                  <a:endParaRPr/>
                </a:p>
              </p:txBody>
            </p:sp>
          </p:grpSp>
          <p:grpSp>
            <p:nvGrpSpPr>
              <p:cNvPr id="95" name="Google Shape;95;p12"/>
              <p:cNvGrpSpPr/>
              <p:nvPr/>
            </p:nvGrpSpPr>
            <p:grpSpPr>
              <a:xfrm>
                <a:off x="7666062" y="1646860"/>
                <a:ext cx="4048125" cy="3329997"/>
                <a:chOff x="7666062" y="1646860"/>
                <a:chExt cx="4048125" cy="3329997"/>
              </a:xfrm>
            </p:grpSpPr>
            <p:sp>
              <p:nvSpPr>
                <p:cNvPr id="96" name="Google Shape;96;p12"/>
                <p:cNvSpPr/>
                <p:nvPr/>
              </p:nvSpPr>
              <p:spPr>
                <a:xfrm>
                  <a:off x="7666062" y="1646860"/>
                  <a:ext cx="4048125" cy="0"/>
                </a:xfrm>
                <a:custGeom>
                  <a:avLst/>
                  <a:gdLst/>
                  <a:ahLst/>
                  <a:cxnLst/>
                  <a:rect l="l" t="t" r="r" b="b"/>
                  <a:pathLst>
                    <a:path w="4048125" h="120000" extrusionOk="0">
                      <a:moveTo>
                        <a:pt x="0" y="0"/>
                      </a:moveTo>
                      <a:lnTo>
                        <a:pt x="4048125" y="0"/>
                      </a:lnTo>
                    </a:path>
                  </a:pathLst>
                </a:custGeom>
                <a:noFill/>
                <a:ln w="9525" cap="flat" cmpd="sng">
                  <a:solidFill>
                    <a:schemeClr val="lt1">
                      <a:alpha val="4980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Sintony"/>
                    <a:ea typeface="Sintony"/>
                    <a:cs typeface="Sintony"/>
                    <a:sym typeface="Sintony"/>
                  </a:endParaRPr>
                </a:p>
              </p:txBody>
            </p:sp>
            <p:sp>
              <p:nvSpPr>
                <p:cNvPr id="97" name="Google Shape;97;p12"/>
                <p:cNvSpPr/>
                <p:nvPr/>
              </p:nvSpPr>
              <p:spPr>
                <a:xfrm>
                  <a:off x="7666062" y="2685045"/>
                  <a:ext cx="4048125" cy="0"/>
                </a:xfrm>
                <a:custGeom>
                  <a:avLst/>
                  <a:gdLst/>
                  <a:ahLst/>
                  <a:cxnLst/>
                  <a:rect l="l" t="t" r="r" b="b"/>
                  <a:pathLst>
                    <a:path w="4048125" h="120000" extrusionOk="0">
                      <a:moveTo>
                        <a:pt x="0" y="0"/>
                      </a:moveTo>
                      <a:lnTo>
                        <a:pt x="4048125" y="0"/>
                      </a:lnTo>
                    </a:path>
                  </a:pathLst>
                </a:custGeom>
                <a:noFill/>
                <a:ln w="9525" cap="flat" cmpd="sng">
                  <a:solidFill>
                    <a:schemeClr val="lt1">
                      <a:alpha val="4980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Sintony"/>
                    <a:ea typeface="Sintony"/>
                    <a:cs typeface="Sintony"/>
                    <a:sym typeface="Sintony"/>
                  </a:endParaRPr>
                </a:p>
              </p:txBody>
            </p:sp>
            <p:sp>
              <p:nvSpPr>
                <p:cNvPr id="98" name="Google Shape;98;p12"/>
                <p:cNvSpPr/>
                <p:nvPr/>
              </p:nvSpPr>
              <p:spPr>
                <a:xfrm>
                  <a:off x="7666062" y="3723229"/>
                  <a:ext cx="4048125" cy="0"/>
                </a:xfrm>
                <a:custGeom>
                  <a:avLst/>
                  <a:gdLst/>
                  <a:ahLst/>
                  <a:cxnLst/>
                  <a:rect l="l" t="t" r="r" b="b"/>
                  <a:pathLst>
                    <a:path w="4048125" h="120000" extrusionOk="0">
                      <a:moveTo>
                        <a:pt x="0" y="0"/>
                      </a:moveTo>
                      <a:lnTo>
                        <a:pt x="4048125" y="0"/>
                      </a:lnTo>
                    </a:path>
                  </a:pathLst>
                </a:custGeom>
                <a:noFill/>
                <a:ln w="9525" cap="flat" cmpd="sng">
                  <a:solidFill>
                    <a:schemeClr val="lt1">
                      <a:alpha val="4980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Sintony"/>
                    <a:ea typeface="Sintony"/>
                    <a:cs typeface="Sintony"/>
                    <a:sym typeface="Sintony"/>
                  </a:endParaRPr>
                </a:p>
              </p:txBody>
            </p:sp>
            <p:sp>
              <p:nvSpPr>
                <p:cNvPr id="99" name="Google Shape;99;p12"/>
                <p:cNvSpPr/>
                <p:nvPr/>
              </p:nvSpPr>
              <p:spPr>
                <a:xfrm>
                  <a:off x="7666062" y="4976857"/>
                  <a:ext cx="4048125" cy="0"/>
                </a:xfrm>
                <a:custGeom>
                  <a:avLst/>
                  <a:gdLst/>
                  <a:ahLst/>
                  <a:cxnLst/>
                  <a:rect l="l" t="t" r="r" b="b"/>
                  <a:pathLst>
                    <a:path w="4048125" h="120000" extrusionOk="0">
                      <a:moveTo>
                        <a:pt x="0" y="0"/>
                      </a:moveTo>
                      <a:lnTo>
                        <a:pt x="4048125" y="0"/>
                      </a:lnTo>
                    </a:path>
                  </a:pathLst>
                </a:custGeom>
                <a:noFill/>
                <a:ln w="9525" cap="flat" cmpd="sng">
                  <a:solidFill>
                    <a:schemeClr val="lt1">
                      <a:alpha val="4980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Sintony"/>
                    <a:ea typeface="Sintony"/>
                    <a:cs typeface="Sintony"/>
                    <a:sym typeface="Sintony"/>
                  </a:endParaRPr>
                </a:p>
              </p:txBody>
            </p:sp>
          </p:gr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3"/>
          <p:cNvSpPr txBox="1">
            <a:spLocks noGrp="1"/>
          </p:cNvSpPr>
          <p:nvPr>
            <p:ph type="title"/>
          </p:nvPr>
        </p:nvSpPr>
        <p:spPr>
          <a:xfrm>
            <a:off x="112085" y="336978"/>
            <a:ext cx="11886600" cy="552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1"/>
              </a:buClr>
              <a:buSzPts val="4000"/>
              <a:buFont typeface="Sintony"/>
              <a:buNone/>
            </a:pPr>
            <a:r>
              <a:rPr lang="en-US"/>
              <a:t>PROBLEM STATEMENT</a:t>
            </a:r>
            <a:endParaRPr/>
          </a:p>
        </p:txBody>
      </p:sp>
      <p:sp>
        <p:nvSpPr>
          <p:cNvPr id="105" name="Google Shape;105;p13"/>
          <p:cNvSpPr txBox="1"/>
          <p:nvPr/>
        </p:nvSpPr>
        <p:spPr>
          <a:xfrm>
            <a:off x="773250" y="1504950"/>
            <a:ext cx="10179300" cy="3570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US" sz="2000">
                <a:solidFill>
                  <a:schemeClr val="lt1"/>
                </a:solidFill>
                <a:latin typeface="Sintony"/>
                <a:ea typeface="Sintony"/>
                <a:cs typeface="Sintony"/>
                <a:sym typeface="Sintony"/>
              </a:rPr>
              <a:t>1.Conduct an IPL data analysis using the "Matches" and "Deliveries" tables.</a:t>
            </a:r>
            <a:endParaRPr sz="2000">
              <a:solidFill>
                <a:schemeClr val="lt1"/>
              </a:solidFill>
              <a:latin typeface="Sintony"/>
              <a:ea typeface="Sintony"/>
              <a:cs typeface="Sintony"/>
              <a:sym typeface="Sintony"/>
            </a:endParaRPr>
          </a:p>
          <a:p>
            <a:pPr marL="0" marR="0" lvl="0" indent="0" algn="l" rtl="0">
              <a:lnSpc>
                <a:spcPct val="100000"/>
              </a:lnSpc>
              <a:spcBef>
                <a:spcPts val="0"/>
              </a:spcBef>
              <a:spcAft>
                <a:spcPts val="0"/>
              </a:spcAft>
              <a:buNone/>
            </a:pPr>
            <a:endParaRPr sz="2000">
              <a:solidFill>
                <a:schemeClr val="lt1"/>
              </a:solidFill>
              <a:latin typeface="Sintony"/>
              <a:ea typeface="Sintony"/>
              <a:cs typeface="Sintony"/>
              <a:sym typeface="Sintony"/>
            </a:endParaRPr>
          </a:p>
          <a:p>
            <a:pPr marL="0" marR="0" lvl="0" indent="0" algn="l" rtl="0">
              <a:lnSpc>
                <a:spcPct val="100000"/>
              </a:lnSpc>
              <a:spcBef>
                <a:spcPts val="0"/>
              </a:spcBef>
              <a:spcAft>
                <a:spcPts val="0"/>
              </a:spcAft>
              <a:buNone/>
            </a:pPr>
            <a:r>
              <a:rPr lang="en-US" sz="2000">
                <a:solidFill>
                  <a:schemeClr val="lt1"/>
                </a:solidFill>
                <a:latin typeface="Sintony"/>
                <a:ea typeface="Sintony"/>
                <a:cs typeface="Sintony"/>
                <a:sym typeface="Sintony"/>
              </a:rPr>
              <a:t>2.Utilize robust querying, data mining, and analytics techniques to extract extensive insights from the IPL dataset.</a:t>
            </a:r>
            <a:endParaRPr sz="2000">
              <a:solidFill>
                <a:schemeClr val="lt1"/>
              </a:solidFill>
              <a:latin typeface="Sintony"/>
              <a:ea typeface="Sintony"/>
              <a:cs typeface="Sintony"/>
              <a:sym typeface="Sintony"/>
            </a:endParaRPr>
          </a:p>
          <a:p>
            <a:pPr marL="0" marR="0" lvl="0" indent="0" algn="l" rtl="0">
              <a:lnSpc>
                <a:spcPct val="100000"/>
              </a:lnSpc>
              <a:spcBef>
                <a:spcPts val="0"/>
              </a:spcBef>
              <a:spcAft>
                <a:spcPts val="0"/>
              </a:spcAft>
              <a:buNone/>
            </a:pPr>
            <a:endParaRPr sz="2000">
              <a:solidFill>
                <a:schemeClr val="lt1"/>
              </a:solidFill>
              <a:latin typeface="Sintony"/>
              <a:ea typeface="Sintony"/>
              <a:cs typeface="Sintony"/>
              <a:sym typeface="Sintony"/>
            </a:endParaRPr>
          </a:p>
          <a:p>
            <a:pPr marL="0" marR="0" lvl="0" indent="0" algn="l" rtl="0">
              <a:lnSpc>
                <a:spcPct val="100000"/>
              </a:lnSpc>
              <a:spcBef>
                <a:spcPts val="0"/>
              </a:spcBef>
              <a:spcAft>
                <a:spcPts val="0"/>
              </a:spcAft>
              <a:buNone/>
            </a:pPr>
            <a:r>
              <a:rPr lang="en-US" sz="2000">
                <a:solidFill>
                  <a:schemeClr val="lt1"/>
                </a:solidFill>
                <a:latin typeface="Sintony"/>
                <a:ea typeface="Sintony"/>
                <a:cs typeface="Sintony"/>
                <a:sym typeface="Sintony"/>
              </a:rPr>
              <a:t>3.Focus on key aspects such as:</a:t>
            </a:r>
            <a:endParaRPr sz="2000">
              <a:solidFill>
                <a:schemeClr val="lt1"/>
              </a:solidFill>
              <a:latin typeface="Sintony"/>
              <a:ea typeface="Sintony"/>
              <a:cs typeface="Sintony"/>
              <a:sym typeface="Sintony"/>
            </a:endParaRPr>
          </a:p>
          <a:p>
            <a:pPr marL="914400" lvl="0" indent="-355600" algn="l" rtl="0">
              <a:spcBef>
                <a:spcPts val="0"/>
              </a:spcBef>
              <a:spcAft>
                <a:spcPts val="0"/>
              </a:spcAft>
              <a:buClr>
                <a:schemeClr val="lt1"/>
              </a:buClr>
              <a:buSzPts val="2000"/>
              <a:buFont typeface="Sintony"/>
              <a:buChar char="●"/>
            </a:pPr>
            <a:r>
              <a:rPr lang="en-US" sz="2000">
                <a:solidFill>
                  <a:schemeClr val="lt1"/>
                </a:solidFill>
                <a:latin typeface="Sintony"/>
                <a:ea typeface="Sintony"/>
                <a:cs typeface="Sintony"/>
                <a:sym typeface="Sintony"/>
              </a:rPr>
              <a:t>Calculating batting statistics</a:t>
            </a:r>
            <a:endParaRPr sz="2000">
              <a:solidFill>
                <a:schemeClr val="lt1"/>
              </a:solidFill>
              <a:latin typeface="Sintony"/>
              <a:ea typeface="Sintony"/>
              <a:cs typeface="Sintony"/>
              <a:sym typeface="Sintony"/>
            </a:endParaRPr>
          </a:p>
          <a:p>
            <a:pPr marL="914400" lvl="0" indent="-355600" algn="l" rtl="0">
              <a:spcBef>
                <a:spcPts val="0"/>
              </a:spcBef>
              <a:spcAft>
                <a:spcPts val="0"/>
              </a:spcAft>
              <a:buClr>
                <a:schemeClr val="lt1"/>
              </a:buClr>
              <a:buSzPts val="2000"/>
              <a:buFont typeface="Sintony"/>
              <a:buChar char="●"/>
            </a:pPr>
            <a:r>
              <a:rPr lang="en-US" sz="2000">
                <a:solidFill>
                  <a:schemeClr val="lt1"/>
                </a:solidFill>
                <a:latin typeface="Sintony"/>
                <a:ea typeface="Sintony"/>
                <a:cs typeface="Sintony"/>
                <a:sym typeface="Sintony"/>
              </a:rPr>
              <a:t>Deriving comprehensive bowling statistics</a:t>
            </a:r>
            <a:endParaRPr sz="2000">
              <a:solidFill>
                <a:schemeClr val="lt1"/>
              </a:solidFill>
              <a:latin typeface="Sintony"/>
              <a:ea typeface="Sintony"/>
              <a:cs typeface="Sintony"/>
              <a:sym typeface="Sintony"/>
            </a:endParaRPr>
          </a:p>
          <a:p>
            <a:pPr marL="914400" lvl="0" indent="-355600" algn="l" rtl="0">
              <a:spcBef>
                <a:spcPts val="0"/>
              </a:spcBef>
              <a:spcAft>
                <a:spcPts val="0"/>
              </a:spcAft>
              <a:buClr>
                <a:schemeClr val="lt1"/>
              </a:buClr>
              <a:buSzPts val="2000"/>
              <a:buFont typeface="Sintony"/>
              <a:buChar char="●"/>
            </a:pPr>
            <a:r>
              <a:rPr lang="en-US" sz="2000">
                <a:solidFill>
                  <a:schemeClr val="lt1"/>
                </a:solidFill>
                <a:latin typeface="Sintony"/>
                <a:ea typeface="Sintony"/>
                <a:cs typeface="Sintony"/>
                <a:sym typeface="Sintony"/>
              </a:rPr>
              <a:t>Profiling top player performances</a:t>
            </a:r>
            <a:endParaRPr sz="2000">
              <a:solidFill>
                <a:schemeClr val="lt1"/>
              </a:solidFill>
              <a:latin typeface="Sintony"/>
              <a:ea typeface="Sintony"/>
              <a:cs typeface="Sintony"/>
              <a:sym typeface="Sintony"/>
            </a:endParaRPr>
          </a:p>
          <a:p>
            <a:pPr marL="914400" lvl="0" indent="-355600" algn="l" rtl="0">
              <a:spcBef>
                <a:spcPts val="0"/>
              </a:spcBef>
              <a:spcAft>
                <a:spcPts val="0"/>
              </a:spcAft>
              <a:buClr>
                <a:schemeClr val="lt1"/>
              </a:buClr>
              <a:buSzPts val="2000"/>
              <a:buFont typeface="Sintony"/>
              <a:buChar char="●"/>
            </a:pPr>
            <a:r>
              <a:rPr lang="en-US" sz="2000">
                <a:solidFill>
                  <a:schemeClr val="lt1"/>
                </a:solidFill>
                <a:latin typeface="Sintony"/>
                <a:ea typeface="Sintony"/>
                <a:cs typeface="Sintony"/>
                <a:sym typeface="Sintony"/>
              </a:rPr>
              <a:t>Analyzing team-wise performance</a:t>
            </a:r>
            <a:endParaRPr sz="2000">
              <a:solidFill>
                <a:schemeClr val="lt1"/>
              </a:solidFill>
              <a:latin typeface="Sintony"/>
              <a:ea typeface="Sintony"/>
              <a:cs typeface="Sintony"/>
              <a:sym typeface="Sintony"/>
            </a:endParaRPr>
          </a:p>
          <a:p>
            <a:pPr marL="914400" lvl="0" indent="-355600" algn="l" rtl="0">
              <a:spcBef>
                <a:spcPts val="0"/>
              </a:spcBef>
              <a:spcAft>
                <a:spcPts val="0"/>
              </a:spcAft>
              <a:buClr>
                <a:schemeClr val="lt1"/>
              </a:buClr>
              <a:buSzPts val="2000"/>
              <a:buFont typeface="Sintony"/>
              <a:buChar char="●"/>
            </a:pPr>
            <a:r>
              <a:rPr lang="en-US" sz="2000">
                <a:solidFill>
                  <a:schemeClr val="lt1"/>
                </a:solidFill>
                <a:latin typeface="Sintony"/>
                <a:ea typeface="Sintony"/>
                <a:cs typeface="Sintony"/>
                <a:sym typeface="Sintony"/>
              </a:rPr>
              <a:t>Identifying impactful partnerships and individual</a:t>
            </a:r>
            <a:endParaRPr/>
          </a:p>
        </p:txBody>
      </p:sp>
      <p:pic>
        <p:nvPicPr>
          <p:cNvPr id="106" name="Google Shape;106;p13"/>
          <p:cNvPicPr preferRelativeResize="0"/>
          <p:nvPr/>
        </p:nvPicPr>
        <p:blipFill>
          <a:blip r:embed="rId3">
            <a:alphaModFix/>
          </a:blip>
          <a:stretch>
            <a:fillRect/>
          </a:stretch>
        </p:blipFill>
        <p:spPr>
          <a:xfrm>
            <a:off x="0" y="4543842"/>
            <a:ext cx="12192000" cy="231416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4"/>
          <p:cNvSpPr txBox="1">
            <a:spLocks noGrp="1"/>
          </p:cNvSpPr>
          <p:nvPr>
            <p:ph type="title"/>
          </p:nvPr>
        </p:nvSpPr>
        <p:spPr>
          <a:xfrm>
            <a:off x="112085" y="336978"/>
            <a:ext cx="11886600" cy="552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1"/>
              </a:buClr>
              <a:buSzPts val="4000"/>
              <a:buFont typeface="Sintony"/>
              <a:buNone/>
            </a:pPr>
            <a:r>
              <a:rPr lang="en-US"/>
              <a:t>TABLE DETAILS</a:t>
            </a:r>
            <a:endParaRPr/>
          </a:p>
        </p:txBody>
      </p:sp>
      <p:pic>
        <p:nvPicPr>
          <p:cNvPr id="112" name="Google Shape;112;p14"/>
          <p:cNvPicPr preferRelativeResize="0"/>
          <p:nvPr/>
        </p:nvPicPr>
        <p:blipFill>
          <a:blip r:embed="rId3">
            <a:alphaModFix/>
          </a:blip>
          <a:stretch>
            <a:fillRect/>
          </a:stretch>
        </p:blipFill>
        <p:spPr>
          <a:xfrm>
            <a:off x="0" y="4543842"/>
            <a:ext cx="12192000" cy="2314166"/>
          </a:xfrm>
          <a:prstGeom prst="rect">
            <a:avLst/>
          </a:prstGeom>
          <a:noFill/>
          <a:ln>
            <a:noFill/>
          </a:ln>
        </p:spPr>
      </p:pic>
      <p:pic>
        <p:nvPicPr>
          <p:cNvPr id="113" name="Google Shape;113;p14"/>
          <p:cNvPicPr preferRelativeResize="0"/>
          <p:nvPr/>
        </p:nvPicPr>
        <p:blipFill>
          <a:blip r:embed="rId4">
            <a:alphaModFix/>
          </a:blip>
          <a:stretch>
            <a:fillRect/>
          </a:stretch>
        </p:blipFill>
        <p:spPr>
          <a:xfrm>
            <a:off x="3331275" y="1309599"/>
            <a:ext cx="2773575" cy="4086401"/>
          </a:xfrm>
          <a:prstGeom prst="rect">
            <a:avLst/>
          </a:prstGeom>
          <a:noFill/>
          <a:ln>
            <a:noFill/>
          </a:ln>
        </p:spPr>
      </p:pic>
      <p:pic>
        <p:nvPicPr>
          <p:cNvPr id="114" name="Google Shape;114;p14"/>
          <p:cNvPicPr preferRelativeResize="0"/>
          <p:nvPr/>
        </p:nvPicPr>
        <p:blipFill>
          <a:blip r:embed="rId5">
            <a:alphaModFix/>
          </a:blip>
          <a:stretch>
            <a:fillRect/>
          </a:stretch>
        </p:blipFill>
        <p:spPr>
          <a:xfrm>
            <a:off x="6714450" y="1309600"/>
            <a:ext cx="2773575" cy="4086399"/>
          </a:xfrm>
          <a:prstGeom prst="rect">
            <a:avLst/>
          </a:prstGeom>
          <a:noFill/>
          <a:ln>
            <a:noFill/>
          </a:ln>
        </p:spPr>
      </p:pic>
      <p:sp>
        <p:nvSpPr>
          <p:cNvPr id="115" name="Google Shape;115;p14"/>
          <p:cNvSpPr txBox="1"/>
          <p:nvPr/>
        </p:nvSpPr>
        <p:spPr>
          <a:xfrm>
            <a:off x="538175" y="1291650"/>
            <a:ext cx="3000000" cy="1108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Font typeface="Arial"/>
              <a:buNone/>
            </a:pPr>
            <a:r>
              <a:rPr lang="en-US" sz="2000">
                <a:solidFill>
                  <a:schemeClr val="lt1"/>
                </a:solidFill>
                <a:latin typeface="Sintony"/>
                <a:ea typeface="Sintony"/>
                <a:cs typeface="Sintony"/>
                <a:sym typeface="Sintony"/>
              </a:rPr>
              <a:t>Tables –</a:t>
            </a:r>
            <a:endParaRPr sz="2000">
              <a:solidFill>
                <a:schemeClr val="lt1"/>
              </a:solidFill>
              <a:latin typeface="Sintony"/>
              <a:ea typeface="Sintony"/>
              <a:cs typeface="Sintony"/>
              <a:sym typeface="Sintony"/>
            </a:endParaRPr>
          </a:p>
          <a:p>
            <a:pPr marL="0" marR="0" lvl="0" indent="0" algn="l" rtl="0">
              <a:lnSpc>
                <a:spcPct val="100000"/>
              </a:lnSpc>
              <a:spcBef>
                <a:spcPts val="0"/>
              </a:spcBef>
              <a:spcAft>
                <a:spcPts val="0"/>
              </a:spcAft>
              <a:buClr>
                <a:srgbClr val="000000"/>
              </a:buClr>
              <a:buFont typeface="Arial"/>
              <a:buNone/>
            </a:pPr>
            <a:r>
              <a:rPr lang="en-US" sz="2000">
                <a:solidFill>
                  <a:schemeClr val="lt1"/>
                </a:solidFill>
                <a:latin typeface="Sintony"/>
                <a:ea typeface="Sintony"/>
                <a:cs typeface="Sintony"/>
                <a:sym typeface="Sintony"/>
              </a:rPr>
              <a:t>1. deliveries</a:t>
            </a:r>
            <a:endParaRPr sz="2000">
              <a:solidFill>
                <a:schemeClr val="lt1"/>
              </a:solidFill>
              <a:latin typeface="Sintony"/>
              <a:ea typeface="Sintony"/>
              <a:cs typeface="Sintony"/>
              <a:sym typeface="Sintony"/>
            </a:endParaRPr>
          </a:p>
          <a:p>
            <a:pPr marL="0" marR="0" lvl="0" indent="0" algn="l" rtl="0">
              <a:lnSpc>
                <a:spcPct val="100000"/>
              </a:lnSpc>
              <a:spcBef>
                <a:spcPts val="0"/>
              </a:spcBef>
              <a:spcAft>
                <a:spcPts val="0"/>
              </a:spcAft>
              <a:buClr>
                <a:srgbClr val="000000"/>
              </a:buClr>
              <a:buFont typeface="Arial"/>
              <a:buNone/>
            </a:pPr>
            <a:r>
              <a:rPr lang="en-US" sz="2000">
                <a:solidFill>
                  <a:schemeClr val="lt1"/>
                </a:solidFill>
                <a:latin typeface="Sintony"/>
                <a:ea typeface="Sintony"/>
                <a:cs typeface="Sintony"/>
                <a:sym typeface="Sintony"/>
              </a:rPr>
              <a:t>2. matches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5"/>
          <p:cNvSpPr txBox="1">
            <a:spLocks noGrp="1"/>
          </p:cNvSpPr>
          <p:nvPr>
            <p:ph type="title"/>
          </p:nvPr>
        </p:nvSpPr>
        <p:spPr>
          <a:xfrm>
            <a:off x="112085" y="336978"/>
            <a:ext cx="11886600" cy="552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DATA INSIGHTS</a:t>
            </a:r>
            <a:endParaRPr/>
          </a:p>
        </p:txBody>
      </p:sp>
      <p:pic>
        <p:nvPicPr>
          <p:cNvPr id="121" name="Google Shape;121;p15"/>
          <p:cNvPicPr preferRelativeResize="0"/>
          <p:nvPr/>
        </p:nvPicPr>
        <p:blipFill>
          <a:blip r:embed="rId3">
            <a:alphaModFix/>
          </a:blip>
          <a:stretch>
            <a:fillRect/>
          </a:stretch>
        </p:blipFill>
        <p:spPr>
          <a:xfrm>
            <a:off x="0" y="4543842"/>
            <a:ext cx="12192000" cy="2314166"/>
          </a:xfrm>
          <a:prstGeom prst="rect">
            <a:avLst/>
          </a:prstGeom>
          <a:noFill/>
          <a:ln>
            <a:noFill/>
          </a:ln>
        </p:spPr>
      </p:pic>
      <p:sp>
        <p:nvSpPr>
          <p:cNvPr id="122" name="Google Shape;122;p15"/>
          <p:cNvSpPr txBox="1"/>
          <p:nvPr/>
        </p:nvSpPr>
        <p:spPr>
          <a:xfrm>
            <a:off x="55975" y="1336400"/>
            <a:ext cx="119988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US" sz="2000">
                <a:solidFill>
                  <a:schemeClr val="lt1"/>
                </a:solidFill>
                <a:latin typeface="Sintony"/>
                <a:ea typeface="Sintony"/>
                <a:cs typeface="Sintony"/>
                <a:sym typeface="Sintony"/>
              </a:rPr>
              <a:t>Q1. WHAT ARE THE TOP 5 PLAYERS WITH THE MOST PLAYER OF THE MATCH AWARDS?</a:t>
            </a:r>
            <a:endParaRPr sz="2000">
              <a:solidFill>
                <a:schemeClr val="lt1"/>
              </a:solidFill>
              <a:latin typeface="Sintony"/>
              <a:ea typeface="Sintony"/>
              <a:cs typeface="Sintony"/>
              <a:sym typeface="Sintony"/>
            </a:endParaRPr>
          </a:p>
        </p:txBody>
      </p:sp>
      <p:sp>
        <p:nvSpPr>
          <p:cNvPr id="123" name="Google Shape;123;p15"/>
          <p:cNvSpPr txBox="1"/>
          <p:nvPr/>
        </p:nvSpPr>
        <p:spPr>
          <a:xfrm>
            <a:off x="676575" y="2469000"/>
            <a:ext cx="4725000" cy="184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solidFill>
                  <a:schemeClr val="lt1"/>
                </a:solidFill>
                <a:latin typeface="Sintony"/>
                <a:ea typeface="Sintony"/>
                <a:cs typeface="Sintony"/>
                <a:sym typeface="Sintony"/>
              </a:rPr>
              <a:t>QUERY -</a:t>
            </a: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r>
              <a:rPr lang="en-US" sz="1800">
                <a:solidFill>
                  <a:schemeClr val="lt1"/>
                </a:solidFill>
                <a:latin typeface="Sintony"/>
                <a:ea typeface="Sintony"/>
                <a:cs typeface="Sintony"/>
                <a:sym typeface="Sintony"/>
              </a:rPr>
              <a:t>SELECT player_of_match, COUNT(*) as </a:t>
            </a:r>
            <a:endParaRPr sz="1800">
              <a:solidFill>
                <a:schemeClr val="lt1"/>
              </a:solidFill>
              <a:latin typeface="Sintony"/>
              <a:ea typeface="Sintony"/>
              <a:cs typeface="Sintony"/>
              <a:sym typeface="Sintony"/>
            </a:endParaRPr>
          </a:p>
          <a:p>
            <a:pPr marL="0" lvl="0" indent="0" algn="l" rtl="0">
              <a:spcBef>
                <a:spcPts val="0"/>
              </a:spcBef>
              <a:spcAft>
                <a:spcPts val="0"/>
              </a:spcAft>
              <a:buNone/>
            </a:pPr>
            <a:r>
              <a:rPr lang="en-US" sz="1800">
                <a:solidFill>
                  <a:schemeClr val="lt1"/>
                </a:solidFill>
                <a:latin typeface="Sintony"/>
                <a:ea typeface="Sintony"/>
                <a:cs typeface="Sintony"/>
                <a:sym typeface="Sintony"/>
              </a:rPr>
              <a:t>awards_count FROM matches</a:t>
            </a:r>
            <a:endParaRPr sz="1800">
              <a:solidFill>
                <a:schemeClr val="lt1"/>
              </a:solidFill>
              <a:latin typeface="Sintony"/>
              <a:ea typeface="Sintony"/>
              <a:cs typeface="Sintony"/>
              <a:sym typeface="Sintony"/>
            </a:endParaRPr>
          </a:p>
          <a:p>
            <a:pPr marL="0" marR="0" lvl="0" indent="0" algn="l" rtl="0">
              <a:lnSpc>
                <a:spcPct val="100000"/>
              </a:lnSpc>
              <a:spcBef>
                <a:spcPts val="0"/>
              </a:spcBef>
              <a:spcAft>
                <a:spcPts val="0"/>
              </a:spcAft>
              <a:buNone/>
            </a:pPr>
            <a:r>
              <a:rPr lang="en-US" sz="1800">
                <a:solidFill>
                  <a:schemeClr val="lt1"/>
                </a:solidFill>
                <a:latin typeface="Sintony"/>
                <a:ea typeface="Sintony"/>
                <a:cs typeface="Sintony"/>
                <a:sym typeface="Sintony"/>
              </a:rPr>
              <a:t>GROUP BY player_of_match</a:t>
            </a:r>
            <a:endParaRPr sz="1800">
              <a:solidFill>
                <a:schemeClr val="lt1"/>
              </a:solidFill>
              <a:latin typeface="Sintony"/>
              <a:ea typeface="Sintony"/>
              <a:cs typeface="Sintony"/>
              <a:sym typeface="Sintony"/>
            </a:endParaRPr>
          </a:p>
          <a:p>
            <a:pPr marL="0" lvl="0" indent="0" algn="l" rtl="0">
              <a:spcBef>
                <a:spcPts val="0"/>
              </a:spcBef>
              <a:spcAft>
                <a:spcPts val="0"/>
              </a:spcAft>
              <a:buNone/>
            </a:pPr>
            <a:r>
              <a:rPr lang="en-US" sz="1800">
                <a:solidFill>
                  <a:schemeClr val="lt1"/>
                </a:solidFill>
                <a:latin typeface="Sintony"/>
                <a:ea typeface="Sintony"/>
                <a:cs typeface="Sintony"/>
                <a:sym typeface="Sintony"/>
              </a:rPr>
              <a:t>ORDER BY awards_count DESC LIMIT 5;</a:t>
            </a:r>
            <a:endParaRPr sz="1200"/>
          </a:p>
        </p:txBody>
      </p:sp>
      <p:sp>
        <p:nvSpPr>
          <p:cNvPr id="124" name="Google Shape;124;p15"/>
          <p:cNvSpPr txBox="1"/>
          <p:nvPr/>
        </p:nvSpPr>
        <p:spPr>
          <a:xfrm>
            <a:off x="6395325" y="2454125"/>
            <a:ext cx="4725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solidFill>
                  <a:schemeClr val="lt1"/>
                </a:solidFill>
                <a:latin typeface="Sintony"/>
                <a:ea typeface="Sintony"/>
                <a:cs typeface="Sintony"/>
                <a:sym typeface="Sintony"/>
              </a:rPr>
              <a:t>OUTPUT -</a:t>
            </a:r>
            <a:endParaRPr sz="1200"/>
          </a:p>
        </p:txBody>
      </p:sp>
      <p:pic>
        <p:nvPicPr>
          <p:cNvPr id="125" name="Google Shape;125;p15"/>
          <p:cNvPicPr preferRelativeResize="0"/>
          <p:nvPr/>
        </p:nvPicPr>
        <p:blipFill>
          <a:blip r:embed="rId4">
            <a:alphaModFix/>
          </a:blip>
          <a:stretch>
            <a:fillRect/>
          </a:stretch>
        </p:blipFill>
        <p:spPr>
          <a:xfrm>
            <a:off x="6568225" y="3118888"/>
            <a:ext cx="3048000" cy="1590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6"/>
          <p:cNvSpPr txBox="1">
            <a:spLocks noGrp="1"/>
          </p:cNvSpPr>
          <p:nvPr>
            <p:ph type="title"/>
          </p:nvPr>
        </p:nvSpPr>
        <p:spPr>
          <a:xfrm>
            <a:off x="112085" y="336978"/>
            <a:ext cx="11886600" cy="552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DATA INSIGHTS</a:t>
            </a:r>
            <a:endParaRPr/>
          </a:p>
        </p:txBody>
      </p:sp>
      <p:pic>
        <p:nvPicPr>
          <p:cNvPr id="131" name="Google Shape;131;p16"/>
          <p:cNvPicPr preferRelativeResize="0"/>
          <p:nvPr/>
        </p:nvPicPr>
        <p:blipFill>
          <a:blip r:embed="rId3">
            <a:alphaModFix/>
          </a:blip>
          <a:stretch>
            <a:fillRect/>
          </a:stretch>
        </p:blipFill>
        <p:spPr>
          <a:xfrm>
            <a:off x="0" y="4543842"/>
            <a:ext cx="12192000" cy="2314166"/>
          </a:xfrm>
          <a:prstGeom prst="rect">
            <a:avLst/>
          </a:prstGeom>
          <a:noFill/>
          <a:ln>
            <a:noFill/>
          </a:ln>
        </p:spPr>
      </p:pic>
      <p:sp>
        <p:nvSpPr>
          <p:cNvPr id="132" name="Google Shape;132;p16"/>
          <p:cNvSpPr txBox="1"/>
          <p:nvPr/>
        </p:nvSpPr>
        <p:spPr>
          <a:xfrm>
            <a:off x="55975" y="1336400"/>
            <a:ext cx="119988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US" sz="2000">
                <a:solidFill>
                  <a:schemeClr val="lt1"/>
                </a:solidFill>
                <a:latin typeface="Sintony"/>
                <a:ea typeface="Sintony"/>
                <a:cs typeface="Sintony"/>
                <a:sym typeface="Sintony"/>
              </a:rPr>
              <a:t>Q2. HOW MANY MATCHES WERE WON BY EACH TEAM IN EACH SEASON?</a:t>
            </a:r>
            <a:endParaRPr sz="2000">
              <a:solidFill>
                <a:schemeClr val="lt1"/>
              </a:solidFill>
              <a:latin typeface="Sintony"/>
              <a:ea typeface="Sintony"/>
              <a:cs typeface="Sintony"/>
              <a:sym typeface="Sintony"/>
            </a:endParaRPr>
          </a:p>
        </p:txBody>
      </p:sp>
      <p:sp>
        <p:nvSpPr>
          <p:cNvPr id="133" name="Google Shape;133;p16"/>
          <p:cNvSpPr txBox="1"/>
          <p:nvPr/>
        </p:nvSpPr>
        <p:spPr>
          <a:xfrm>
            <a:off x="676575" y="2469000"/>
            <a:ext cx="4725000" cy="2401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solidFill>
                  <a:schemeClr val="lt1"/>
                </a:solidFill>
                <a:latin typeface="Sintony"/>
                <a:ea typeface="Sintony"/>
                <a:cs typeface="Sintony"/>
                <a:sym typeface="Sintony"/>
              </a:rPr>
              <a:t>QUERY -</a:t>
            </a: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r>
              <a:rPr lang="en-US" sz="1800">
                <a:solidFill>
                  <a:schemeClr val="lt1"/>
                </a:solidFill>
                <a:latin typeface="Sintony"/>
                <a:ea typeface="Sintony"/>
                <a:cs typeface="Sintony"/>
                <a:sym typeface="Sintony"/>
              </a:rPr>
              <a:t>SELECT season, winner as team, COUNT(*) as matches_won</a:t>
            </a:r>
            <a:endParaRPr sz="1800">
              <a:solidFill>
                <a:schemeClr val="lt1"/>
              </a:solidFill>
              <a:latin typeface="Sintony"/>
              <a:ea typeface="Sintony"/>
              <a:cs typeface="Sintony"/>
              <a:sym typeface="Sintony"/>
            </a:endParaRPr>
          </a:p>
          <a:p>
            <a:pPr marL="0" lvl="0" indent="0" algn="l" rtl="0">
              <a:spcBef>
                <a:spcPts val="0"/>
              </a:spcBef>
              <a:spcAft>
                <a:spcPts val="0"/>
              </a:spcAft>
              <a:buNone/>
            </a:pPr>
            <a:r>
              <a:rPr lang="en-US" sz="1800">
                <a:solidFill>
                  <a:schemeClr val="lt1"/>
                </a:solidFill>
                <a:latin typeface="Sintony"/>
                <a:ea typeface="Sintony"/>
                <a:cs typeface="Sintony"/>
                <a:sym typeface="Sintony"/>
              </a:rPr>
              <a:t>FROM matches</a:t>
            </a:r>
            <a:endParaRPr sz="1800">
              <a:solidFill>
                <a:schemeClr val="lt1"/>
              </a:solidFill>
              <a:latin typeface="Sintony"/>
              <a:ea typeface="Sintony"/>
              <a:cs typeface="Sintony"/>
              <a:sym typeface="Sintony"/>
            </a:endParaRPr>
          </a:p>
          <a:p>
            <a:pPr marL="0" lvl="0" indent="0" algn="l" rtl="0">
              <a:spcBef>
                <a:spcPts val="0"/>
              </a:spcBef>
              <a:spcAft>
                <a:spcPts val="0"/>
              </a:spcAft>
              <a:buNone/>
            </a:pPr>
            <a:r>
              <a:rPr lang="en-US" sz="1800">
                <a:solidFill>
                  <a:schemeClr val="lt1"/>
                </a:solidFill>
                <a:latin typeface="Sintony"/>
                <a:ea typeface="Sintony"/>
                <a:cs typeface="Sintony"/>
                <a:sym typeface="Sintony"/>
              </a:rPr>
              <a:t>GROUP BY season,team</a:t>
            </a:r>
            <a:endParaRPr sz="1800">
              <a:solidFill>
                <a:schemeClr val="lt1"/>
              </a:solidFill>
              <a:latin typeface="Sintony"/>
              <a:ea typeface="Sintony"/>
              <a:cs typeface="Sintony"/>
              <a:sym typeface="Sintony"/>
            </a:endParaRPr>
          </a:p>
          <a:p>
            <a:pPr marL="0" lvl="0" indent="0" algn="l" rtl="0">
              <a:spcBef>
                <a:spcPts val="0"/>
              </a:spcBef>
              <a:spcAft>
                <a:spcPts val="0"/>
              </a:spcAft>
              <a:buNone/>
            </a:pPr>
            <a:r>
              <a:rPr lang="en-US" sz="1800">
                <a:solidFill>
                  <a:schemeClr val="lt1"/>
                </a:solidFill>
                <a:latin typeface="Sintony"/>
                <a:ea typeface="Sintony"/>
                <a:cs typeface="Sintony"/>
                <a:sym typeface="Sintony"/>
              </a:rPr>
              <a:t>order by season;</a:t>
            </a: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p:txBody>
      </p:sp>
      <p:sp>
        <p:nvSpPr>
          <p:cNvPr id="134" name="Google Shape;134;p16"/>
          <p:cNvSpPr txBox="1"/>
          <p:nvPr/>
        </p:nvSpPr>
        <p:spPr>
          <a:xfrm>
            <a:off x="6395325" y="2454125"/>
            <a:ext cx="4725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solidFill>
                  <a:schemeClr val="lt1"/>
                </a:solidFill>
                <a:latin typeface="Sintony"/>
                <a:ea typeface="Sintony"/>
                <a:cs typeface="Sintony"/>
                <a:sym typeface="Sintony"/>
              </a:rPr>
              <a:t>OUTPUT -</a:t>
            </a:r>
            <a:endParaRPr sz="1200"/>
          </a:p>
        </p:txBody>
      </p:sp>
      <p:pic>
        <p:nvPicPr>
          <p:cNvPr id="135" name="Google Shape;135;p16"/>
          <p:cNvPicPr preferRelativeResize="0"/>
          <p:nvPr/>
        </p:nvPicPr>
        <p:blipFill>
          <a:blip r:embed="rId4">
            <a:alphaModFix/>
          </a:blip>
          <a:stretch>
            <a:fillRect/>
          </a:stretch>
        </p:blipFill>
        <p:spPr>
          <a:xfrm>
            <a:off x="6181725" y="2990850"/>
            <a:ext cx="4552950" cy="3619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7"/>
          <p:cNvSpPr txBox="1">
            <a:spLocks noGrp="1"/>
          </p:cNvSpPr>
          <p:nvPr>
            <p:ph type="title"/>
          </p:nvPr>
        </p:nvSpPr>
        <p:spPr>
          <a:xfrm>
            <a:off x="112085" y="336978"/>
            <a:ext cx="11886600" cy="552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DATA INSIGHTS</a:t>
            </a:r>
            <a:endParaRPr/>
          </a:p>
        </p:txBody>
      </p:sp>
      <p:pic>
        <p:nvPicPr>
          <p:cNvPr id="141" name="Google Shape;141;p17"/>
          <p:cNvPicPr preferRelativeResize="0"/>
          <p:nvPr/>
        </p:nvPicPr>
        <p:blipFill>
          <a:blip r:embed="rId3">
            <a:alphaModFix/>
          </a:blip>
          <a:stretch>
            <a:fillRect/>
          </a:stretch>
        </p:blipFill>
        <p:spPr>
          <a:xfrm>
            <a:off x="0" y="4543842"/>
            <a:ext cx="12192000" cy="2314166"/>
          </a:xfrm>
          <a:prstGeom prst="rect">
            <a:avLst/>
          </a:prstGeom>
          <a:noFill/>
          <a:ln>
            <a:noFill/>
          </a:ln>
        </p:spPr>
      </p:pic>
      <p:sp>
        <p:nvSpPr>
          <p:cNvPr id="142" name="Google Shape;142;p17"/>
          <p:cNvSpPr txBox="1"/>
          <p:nvPr/>
        </p:nvSpPr>
        <p:spPr>
          <a:xfrm>
            <a:off x="55975" y="1336400"/>
            <a:ext cx="119988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US" sz="2000">
                <a:solidFill>
                  <a:schemeClr val="lt1"/>
                </a:solidFill>
                <a:latin typeface="Sintony"/>
                <a:ea typeface="Sintony"/>
                <a:cs typeface="Sintony"/>
                <a:sym typeface="Sintony"/>
              </a:rPr>
              <a:t>Q3. WHAT IS THE AVERAGE STRIKE RATE OF BATSMEN IN THE IPL DATASET?</a:t>
            </a:r>
            <a:endParaRPr sz="2000">
              <a:solidFill>
                <a:schemeClr val="lt1"/>
              </a:solidFill>
              <a:latin typeface="Sintony"/>
              <a:ea typeface="Sintony"/>
              <a:cs typeface="Sintony"/>
              <a:sym typeface="Sintony"/>
            </a:endParaRPr>
          </a:p>
        </p:txBody>
      </p:sp>
      <p:sp>
        <p:nvSpPr>
          <p:cNvPr id="143" name="Google Shape;143;p17"/>
          <p:cNvSpPr txBox="1"/>
          <p:nvPr/>
        </p:nvSpPr>
        <p:spPr>
          <a:xfrm>
            <a:off x="676575" y="2469000"/>
            <a:ext cx="4725000" cy="2955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solidFill>
                  <a:schemeClr val="lt1"/>
                </a:solidFill>
                <a:latin typeface="Sintony"/>
                <a:ea typeface="Sintony"/>
                <a:cs typeface="Sintony"/>
                <a:sym typeface="Sintony"/>
              </a:rPr>
              <a:t>QUERY -</a:t>
            </a: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r>
              <a:rPr lang="en-US" sz="1800">
                <a:solidFill>
                  <a:schemeClr val="lt1"/>
                </a:solidFill>
                <a:latin typeface="Sintony"/>
                <a:ea typeface="Sintony"/>
                <a:cs typeface="Sintony"/>
                <a:sym typeface="Sintony"/>
              </a:rPr>
              <a:t>SELECT AVG(strike_rate) AS avg_strike_rate </a:t>
            </a:r>
            <a:endParaRPr sz="1800">
              <a:solidFill>
                <a:schemeClr val="lt1"/>
              </a:solidFill>
              <a:latin typeface="Sintony"/>
              <a:ea typeface="Sintony"/>
              <a:cs typeface="Sintony"/>
              <a:sym typeface="Sintony"/>
            </a:endParaRPr>
          </a:p>
          <a:p>
            <a:pPr marL="0" lvl="0" indent="0" algn="l" rtl="0">
              <a:spcBef>
                <a:spcPts val="0"/>
              </a:spcBef>
              <a:spcAft>
                <a:spcPts val="0"/>
              </a:spcAft>
              <a:buNone/>
            </a:pPr>
            <a:r>
              <a:rPr lang="en-US" sz="1800">
                <a:solidFill>
                  <a:schemeClr val="lt1"/>
                </a:solidFill>
                <a:latin typeface="Sintony"/>
                <a:ea typeface="Sintony"/>
                <a:cs typeface="Sintony"/>
                <a:sym typeface="Sintony"/>
              </a:rPr>
              <a:t>FROM (SELECT batter, (SUM(total_runs)   /count(ball))*100 as strike_rate		FROM deliveries						GROUP BY batter) AS batter_stats;</a:t>
            </a: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p:txBody>
      </p:sp>
      <p:sp>
        <p:nvSpPr>
          <p:cNvPr id="144" name="Google Shape;144;p17"/>
          <p:cNvSpPr txBox="1"/>
          <p:nvPr/>
        </p:nvSpPr>
        <p:spPr>
          <a:xfrm>
            <a:off x="6395325" y="2454125"/>
            <a:ext cx="4725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solidFill>
                  <a:schemeClr val="lt1"/>
                </a:solidFill>
                <a:latin typeface="Sintony"/>
                <a:ea typeface="Sintony"/>
                <a:cs typeface="Sintony"/>
                <a:sym typeface="Sintony"/>
              </a:rPr>
              <a:t>OUTPUT -</a:t>
            </a:r>
            <a:endParaRPr sz="1200"/>
          </a:p>
        </p:txBody>
      </p:sp>
      <p:pic>
        <p:nvPicPr>
          <p:cNvPr id="145" name="Google Shape;145;p17"/>
          <p:cNvPicPr preferRelativeResize="0"/>
          <p:nvPr/>
        </p:nvPicPr>
        <p:blipFill>
          <a:blip r:embed="rId4">
            <a:alphaModFix/>
          </a:blip>
          <a:stretch>
            <a:fillRect/>
          </a:stretch>
        </p:blipFill>
        <p:spPr>
          <a:xfrm>
            <a:off x="6486475" y="3155550"/>
            <a:ext cx="3230525" cy="1388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8"/>
          <p:cNvSpPr txBox="1">
            <a:spLocks noGrp="1"/>
          </p:cNvSpPr>
          <p:nvPr>
            <p:ph type="title"/>
          </p:nvPr>
        </p:nvSpPr>
        <p:spPr>
          <a:xfrm>
            <a:off x="112085" y="336978"/>
            <a:ext cx="11886600" cy="552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DATA INSIGHTS</a:t>
            </a:r>
            <a:endParaRPr/>
          </a:p>
        </p:txBody>
      </p:sp>
      <p:pic>
        <p:nvPicPr>
          <p:cNvPr id="151" name="Google Shape;151;p18"/>
          <p:cNvPicPr preferRelativeResize="0"/>
          <p:nvPr/>
        </p:nvPicPr>
        <p:blipFill>
          <a:blip r:embed="rId3">
            <a:alphaModFix/>
          </a:blip>
          <a:stretch>
            <a:fillRect/>
          </a:stretch>
        </p:blipFill>
        <p:spPr>
          <a:xfrm>
            <a:off x="0" y="4543842"/>
            <a:ext cx="12192000" cy="2314166"/>
          </a:xfrm>
          <a:prstGeom prst="rect">
            <a:avLst/>
          </a:prstGeom>
          <a:noFill/>
          <a:ln>
            <a:noFill/>
          </a:ln>
        </p:spPr>
      </p:pic>
      <p:sp>
        <p:nvSpPr>
          <p:cNvPr id="152" name="Google Shape;152;p18"/>
          <p:cNvSpPr txBox="1"/>
          <p:nvPr/>
        </p:nvSpPr>
        <p:spPr>
          <a:xfrm>
            <a:off x="55975" y="1336400"/>
            <a:ext cx="11998800" cy="800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US" sz="2000">
                <a:solidFill>
                  <a:schemeClr val="lt1"/>
                </a:solidFill>
                <a:latin typeface="Sintony"/>
                <a:ea typeface="Sintony"/>
                <a:cs typeface="Sintony"/>
                <a:sym typeface="Sintony"/>
              </a:rPr>
              <a:t>Q.4 WHAT IS THE NUMBER OF MATCHES WON BY EACH TEAM BATTING FIRST VERSUS BATTING SECOND?</a:t>
            </a:r>
            <a:endParaRPr sz="2000">
              <a:solidFill>
                <a:schemeClr val="lt1"/>
              </a:solidFill>
              <a:latin typeface="Sintony"/>
              <a:ea typeface="Sintony"/>
              <a:cs typeface="Sintony"/>
              <a:sym typeface="Sintony"/>
            </a:endParaRPr>
          </a:p>
        </p:txBody>
      </p:sp>
      <p:sp>
        <p:nvSpPr>
          <p:cNvPr id="153" name="Google Shape;153;p18"/>
          <p:cNvSpPr txBox="1"/>
          <p:nvPr/>
        </p:nvSpPr>
        <p:spPr>
          <a:xfrm>
            <a:off x="676575" y="2469000"/>
            <a:ext cx="4725000" cy="4617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solidFill>
                  <a:schemeClr val="lt1"/>
                </a:solidFill>
                <a:latin typeface="Sintony"/>
                <a:ea typeface="Sintony"/>
                <a:cs typeface="Sintony"/>
                <a:sym typeface="Sintony"/>
              </a:rPr>
              <a:t>QUERY -</a:t>
            </a: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r>
              <a:rPr lang="en-US" sz="1800">
                <a:solidFill>
                  <a:schemeClr val="lt1"/>
                </a:solidFill>
                <a:latin typeface="Sintony"/>
                <a:ea typeface="Sintony"/>
                <a:cs typeface="Sintony"/>
                <a:sym typeface="Sintony"/>
              </a:rPr>
              <a:t>SELECT winner AS team,</a:t>
            </a:r>
            <a:endParaRPr sz="1800">
              <a:solidFill>
                <a:schemeClr val="lt1"/>
              </a:solidFill>
              <a:latin typeface="Sintony"/>
              <a:ea typeface="Sintony"/>
              <a:cs typeface="Sintony"/>
              <a:sym typeface="Sintony"/>
            </a:endParaRPr>
          </a:p>
          <a:p>
            <a:pPr marL="0" lvl="0" indent="0" algn="l" rtl="0">
              <a:spcBef>
                <a:spcPts val="0"/>
              </a:spcBef>
              <a:spcAft>
                <a:spcPts val="0"/>
              </a:spcAft>
              <a:buNone/>
            </a:pPr>
            <a:r>
              <a:rPr lang="en-US" sz="1800">
                <a:solidFill>
                  <a:schemeClr val="lt1"/>
                </a:solidFill>
                <a:latin typeface="Sintony"/>
                <a:ea typeface="Sintony"/>
                <a:cs typeface="Sintony"/>
                <a:sym typeface="Sintony"/>
              </a:rPr>
              <a:t>SUM(CASE WHEN toss_winner = winner AND toss_decision = 'bat' THEN 1 ELSE 0 END) AS wins_batting_first,</a:t>
            </a:r>
            <a:endParaRPr sz="1800">
              <a:solidFill>
                <a:schemeClr val="lt1"/>
              </a:solidFill>
              <a:latin typeface="Sintony"/>
              <a:ea typeface="Sintony"/>
              <a:cs typeface="Sintony"/>
              <a:sym typeface="Sintony"/>
            </a:endParaRPr>
          </a:p>
          <a:p>
            <a:pPr marL="0" lvl="0" indent="0" algn="l" rtl="0">
              <a:spcBef>
                <a:spcPts val="0"/>
              </a:spcBef>
              <a:spcAft>
                <a:spcPts val="0"/>
              </a:spcAft>
              <a:buNone/>
            </a:pPr>
            <a:r>
              <a:rPr lang="en-US" sz="1800">
                <a:solidFill>
                  <a:schemeClr val="lt1"/>
                </a:solidFill>
                <a:latin typeface="Sintony"/>
                <a:ea typeface="Sintony"/>
                <a:cs typeface="Sintony"/>
                <a:sym typeface="Sintony"/>
              </a:rPr>
              <a:t>SUM(CASE WHEN (toss_winner = winner AND toss_decision = 'field') OR (toss_winner != winner AND toss_decision = 'bat') THEN 1 ELSE 0 END) AS wins_batting_second</a:t>
            </a:r>
            <a:endParaRPr sz="1800">
              <a:solidFill>
                <a:schemeClr val="lt1"/>
              </a:solidFill>
              <a:latin typeface="Sintony"/>
              <a:ea typeface="Sintony"/>
              <a:cs typeface="Sintony"/>
              <a:sym typeface="Sintony"/>
            </a:endParaRPr>
          </a:p>
          <a:p>
            <a:pPr marL="0" lvl="0" indent="0" algn="l" rtl="0">
              <a:spcBef>
                <a:spcPts val="0"/>
              </a:spcBef>
              <a:spcAft>
                <a:spcPts val="0"/>
              </a:spcAft>
              <a:buNone/>
            </a:pPr>
            <a:r>
              <a:rPr lang="en-US" sz="1800">
                <a:solidFill>
                  <a:schemeClr val="lt1"/>
                </a:solidFill>
                <a:latin typeface="Sintony"/>
                <a:ea typeface="Sintony"/>
                <a:cs typeface="Sintony"/>
                <a:sym typeface="Sintony"/>
              </a:rPr>
              <a:t>FROM matches</a:t>
            </a:r>
            <a:endParaRPr sz="1800">
              <a:solidFill>
                <a:schemeClr val="lt1"/>
              </a:solidFill>
              <a:latin typeface="Sintony"/>
              <a:ea typeface="Sintony"/>
              <a:cs typeface="Sintony"/>
              <a:sym typeface="Sintony"/>
            </a:endParaRPr>
          </a:p>
          <a:p>
            <a:pPr marL="0" lvl="0" indent="0" algn="l" rtl="0">
              <a:spcBef>
                <a:spcPts val="0"/>
              </a:spcBef>
              <a:spcAft>
                <a:spcPts val="0"/>
              </a:spcAft>
              <a:buNone/>
            </a:pPr>
            <a:r>
              <a:rPr lang="en-US" sz="1800">
                <a:solidFill>
                  <a:schemeClr val="lt1"/>
                </a:solidFill>
                <a:latin typeface="Sintony"/>
                <a:ea typeface="Sintony"/>
                <a:cs typeface="Sintony"/>
                <a:sym typeface="Sintony"/>
              </a:rPr>
              <a:t>GROUP BY winner;</a:t>
            </a: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a:p>
            <a:pPr marL="0" lvl="0" indent="0" algn="l" rtl="0">
              <a:spcBef>
                <a:spcPts val="0"/>
              </a:spcBef>
              <a:spcAft>
                <a:spcPts val="0"/>
              </a:spcAft>
              <a:buNone/>
            </a:pPr>
            <a:endParaRPr sz="1800">
              <a:solidFill>
                <a:schemeClr val="lt1"/>
              </a:solidFill>
              <a:latin typeface="Sintony"/>
              <a:ea typeface="Sintony"/>
              <a:cs typeface="Sintony"/>
              <a:sym typeface="Sintony"/>
            </a:endParaRPr>
          </a:p>
        </p:txBody>
      </p:sp>
      <p:sp>
        <p:nvSpPr>
          <p:cNvPr id="154" name="Google Shape;154;p18"/>
          <p:cNvSpPr txBox="1"/>
          <p:nvPr/>
        </p:nvSpPr>
        <p:spPr>
          <a:xfrm>
            <a:off x="6395325" y="2454125"/>
            <a:ext cx="4725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solidFill>
                  <a:schemeClr val="lt1"/>
                </a:solidFill>
                <a:latin typeface="Sintony"/>
                <a:ea typeface="Sintony"/>
                <a:cs typeface="Sintony"/>
                <a:sym typeface="Sintony"/>
              </a:rPr>
              <a:t>OUTPUT -</a:t>
            </a:r>
            <a:endParaRPr sz="1200"/>
          </a:p>
        </p:txBody>
      </p:sp>
      <p:pic>
        <p:nvPicPr>
          <p:cNvPr id="155" name="Google Shape;155;p18"/>
          <p:cNvPicPr preferRelativeResize="0"/>
          <p:nvPr/>
        </p:nvPicPr>
        <p:blipFill>
          <a:blip r:embed="rId4">
            <a:alphaModFix/>
          </a:blip>
          <a:stretch>
            <a:fillRect/>
          </a:stretch>
        </p:blipFill>
        <p:spPr>
          <a:xfrm>
            <a:off x="6443663" y="3176588"/>
            <a:ext cx="5248275" cy="2943225"/>
          </a:xfrm>
          <a:prstGeom prst="rect">
            <a:avLst/>
          </a:prstGeom>
          <a:noFill/>
          <a:ln>
            <a:noFill/>
          </a:ln>
        </p:spPr>
      </p:pic>
    </p:spTree>
  </p:cSld>
  <p:clrMapOvr>
    <a:masterClrMapping/>
  </p:clrMapOvr>
</p:sld>
</file>

<file path=ppt/theme/theme1.xml><?xml version="1.0" encoding="utf-8"?>
<a:theme xmlns:a="http://schemas.openxmlformats.org/drawingml/2006/main" name="Indian-Premier-League-ipl-2024">
  <a:themeElements>
    <a:clrScheme name="IPL-2024">
      <a:dk1>
        <a:srgbClr val="000000"/>
      </a:dk1>
      <a:lt1>
        <a:srgbClr val="FFFFFF"/>
      </a:lt1>
      <a:dk2>
        <a:srgbClr val="44546A"/>
      </a:dk2>
      <a:lt2>
        <a:srgbClr val="E7E6E6"/>
      </a:lt2>
      <a:accent1>
        <a:srgbClr val="CE2F8E"/>
      </a:accent1>
      <a:accent2>
        <a:srgbClr val="F77F25"/>
      </a:accent2>
      <a:accent3>
        <a:srgbClr val="41DFCC"/>
      </a:accent3>
      <a:accent4>
        <a:srgbClr val="DE586B"/>
      </a:accent4>
      <a:accent5>
        <a:srgbClr val="586BDE"/>
      </a:accent5>
      <a:accent6>
        <a:srgbClr val="8858DE"/>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1701</Words>
  <Application>Microsoft Office PowerPoint</Application>
  <PresentationFormat>Widescreen</PresentationFormat>
  <Paragraphs>364</Paragraphs>
  <Slides>23</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Sintony</vt:lpstr>
      <vt:lpstr>Arial</vt:lpstr>
      <vt:lpstr>Calibri</vt:lpstr>
      <vt:lpstr>Indian-Premier-League-ipl-2024</vt:lpstr>
      <vt:lpstr>PowerPoint Presentation</vt:lpstr>
      <vt:lpstr>INTRODUCTION</vt:lpstr>
      <vt:lpstr>PowerPoint Presentation</vt:lpstr>
      <vt:lpstr>PROBLEM STATEMENT</vt:lpstr>
      <vt:lpstr>TABLE DETAILS</vt:lpstr>
      <vt:lpstr>DATA INSIGHTS</vt:lpstr>
      <vt:lpstr>DATA INSIGHTS</vt:lpstr>
      <vt:lpstr>DATA INSIGHTS</vt:lpstr>
      <vt:lpstr>DATA INSIGHTS</vt:lpstr>
      <vt:lpstr>DATA INSIGHTS</vt:lpstr>
      <vt:lpstr>DATA INSIGHTS</vt:lpstr>
      <vt:lpstr>DATA INSIGHTS</vt:lpstr>
      <vt:lpstr>DATA INSIGHTS</vt:lpstr>
      <vt:lpstr>DATA INSIGHTS</vt:lpstr>
      <vt:lpstr>DATA INSIGHTS</vt:lpstr>
      <vt:lpstr>DATA INSIGHTS</vt:lpstr>
      <vt:lpstr>DATA INSIGHTS</vt:lpstr>
      <vt:lpstr>DATA INSIGHTS</vt:lpstr>
      <vt:lpstr>DATA INSIGHTS</vt:lpstr>
      <vt:lpstr>DATA INSIGHTS</vt:lpstr>
      <vt:lpstr>DATA INSIGHTS</vt:lpstr>
      <vt:lpstr>DATA INSIGHTS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Dinesh Madhav</cp:lastModifiedBy>
  <cp:revision>1</cp:revision>
  <dcterms:modified xsi:type="dcterms:W3CDTF">2024-07-09T13:37:58Z</dcterms:modified>
</cp:coreProperties>
</file>