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B664-61F5-4A48-8E2E-51D84C017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4B11C-7013-4960-AD4C-7BB03D928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C173-0F99-4887-9C98-D7D41875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F6C4-5483-4485-BF07-DCAF5C87D353}" type="datetimeFigureOut">
              <a:rPr lang="en-SG" smtClean="0"/>
              <a:t>17/8/2022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085E6-BCE0-4127-9D01-971977B2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29D47-5952-4182-9969-83F3602B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DE2D-0E7D-4AF7-85D5-F0E1FFDB47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887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1C45-24E4-4C02-B383-9A4A7DEE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41DE5-89D2-46A1-8171-64A5244AE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2393-D216-43A8-9D18-11BE49F6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F6C4-5483-4485-BF07-DCAF5C87D353}" type="datetimeFigureOut">
              <a:rPr lang="en-SG" smtClean="0"/>
              <a:t>17/8/2022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FE5A9-A2BE-4126-B481-B172AAAA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3B50-9BDD-4E62-A2DD-39197A66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DE2D-0E7D-4AF7-85D5-F0E1FFDB47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70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04591-3D56-4D0E-AD9A-4A206FDCF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FE20C-0C4B-4655-8AA1-6F740ADE6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0BDB-9327-4E6A-AA8F-CE1E0FA5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F6C4-5483-4485-BF07-DCAF5C87D353}" type="datetimeFigureOut">
              <a:rPr lang="en-SG" smtClean="0"/>
              <a:t>17/8/2022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534C-3170-4D6F-83F8-EA584F39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64A9-7C97-4B5B-AA7E-3E92B5AD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DE2D-0E7D-4AF7-85D5-F0E1FFDB47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77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69A9-0B15-427F-B98E-CF8148A1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63A0-8A44-4A8E-9988-081DF71F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66E7-64F1-4647-8A28-EE1B429D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F6C4-5483-4485-BF07-DCAF5C87D353}" type="datetimeFigureOut">
              <a:rPr lang="en-SG" smtClean="0"/>
              <a:t>17/8/2022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482D-A9F5-44F4-809C-1C798A6B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C44B-18A4-4351-8978-992475A7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DE2D-0E7D-4AF7-85D5-F0E1FFDB47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37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60A3-4352-497A-B071-462AF0E0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917F-61FA-45B5-B39A-57DC3AC1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86588-ADF6-44BD-B752-3BC40218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F6C4-5483-4485-BF07-DCAF5C87D353}" type="datetimeFigureOut">
              <a:rPr lang="en-SG" smtClean="0"/>
              <a:t>17/8/2022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A917-9A81-408F-8080-20AFFA06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6DC4-95B9-41D4-80CC-E90989FB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DE2D-0E7D-4AF7-85D5-F0E1FFDB47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65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CFA0-81D3-406C-96E5-840E46C3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2B82-8952-428B-90F3-11252452D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F81E1-0596-47C1-868B-070EF4F34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CD212-7189-4F1F-B221-30DAD06C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F6C4-5483-4485-BF07-DCAF5C87D353}" type="datetimeFigureOut">
              <a:rPr lang="en-SG" smtClean="0"/>
              <a:t>17/8/2022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1ED15-C5F3-4BA1-B7D9-2874FB24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0A02A-E233-4E96-8297-EE7C0234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DE2D-0E7D-4AF7-85D5-F0E1FFDB47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02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BF68-F1F6-46C5-9C68-D428EA48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CA96-0BBD-444A-BAE4-D74B22CF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A3752-5885-4507-BAAB-70A7BD171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E9868-E0FB-48C8-AE93-9A741AC6A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C5771-6CED-4559-A276-D2D49D28D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E5F0B-6049-4068-BD4E-1F430909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F6C4-5483-4485-BF07-DCAF5C87D353}" type="datetimeFigureOut">
              <a:rPr lang="en-SG" smtClean="0"/>
              <a:t>17/8/2022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336BC-384E-4BB5-8795-C2E6C916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23027-B17A-4F01-ACE6-42550AED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DE2D-0E7D-4AF7-85D5-F0E1FFDB47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95BD-1F71-416F-8758-C76336C7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99C0D-25D9-4C99-8CE9-23C7B619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F6C4-5483-4485-BF07-DCAF5C87D353}" type="datetimeFigureOut">
              <a:rPr lang="en-SG" smtClean="0"/>
              <a:t>17/8/2022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BB101-25AD-4E88-803A-2F92EEEB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95C4D-D733-4821-BDA5-2C8E4E76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DE2D-0E7D-4AF7-85D5-F0E1FFDB47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68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B0DBF-0CE0-4300-9F4D-DDEBE878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F6C4-5483-4485-BF07-DCAF5C87D353}" type="datetimeFigureOut">
              <a:rPr lang="en-SG" smtClean="0"/>
              <a:t>17/8/2022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103BB-A020-4CEC-A916-108B4F13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EB0F1-A58B-41F4-A2F8-CBF4408F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DE2D-0E7D-4AF7-85D5-F0E1FFDB47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73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9C34-AE59-442D-BEF9-871209BC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6577-BBBC-46CE-95D4-0AD8B6DC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8539B-76F5-4345-89DB-CF8C5694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12999-25A2-45CF-B17A-A48CE2E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F6C4-5483-4485-BF07-DCAF5C87D353}" type="datetimeFigureOut">
              <a:rPr lang="en-SG" smtClean="0"/>
              <a:t>17/8/2022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09354-8A84-4E34-B4A2-EE3744DC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DB8D4-B742-42D1-B298-9E50EE3D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DE2D-0E7D-4AF7-85D5-F0E1FFDB47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907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145C-4EA1-4848-B87F-CEC00AF9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3DA26-A59F-4310-A292-7F0A97B6C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48184-BE4C-4C0C-A6A5-6F3D780E7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8F583-547C-45A9-A607-D757D2E0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F6C4-5483-4485-BF07-DCAF5C87D353}" type="datetimeFigureOut">
              <a:rPr lang="en-SG" smtClean="0"/>
              <a:t>17/8/2022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0EAC-E49A-42F6-8C4B-EDA626D9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1BAEE-5A68-4CD3-98C9-E916DC62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DE2D-0E7D-4AF7-85D5-F0E1FFDB47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139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CF04D-2502-409B-9511-A888E3ED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680BC-6904-4849-9431-092A0040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FB43-E337-48C6-AB69-E4064D17F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3F6C4-5483-4485-BF07-DCAF5C87D353}" type="datetimeFigureOut">
              <a:rPr lang="en-SG" smtClean="0"/>
              <a:t>17/8/2022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B541-889D-4711-8577-5562D6386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07CC-3B38-473C-90C8-E66AD80C5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DE2D-0E7D-4AF7-85D5-F0E1FFDB47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41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BA33A5-2850-4B7E-BC8D-E249419391BE}"/>
              </a:ext>
            </a:extLst>
          </p:cNvPr>
          <p:cNvSpPr txBox="1"/>
          <p:nvPr/>
        </p:nvSpPr>
        <p:spPr>
          <a:xfrm>
            <a:off x="5476923" y="2219417"/>
            <a:ext cx="69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Index</a:t>
            </a:r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02CD3-9573-49EF-BFE7-15EEA8F9F5CA}"/>
              </a:ext>
            </a:extLst>
          </p:cNvPr>
          <p:cNvSpPr txBox="1"/>
          <p:nvPr/>
        </p:nvSpPr>
        <p:spPr>
          <a:xfrm>
            <a:off x="4139228" y="3308243"/>
            <a:ext cx="7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Menu</a:t>
            </a:r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681D8-5FB2-4ECD-9767-7502CDDE1FF6}"/>
              </a:ext>
            </a:extLst>
          </p:cNvPr>
          <p:cNvSpPr txBox="1"/>
          <p:nvPr/>
        </p:nvSpPr>
        <p:spPr>
          <a:xfrm>
            <a:off x="5453551" y="3308243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Music</a:t>
            </a:r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A3AB3-9C65-4AE4-912C-15CB4990AF04}"/>
              </a:ext>
            </a:extLst>
          </p:cNvPr>
          <p:cNvSpPr txBox="1"/>
          <p:nvPr/>
        </p:nvSpPr>
        <p:spPr>
          <a:xfrm>
            <a:off x="6771080" y="3308243"/>
            <a:ext cx="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Jobs</a:t>
            </a:r>
            <a:endParaRPr lang="en-SG" dirty="0">
              <a:highlight>
                <a:srgbClr val="FFFF00"/>
              </a:highligh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B10ED5-8CE1-45DC-A17C-1F10C71F33CD}"/>
              </a:ext>
            </a:extLst>
          </p:cNvPr>
          <p:cNvCxnSpPr>
            <a:cxnSpLocks/>
          </p:cNvCxnSpPr>
          <p:nvPr/>
        </p:nvCxnSpPr>
        <p:spPr>
          <a:xfrm flipH="1">
            <a:off x="4536489" y="2960703"/>
            <a:ext cx="2529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DD9062-EBB3-48C5-90A8-341C7C43BCF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825608" y="2588749"/>
            <a:ext cx="0" cy="71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C89E18-6A36-4C09-AC55-06632E302C7A}"/>
              </a:ext>
            </a:extLst>
          </p:cNvPr>
          <p:cNvCxnSpPr>
            <a:cxnSpLocks/>
          </p:cNvCxnSpPr>
          <p:nvPr/>
        </p:nvCxnSpPr>
        <p:spPr>
          <a:xfrm>
            <a:off x="4536489" y="2960703"/>
            <a:ext cx="0" cy="34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27CEDF-5340-4CF0-BBB6-28B1C1E7BBE3}"/>
              </a:ext>
            </a:extLst>
          </p:cNvPr>
          <p:cNvCxnSpPr>
            <a:endCxn id="9" idx="0"/>
          </p:cNvCxnSpPr>
          <p:nvPr/>
        </p:nvCxnSpPr>
        <p:spPr>
          <a:xfrm>
            <a:off x="7066417" y="2960703"/>
            <a:ext cx="1" cy="34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0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#JIANG SHAN#</dc:creator>
  <cp:lastModifiedBy>#JIANG SHAN#</cp:lastModifiedBy>
  <cp:revision>1</cp:revision>
  <dcterms:created xsi:type="dcterms:W3CDTF">2022-08-17T07:59:18Z</dcterms:created>
  <dcterms:modified xsi:type="dcterms:W3CDTF">2022-08-17T08:03:29Z</dcterms:modified>
</cp:coreProperties>
</file>