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6"/>
  </p:notesMasterIdLst>
  <p:handoutMasterIdLst>
    <p:handoutMasterId r:id="rId17"/>
  </p:handoutMasterIdLst>
  <p:sldIdLst>
    <p:sldId id="259" r:id="rId2"/>
    <p:sldId id="261" r:id="rId3"/>
    <p:sldId id="260" r:id="rId4"/>
    <p:sldId id="262" r:id="rId5"/>
    <p:sldId id="264" r:id="rId6"/>
    <p:sldId id="272" r:id="rId7"/>
    <p:sldId id="263" r:id="rId8"/>
    <p:sldId id="265" r:id="rId9"/>
    <p:sldId id="268" r:id="rId10"/>
    <p:sldId id="267" r:id="rId11"/>
    <p:sldId id="271" r:id="rId12"/>
    <p:sldId id="266"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7A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79" d="100"/>
          <a:sy n="79" d="100"/>
        </p:scale>
        <p:origin x="686" y="77"/>
      </p:cViewPr>
      <p:guideLst/>
    </p:cSldViewPr>
  </p:slideViewPr>
  <p:notesTextViewPr>
    <p:cViewPr>
      <p:scale>
        <a:sx n="1" d="1"/>
        <a:sy n="1" d="1"/>
      </p:scale>
      <p:origin x="0" y="0"/>
    </p:cViewPr>
  </p:notesTextViewPr>
  <p:notesViewPr>
    <p:cSldViewPr snapToGrid="0" showGuides="1">
      <p:cViewPr varScale="1">
        <p:scale>
          <a:sx n="76" d="100"/>
          <a:sy n="76" d="100"/>
        </p:scale>
        <p:origin x="272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FABAFA-9D90-4B6C-95A1-503043E46FAB}" type="datetimeFigureOut">
              <a:rPr lang="en-US" smtClean="0"/>
              <a:t>8/7/2025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CC7757-6264-420F-9201-02E9A21CB7A0}" type="slidenum">
              <a:rPr lang="en-US" smtClean="0"/>
              <a:t>‹#›</a:t>
            </a:fld>
            <a:endParaRPr lang="en-US"/>
          </a:p>
        </p:txBody>
      </p:sp>
    </p:spTree>
    <p:extLst>
      <p:ext uri="{BB962C8B-B14F-4D97-AF65-F5344CB8AC3E}">
        <p14:creationId xmlns:p14="http://schemas.microsoft.com/office/powerpoint/2010/main" val="285429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15EB1F-8DE4-48C3-A804-A05846A4049F}" type="datetimeFigureOut">
              <a:rPr lang="en-US" smtClean="0"/>
              <a:t>8/7/2025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115C9-E24C-4512-AA8B-319BB49F77B5}" type="slidenum">
              <a:rPr lang="en-US" smtClean="0"/>
              <a:t>‹#›</a:t>
            </a:fld>
            <a:endParaRPr lang="en-US"/>
          </a:p>
        </p:txBody>
      </p:sp>
    </p:spTree>
    <p:extLst>
      <p:ext uri="{BB962C8B-B14F-4D97-AF65-F5344CB8AC3E}">
        <p14:creationId xmlns:p14="http://schemas.microsoft.com/office/powerpoint/2010/main" val="21256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D115C9-E24C-4512-AA8B-319BB49F77B5}" type="slidenum">
              <a:rPr lang="en-US" smtClean="0"/>
              <a:t>1</a:t>
            </a:fld>
            <a:endParaRPr lang="en-US"/>
          </a:p>
        </p:txBody>
      </p:sp>
    </p:spTree>
    <p:extLst>
      <p:ext uri="{BB962C8B-B14F-4D97-AF65-F5344CB8AC3E}">
        <p14:creationId xmlns:p14="http://schemas.microsoft.com/office/powerpoint/2010/main" val="9215183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srcRect t="33333"/>
          <a:stretch>
            <a:fillRect/>
          </a:stretch>
        </p:blipFill>
        <p:spPr>
          <a:xfrm>
            <a:off x="0" y="0"/>
            <a:ext cx="12192000" cy="4572000"/>
          </a:xfrm>
          <a:prstGeom prst="rect">
            <a:avLst/>
          </a:prstGeom>
        </p:spPr>
      </p:pic>
      <p:sp>
        <p:nvSpPr>
          <p:cNvPr id="2" name="Title 1"/>
          <p:cNvSpPr>
            <a:spLocks noGrp="1"/>
          </p:cNvSpPr>
          <p:nvPr>
            <p:ph type="ctrTitle"/>
          </p:nvPr>
        </p:nvSpPr>
        <p:spPr>
          <a:xfrm>
            <a:off x="914400" y="2007889"/>
            <a:ext cx="10363200" cy="1470025"/>
          </a:xfrm>
        </p:spPr>
        <p:txBody>
          <a:bodyPr/>
          <a:lstStyle>
            <a:lvl1pPr algn="ctr">
              <a:defRPr sz="4400" b="1" baseline="0">
                <a:solidFill>
                  <a:schemeClr val="tx2">
                    <a:lumMod val="50000"/>
                  </a:schemeClr>
                </a:solidFill>
                <a:effectLst/>
              </a:defRPr>
            </a:lvl1pPr>
          </a:lstStyle>
          <a:p>
            <a:r>
              <a:rPr lang="en-US"/>
              <a:t>Click to edit Master title style</a:t>
            </a:r>
            <a:endParaRPr lang="en-US" dirty="0"/>
          </a:p>
        </p:txBody>
      </p:sp>
      <p:sp>
        <p:nvSpPr>
          <p:cNvPr id="3" name="Subtitle 2"/>
          <p:cNvSpPr>
            <a:spLocks noGrp="1"/>
          </p:cNvSpPr>
          <p:nvPr>
            <p:ph type="subTitle" idx="1"/>
          </p:nvPr>
        </p:nvSpPr>
        <p:spPr>
          <a:xfrm>
            <a:off x="1625600" y="3886200"/>
            <a:ext cx="8534400" cy="1752600"/>
          </a:xfrm>
        </p:spPr>
        <p:txBody>
          <a:bodyPr>
            <a:normAutofit/>
          </a:bodyPr>
          <a:lstStyle>
            <a:lvl1pPr marL="0" indent="0" algn="ctr">
              <a:buNone/>
              <a:defRPr sz="2800" baseline="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E5E0A0C-FFF2-4105-9F07-796FCC3D8DE3}" type="datetime1">
              <a:rPr lang="en-US" smtClean="0"/>
              <a:t>8/7/2025</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18435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
                <a:schemeClr val="tx2">
                  <a:lumMod val="50000"/>
                </a:schemeClr>
              </a:buClr>
              <a:defRPr/>
            </a:lvl1pPr>
            <a:lvl2pPr>
              <a:buClr>
                <a:schemeClr val="tx2">
                  <a:lumMod val="50000"/>
                </a:schemeClr>
              </a:buClr>
              <a:defRPr/>
            </a:lvl2pPr>
            <a:lvl3pPr>
              <a:buClr>
                <a:schemeClr val="tx2">
                  <a:lumMod val="50000"/>
                </a:schemeClr>
              </a:buClr>
              <a:defRPr/>
            </a:lvl3pPr>
            <a:lvl4pPr>
              <a:buClr>
                <a:schemeClr val="tx2">
                  <a:lumMod val="50000"/>
                </a:schemeClr>
              </a:buClr>
              <a:defRPr/>
            </a:lvl4pPr>
            <a:lvl5pPr>
              <a:buClr>
                <a:schemeClr val="tx2">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4A5D68D4-D432-4190-8060-492B59F98A87}" type="datetime1">
              <a:rPr lang="en-US" smtClean="0"/>
              <a:t>8/7/2025</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429676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lvl1pPr>
              <a:buClr>
                <a:schemeClr val="tx2">
                  <a:lumMod val="50000"/>
                </a:schemeClr>
              </a:buClr>
              <a:defRPr/>
            </a:lvl1pPr>
            <a:lvl2pPr>
              <a:buClr>
                <a:schemeClr val="tx2">
                  <a:lumMod val="50000"/>
                </a:schemeClr>
              </a:buClr>
              <a:defRPr/>
            </a:lvl2pPr>
            <a:lvl3pPr>
              <a:buClr>
                <a:schemeClr val="tx2">
                  <a:lumMod val="50000"/>
                </a:schemeClr>
              </a:buClr>
              <a:defRPr/>
            </a:lvl3pPr>
            <a:lvl4pPr>
              <a:buClr>
                <a:schemeClr val="tx2">
                  <a:lumMod val="50000"/>
                </a:schemeClr>
              </a:buClr>
              <a:defRPr/>
            </a:lvl4pPr>
            <a:lvl5pPr>
              <a:buClr>
                <a:schemeClr val="tx2">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5AF4EF83-7D73-495D-9915-41737B990DFC}" type="datetime1">
              <a:rPr lang="en-US" smtClean="0"/>
              <a:t>8/7/2025</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70533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lvl1pPr>
              <a:defRPr>
                <a:solidFill>
                  <a:schemeClr val="tx2">
                    <a:lumMod val="50000"/>
                  </a:schemeClr>
                </a:solidFill>
                <a:effectLst/>
              </a:defRPr>
            </a:lvl1pPr>
          </a:lstStyle>
          <a:p>
            <a:r>
              <a:rPr lang="en-US"/>
              <a:t>Click to edit Master title style</a:t>
            </a:r>
            <a:endParaRPr lang="en-US" dirty="0"/>
          </a:p>
        </p:txBody>
      </p:sp>
      <p:sp>
        <p:nvSpPr>
          <p:cNvPr id="8" name="Content Placeholder 7"/>
          <p:cNvSpPr>
            <a:spLocks noGrp="1"/>
          </p:cNvSpPr>
          <p:nvPr>
            <p:ph sz="quarter" idx="13" hasCustomPrompt="1"/>
          </p:nvPr>
        </p:nvSpPr>
        <p:spPr>
          <a:xfrm>
            <a:off x="812800" y="1600200"/>
            <a:ext cx="10566400" cy="4114800"/>
          </a:xfrm>
        </p:spPr>
        <p:txBody>
          <a:bodyPr/>
          <a:lstStyle>
            <a:lvl1pPr>
              <a:buClr>
                <a:schemeClr val="tx2">
                  <a:lumMod val="50000"/>
                </a:schemeClr>
              </a:buClr>
              <a:defRPr>
                <a:solidFill>
                  <a:schemeClr val="tx2">
                    <a:lumMod val="50000"/>
                  </a:schemeClr>
                </a:solidFill>
              </a:defRPr>
            </a:lvl1pPr>
            <a:lvl2pPr>
              <a:buClr>
                <a:schemeClr val="tx2">
                  <a:lumMod val="50000"/>
                </a:schemeClr>
              </a:buClr>
              <a:defRPr>
                <a:solidFill>
                  <a:schemeClr val="tx2">
                    <a:lumMod val="50000"/>
                  </a:schemeClr>
                </a:solidFill>
              </a:defRPr>
            </a:lvl2pPr>
            <a:lvl3pPr>
              <a:buClr>
                <a:schemeClr val="tx2">
                  <a:lumMod val="50000"/>
                </a:schemeClr>
              </a:buClr>
              <a:defRPr>
                <a:solidFill>
                  <a:schemeClr val="tx2">
                    <a:lumMod val="50000"/>
                  </a:schemeClr>
                </a:solidFill>
              </a:defRPr>
            </a:lvl3pPr>
            <a:lvl4pPr>
              <a:buClr>
                <a:schemeClr val="tx2">
                  <a:lumMod val="50000"/>
                </a:schemeClr>
              </a:buClr>
              <a:defRPr>
                <a:solidFill>
                  <a:schemeClr val="tx2">
                    <a:lumMod val="50000"/>
                  </a:schemeClr>
                </a:solidFill>
              </a:defRPr>
            </a:lvl4pPr>
            <a:lvl5pPr>
              <a:buClr>
                <a:schemeClr val="tx2">
                  <a:lumMod val="50000"/>
                </a:schemeClr>
              </a:buClr>
              <a:defRPr>
                <a:solidFill>
                  <a:schemeClr val="tx2">
                    <a:lumMod val="50000"/>
                  </a:schemeClr>
                </a:solidFill>
              </a:defRPr>
            </a:lvl5pPr>
            <a:lvl6pPr>
              <a:buClr>
                <a:schemeClr val="tx2">
                  <a:lumMod val="50000"/>
                </a:schemeClr>
              </a:buClr>
              <a:defRPr>
                <a:solidFill>
                  <a:schemeClr val="tx2">
                    <a:lumMod val="50000"/>
                  </a:schemeClr>
                </a:solidFill>
              </a:defRPr>
            </a:lvl6pPr>
            <a:lvl7pPr>
              <a:buClr>
                <a:schemeClr val="tx2">
                  <a:lumMod val="50000"/>
                </a:schemeClr>
              </a:buClr>
              <a:defRPr>
                <a:solidFill>
                  <a:schemeClr val="tx2">
                    <a:lumMod val="50000"/>
                  </a:schemeClr>
                </a:solidFill>
              </a:defRPr>
            </a:lvl7pPr>
            <a:lvl8pPr>
              <a:buClr>
                <a:schemeClr val="tx2">
                  <a:lumMod val="50000"/>
                </a:schemeClr>
              </a:buClr>
              <a:defRPr>
                <a:solidFill>
                  <a:schemeClr val="tx2">
                    <a:lumMod val="50000"/>
                  </a:schemeClr>
                </a:solidFill>
              </a:defRPr>
            </a:lvl8pPr>
            <a:lvl9pPr>
              <a:buClr>
                <a:schemeClr val="tx2">
                  <a:lumMod val="50000"/>
                </a:schemeClr>
              </a:buClr>
              <a:defRPr>
                <a:solidFill>
                  <a:schemeClr val="tx2">
                    <a:lumMod val="50000"/>
                  </a:schemeClr>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73DF2905-D7E2-4171-961B-8EB802C66F9A}" type="datetime1">
              <a:rPr lang="en-US" smtClean="0"/>
              <a:t>8/7/2025</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766596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1" y="4962526"/>
            <a:ext cx="10513484" cy="1362075"/>
          </a:xfrm>
        </p:spPr>
        <p:txBody>
          <a:bodyPr anchor="t"/>
          <a:lstStyle>
            <a:lvl1pPr algn="l">
              <a:defRPr sz="4000" b="1" i="0" cap="all" baseline="0"/>
            </a:lvl1pPr>
          </a:lstStyle>
          <a:p>
            <a:r>
              <a:rPr lang="en-US"/>
              <a:t>Click to edit Master title style</a:t>
            </a:r>
            <a:endParaRPr lang="en-US" dirty="0"/>
          </a:p>
        </p:txBody>
      </p:sp>
      <p:sp>
        <p:nvSpPr>
          <p:cNvPr id="3" name="Text Placeholder 2"/>
          <p:cNvSpPr>
            <a:spLocks noGrp="1"/>
          </p:cNvSpPr>
          <p:nvPr>
            <p:ph type="body" idx="1"/>
          </p:nvPr>
        </p:nvSpPr>
        <p:spPr>
          <a:xfrm>
            <a:off x="812801" y="3462339"/>
            <a:ext cx="10513484" cy="1500187"/>
          </a:xfrm>
        </p:spPr>
        <p:txBody>
          <a:bodyPr anchor="b">
            <a:normAutofit/>
          </a:bodyPr>
          <a:lstStyle>
            <a:lvl1pPr marL="0" indent="0">
              <a:buNone/>
              <a:defRPr sz="2800" baseline="0">
                <a:solidFill>
                  <a:schemeClr val="tx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82C1B47C-16BC-4A9F-9E6E-9D1F33DC8ABD}" type="datetime1">
              <a:rPr lang="en-US" smtClean="0"/>
              <a:t>8/7/2025</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128657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lvl1pPr>
              <a:defRPr>
                <a:solidFill>
                  <a:schemeClr val="tx2">
                    <a:lumMod val="50000"/>
                  </a:schemeClr>
                </a:solidFill>
                <a:effectLst/>
              </a:defRPr>
            </a:lvl1pPr>
          </a:lstStyle>
          <a:p>
            <a:r>
              <a:rPr lang="en-US"/>
              <a:t>Click to edit Master title style</a:t>
            </a:r>
            <a:endParaRPr lang="en-US" dirty="0"/>
          </a:p>
        </p:txBody>
      </p:sp>
      <p:sp>
        <p:nvSpPr>
          <p:cNvPr id="11" name="Content Placeholder 10"/>
          <p:cNvSpPr>
            <a:spLocks noGrp="1"/>
          </p:cNvSpPr>
          <p:nvPr>
            <p:ph sz="quarter" idx="13" hasCustomPrompt="1"/>
          </p:nvPr>
        </p:nvSpPr>
        <p:spPr>
          <a:xfrm>
            <a:off x="812800" y="1600200"/>
            <a:ext cx="4978400" cy="4114800"/>
          </a:xfrm>
        </p:spPr>
        <p:txBody>
          <a:bodyPr/>
          <a:lstStyle>
            <a:lvl1pPr>
              <a:buClr>
                <a:schemeClr val="tx2">
                  <a:lumMod val="50000"/>
                </a:schemeClr>
              </a:buClr>
              <a:defRPr/>
            </a:lvl1pPr>
            <a:lvl2pPr>
              <a:buClr>
                <a:schemeClr val="tx2">
                  <a:lumMod val="50000"/>
                </a:schemeClr>
              </a:buClr>
              <a:defRPr/>
            </a:lvl2pPr>
            <a:lvl3pPr>
              <a:buClr>
                <a:schemeClr val="tx2">
                  <a:lumMod val="50000"/>
                </a:schemeClr>
              </a:buClr>
              <a:defRPr/>
            </a:lvl3pPr>
            <a:lvl4pPr>
              <a:buClr>
                <a:schemeClr val="tx2">
                  <a:lumMod val="50000"/>
                </a:schemeClr>
              </a:buClr>
              <a:defRPr/>
            </a:lvl4pPr>
            <a:lvl5pPr>
              <a:buClr>
                <a:schemeClr val="tx2">
                  <a:lumMod val="50000"/>
                </a:schemeClr>
              </a:buClr>
              <a:defRPr/>
            </a:lvl5pPr>
            <a:lvl6pPr>
              <a:buClr>
                <a:schemeClr val="tx2">
                  <a:lumMod val="50000"/>
                </a:schemeClr>
              </a:buClr>
              <a:buFont typeface="Arial" pitchFamily="34" charset="0"/>
              <a:buChar char="•"/>
              <a:defRPr/>
            </a:lvl6pPr>
            <a:lvl7pPr>
              <a:buClr>
                <a:schemeClr val="tx2">
                  <a:lumMod val="50000"/>
                </a:schemeClr>
              </a:buClr>
              <a:buFont typeface="Arial" pitchFamily="34" charset="0"/>
              <a:buChar char="•"/>
              <a:defRPr/>
            </a:lvl7pPr>
            <a:lvl8pPr>
              <a:buClr>
                <a:schemeClr val="tx2">
                  <a:lumMod val="50000"/>
                </a:schemeClr>
              </a:buClr>
              <a:buFont typeface="Arial" pitchFamily="34" charset="0"/>
              <a:buChar char="•"/>
              <a:defRPr/>
            </a:lvl8pPr>
            <a:lvl9pPr>
              <a:buClr>
                <a:schemeClr val="tx2">
                  <a:lumMod val="50000"/>
                </a:schemeClr>
              </a:buCl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4" hasCustomPrompt="1"/>
          </p:nvPr>
        </p:nvSpPr>
        <p:spPr>
          <a:xfrm>
            <a:off x="6400800" y="1600200"/>
            <a:ext cx="4978400" cy="4114800"/>
          </a:xfrm>
        </p:spPr>
        <p:txBody>
          <a:bodyPr/>
          <a:lstStyle>
            <a:lvl1pPr>
              <a:buClr>
                <a:schemeClr val="tx2">
                  <a:lumMod val="50000"/>
                </a:schemeClr>
              </a:buClr>
              <a:defRPr/>
            </a:lvl1pPr>
            <a:lvl2pPr>
              <a:buClr>
                <a:schemeClr val="tx2">
                  <a:lumMod val="50000"/>
                </a:schemeClr>
              </a:buClr>
              <a:defRPr/>
            </a:lvl2pPr>
            <a:lvl3pPr>
              <a:buClr>
                <a:schemeClr val="tx2">
                  <a:lumMod val="50000"/>
                </a:schemeClr>
              </a:buClr>
              <a:defRPr/>
            </a:lvl3pPr>
            <a:lvl4pPr>
              <a:buClr>
                <a:schemeClr val="tx2">
                  <a:lumMod val="50000"/>
                </a:schemeClr>
              </a:buClr>
              <a:defRPr/>
            </a:lvl4pPr>
            <a:lvl5pPr>
              <a:buClr>
                <a:schemeClr val="tx2">
                  <a:lumMod val="50000"/>
                </a:schemeClr>
              </a:buClr>
              <a:defRPr/>
            </a:lvl5pPr>
            <a:lvl6pPr>
              <a:buClr>
                <a:schemeClr val="tx2">
                  <a:lumMod val="50000"/>
                </a:schemeClr>
              </a:buClr>
              <a:defRPr/>
            </a:lvl6pPr>
            <a:lvl7pPr>
              <a:buClr>
                <a:schemeClr val="tx2">
                  <a:lumMod val="50000"/>
                </a:schemeClr>
              </a:buClr>
              <a:defRPr/>
            </a:lvl7pPr>
            <a:lvl8pPr>
              <a:buClr>
                <a:schemeClr val="tx2">
                  <a:lumMod val="50000"/>
                </a:schemeClr>
              </a:buClr>
              <a:defRPr/>
            </a:lvl8pPr>
            <a:lvl9pPr>
              <a:buClr>
                <a:schemeClr val="tx2">
                  <a:lumMod val="50000"/>
                </a:schemeClr>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0C073DF2-DD31-447B-89F4-CEF82A94D7A7}" type="datetime1">
              <a:rPr lang="en-US" smtClean="0"/>
              <a:t>8/7/2025</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7717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2800" y="1600200"/>
            <a:ext cx="4978400" cy="574675"/>
          </a:xfrm>
        </p:spPr>
        <p:txBody>
          <a:bodyPr anchor="b">
            <a:noAutofit/>
          </a:bodyPr>
          <a:lstStyle>
            <a:lvl1pPr marL="0" indent="0">
              <a:buNone/>
              <a:defRPr sz="2400" b="0" i="0" baseline="0">
                <a:solidFill>
                  <a:schemeClr val="tx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Content Placeholder 10"/>
          <p:cNvSpPr>
            <a:spLocks noGrp="1"/>
          </p:cNvSpPr>
          <p:nvPr>
            <p:ph sz="quarter" idx="13"/>
          </p:nvPr>
        </p:nvSpPr>
        <p:spPr>
          <a:xfrm>
            <a:off x="812800" y="2209800"/>
            <a:ext cx="4978400" cy="3505200"/>
          </a:xfrm>
        </p:spPr>
        <p:txBody>
          <a:bodyPr/>
          <a:lstStyle>
            <a:lvl1pPr>
              <a:buClr>
                <a:schemeClr val="tx2">
                  <a:lumMod val="50000"/>
                </a:schemeClr>
              </a:buClr>
              <a:defRPr sz="1800"/>
            </a:lvl1pPr>
            <a:lvl2pPr>
              <a:buClr>
                <a:schemeClr val="tx2">
                  <a:lumMod val="50000"/>
                </a:schemeClr>
              </a:buClr>
              <a:defRPr sz="1800"/>
            </a:lvl2pPr>
            <a:lvl3pPr>
              <a:buClr>
                <a:schemeClr val="tx2">
                  <a:lumMod val="50000"/>
                </a:schemeClr>
              </a:buClr>
              <a:defRPr sz="1800"/>
            </a:lvl3pPr>
            <a:lvl4pPr>
              <a:buClr>
                <a:schemeClr val="tx2">
                  <a:lumMod val="50000"/>
                </a:schemeClr>
              </a:buClr>
              <a:defRPr sz="1800"/>
            </a:lvl4pPr>
            <a:lvl5pPr>
              <a:buClr>
                <a:schemeClr val="tx2">
                  <a:lumMod val="50000"/>
                </a:schemeClr>
              </a:buClr>
              <a:defRPr sz="1800"/>
            </a:lvl5pPr>
            <a:lvl6pPr>
              <a:buClr>
                <a:schemeClr val="tx2"/>
              </a:buClr>
              <a:defRPr/>
            </a:lvl6pPr>
            <a:lvl7pPr>
              <a:buClr>
                <a:schemeClr val="tx2"/>
              </a:buClr>
              <a:defRPr/>
            </a:lvl7pPr>
            <a:lvl8pPr>
              <a:buClr>
                <a:schemeClr val="tx2"/>
              </a:buClr>
              <a:defRPr/>
            </a:lvl8pPr>
            <a:lvl9pPr>
              <a:buClr>
                <a:schemeClr val="tx2"/>
              </a:buCl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1600200"/>
            <a:ext cx="4978400" cy="574675"/>
          </a:xfrm>
        </p:spPr>
        <p:txBody>
          <a:bodyPr anchor="b">
            <a:noAutofit/>
          </a:bodyPr>
          <a:lstStyle>
            <a:lvl1pPr marL="0" indent="0">
              <a:buNone/>
              <a:defRPr sz="2400" b="0" i="0" baseline="0">
                <a:solidFill>
                  <a:schemeClr val="tx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12"/>
          <p:cNvSpPr>
            <a:spLocks noGrp="1"/>
          </p:cNvSpPr>
          <p:nvPr>
            <p:ph sz="quarter" idx="14"/>
          </p:nvPr>
        </p:nvSpPr>
        <p:spPr>
          <a:xfrm>
            <a:off x="6400800" y="2209800"/>
            <a:ext cx="4978400" cy="3505200"/>
          </a:xfrm>
        </p:spPr>
        <p:txBody>
          <a:bodyPr/>
          <a:lstStyle>
            <a:lvl1pPr>
              <a:buClr>
                <a:schemeClr val="tx2">
                  <a:lumMod val="50000"/>
                </a:schemeClr>
              </a:buClr>
              <a:defRPr sz="1800"/>
            </a:lvl1pPr>
            <a:lvl2pPr>
              <a:buClr>
                <a:schemeClr val="tx2">
                  <a:lumMod val="50000"/>
                </a:schemeClr>
              </a:buClr>
              <a:defRPr sz="1800"/>
            </a:lvl2pPr>
            <a:lvl3pPr>
              <a:buClr>
                <a:schemeClr val="tx2">
                  <a:lumMod val="50000"/>
                </a:schemeClr>
              </a:buClr>
              <a:defRPr sz="1800"/>
            </a:lvl3pPr>
            <a:lvl4pPr>
              <a:buClr>
                <a:schemeClr val="tx2">
                  <a:lumMod val="50000"/>
                </a:schemeClr>
              </a:buClr>
              <a:defRPr sz="1800"/>
            </a:lvl4pPr>
            <a:lvl5pPr>
              <a:buClr>
                <a:schemeClr val="tx2">
                  <a:lumMod val="50000"/>
                </a:schemeClr>
              </a:buClr>
              <a:defRPr sz="1800"/>
            </a:lvl5pPr>
            <a:lvl6pPr>
              <a:buClr>
                <a:schemeClr val="tx2"/>
              </a:buClr>
              <a:defRPr/>
            </a:lvl6pPr>
            <a:lvl7pPr>
              <a:buClr>
                <a:schemeClr val="tx2"/>
              </a:buClr>
              <a:defRPr/>
            </a:lvl7pPr>
            <a:lvl8pPr>
              <a:buClr>
                <a:schemeClr val="tx2"/>
              </a:buClr>
              <a:defRPr/>
            </a:lvl8pPr>
            <a:lvl9pPr>
              <a:buClr>
                <a:schemeClr val="tx2"/>
              </a:buCl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1551BB0C-CFA8-4A1F-9AAE-D6B32E8256E7}" type="datetime1">
              <a:rPr lang="en-US" smtClean="0"/>
              <a:t>8/7/2025</a:t>
            </a:fld>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55974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Add a footer</a:t>
            </a:r>
          </a:p>
        </p:txBody>
      </p:sp>
      <p:sp>
        <p:nvSpPr>
          <p:cNvPr id="3" name="Date Placeholder 2"/>
          <p:cNvSpPr>
            <a:spLocks noGrp="1"/>
          </p:cNvSpPr>
          <p:nvPr>
            <p:ph type="dt" sz="half" idx="10"/>
          </p:nvPr>
        </p:nvSpPr>
        <p:spPr/>
        <p:txBody>
          <a:bodyPr/>
          <a:lstStyle/>
          <a:p>
            <a:fld id="{2752348D-B72F-4FC3-A127-851C5E7B3A9E}" type="datetime1">
              <a:rPr lang="en-US" smtClean="0"/>
              <a:t>8/7/2025</a:t>
            </a:fld>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86630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D666EB1B-704A-4D5E-8D5F-456104532486}" type="datetime1">
              <a:rPr lang="en-US" smtClean="0"/>
              <a:t>8/7/2025</a:t>
            </a:fld>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480439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6864" y="1447800"/>
            <a:ext cx="3962400" cy="1097280"/>
          </a:xfrm>
        </p:spPr>
        <p:txBody>
          <a:bodyPr anchor="b"/>
          <a:lstStyle>
            <a:lvl1pPr algn="l">
              <a:defRPr sz="2600" b="1" i="0" cap="none" baseline="0">
                <a:solidFill>
                  <a:schemeClr val="tx2">
                    <a:lumMod val="50000"/>
                  </a:schemeClr>
                </a:solidFill>
              </a:defRPr>
            </a:lvl1pPr>
          </a:lstStyle>
          <a:p>
            <a:r>
              <a:rPr lang="en-US"/>
              <a:t>Click to edit Master title style</a:t>
            </a:r>
            <a:endParaRPr lang="en-US" dirty="0"/>
          </a:p>
        </p:txBody>
      </p:sp>
      <p:sp>
        <p:nvSpPr>
          <p:cNvPr id="9" name="Content Placeholder 8"/>
          <p:cNvSpPr>
            <a:spLocks noGrp="1"/>
          </p:cNvSpPr>
          <p:nvPr>
            <p:ph sz="quarter" idx="13"/>
          </p:nvPr>
        </p:nvSpPr>
        <p:spPr>
          <a:xfrm>
            <a:off x="5283200" y="1447800"/>
            <a:ext cx="6197600" cy="4267200"/>
          </a:xfrm>
        </p:spPr>
        <p:txBody>
          <a:bodyPr/>
          <a:lstStyle>
            <a:lvl1pPr>
              <a:buClr>
                <a:schemeClr val="tx2">
                  <a:lumMod val="50000"/>
                </a:schemeClr>
              </a:buClr>
              <a:defRPr/>
            </a:lvl1pPr>
            <a:lvl2pPr>
              <a:buClr>
                <a:schemeClr val="tx2">
                  <a:lumMod val="50000"/>
                </a:schemeClr>
              </a:buClr>
              <a:defRPr/>
            </a:lvl2pPr>
            <a:lvl3pPr>
              <a:buClr>
                <a:schemeClr val="tx2">
                  <a:lumMod val="50000"/>
                </a:schemeClr>
              </a:buClr>
              <a:defRPr/>
            </a:lvl3pPr>
            <a:lvl4pPr>
              <a:buClr>
                <a:schemeClr val="tx2">
                  <a:lumMod val="50000"/>
                </a:schemeClr>
              </a:buClr>
              <a:defRPr/>
            </a:lvl4pPr>
            <a:lvl5pPr>
              <a:buClr>
                <a:schemeClr val="tx2">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6864" y="2547892"/>
            <a:ext cx="3962400" cy="3167109"/>
          </a:xfrm>
        </p:spPr>
        <p:txBody>
          <a:bodyPr tIns="9144">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D96AFBEB-CD4D-45C5-9851-D1FF1EB5AB85}" type="datetime1">
              <a:rPr lang="en-US" smtClean="0"/>
              <a:t>8/7/2025</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77180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447800"/>
            <a:ext cx="3962400" cy="1097280"/>
          </a:xfrm>
        </p:spPr>
        <p:txBody>
          <a:bodyPr anchor="b"/>
          <a:lstStyle>
            <a:lvl1pPr algn="l">
              <a:defRPr sz="2600" b="1" i="0" cap="none" baseline="0">
                <a:solidFill>
                  <a:schemeClr val="tx2">
                    <a:lumMod val="50000"/>
                  </a:schemeClr>
                </a:solidFill>
              </a:defRPr>
            </a:lvl1pPr>
          </a:lstStyle>
          <a:p>
            <a:r>
              <a:rPr lang="en-US"/>
              <a:t>Click to edit Master title style</a:t>
            </a:r>
            <a:endParaRPr lang="en-US" dirty="0"/>
          </a:p>
        </p:txBody>
      </p:sp>
      <p:sp>
        <p:nvSpPr>
          <p:cNvPr id="10" name="Picture Placeholder 9" descr="An empty placeholder to add an image. Click on the placeholder and select the image that you wish to add"/>
          <p:cNvSpPr>
            <a:spLocks noGrp="1"/>
          </p:cNvSpPr>
          <p:nvPr>
            <p:ph type="pic" sz="quarter" idx="13"/>
          </p:nvPr>
        </p:nvSpPr>
        <p:spPr>
          <a:xfrm>
            <a:off x="6301232" y="1539240"/>
            <a:ext cx="4431538" cy="3272790"/>
          </a:xfrm>
        </p:spPr>
        <p:txBody>
          <a:bodyPr/>
          <a:lstStyle>
            <a:lvl1pPr marL="0" indent="0">
              <a:buNone/>
              <a:defRPr/>
            </a:lvl1pPr>
          </a:lstStyle>
          <a:p>
            <a:r>
              <a:rPr lang="en-US"/>
              <a:t>Click icon to add picture</a:t>
            </a:r>
            <a:endParaRPr lang="en-US" dirty="0"/>
          </a:p>
        </p:txBody>
      </p:sp>
      <p:sp>
        <p:nvSpPr>
          <p:cNvPr id="4" name="Text Placeholder 3"/>
          <p:cNvSpPr>
            <a:spLocks noGrp="1"/>
          </p:cNvSpPr>
          <p:nvPr>
            <p:ph type="body" sz="half" idx="2"/>
          </p:nvPr>
        </p:nvSpPr>
        <p:spPr>
          <a:xfrm>
            <a:off x="812800" y="2547891"/>
            <a:ext cx="3962400" cy="2405109"/>
          </a:xfrm>
        </p:spPr>
        <p:txBody>
          <a:bodyPr tIns="9144">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B285B7EB-0ACD-4247-AA3F-1B0B49109B84}" type="datetime1">
              <a:rPr lang="en-US" smtClean="0"/>
              <a:t>8/7/2025</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2831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13" cstate="email">
            <a:duotone>
              <a:schemeClr val="accent1">
                <a:shade val="45000"/>
                <a:satMod val="135000"/>
              </a:schemeClr>
              <a:prstClr val="white"/>
            </a:duotone>
            <a:extLst>
              <a:ext uri="{BEBA8EAE-BF5A-486C-A8C5-ECC9F3942E4B}">
                <a14:imgProps xmlns:a14="http://schemas.microsoft.com/office/drawing/2010/main">
                  <a14:imgLayer r:embed="rId14">
                    <a14:imgEffect>
                      <a14:sharpenSoften amount="-50000"/>
                    </a14:imgEffect>
                    <a14:imgEffect>
                      <a14:saturation sat="66000"/>
                    </a14:imgEffect>
                  </a14:imgLayer>
                </a14:imgProps>
              </a:ext>
              <a:ext uri="{28A0092B-C50C-407E-A947-70E740481C1C}">
                <a14:useLocalDpi xmlns:a14="http://schemas.microsoft.com/office/drawing/2010/main"/>
              </a:ext>
            </a:extLst>
          </a:blip>
          <a:stretch>
            <a:fillRect/>
          </a:stretch>
        </p:blipFill>
        <p:spPr>
          <a:xfrm>
            <a:off x="0" y="0"/>
            <a:ext cx="12192000" cy="6858000"/>
          </a:xfrm>
          <a:prstGeom prst="rect">
            <a:avLst/>
          </a:prstGeom>
          <a:noFill/>
          <a:ln>
            <a:noFill/>
          </a:ln>
        </p:spPr>
      </p:pic>
      <p:sp>
        <p:nvSpPr>
          <p:cNvPr id="2" name="Title Placeholder 1"/>
          <p:cNvSpPr>
            <a:spLocks noGrp="1"/>
          </p:cNvSpPr>
          <p:nvPr>
            <p:ph type="title"/>
          </p:nvPr>
        </p:nvSpPr>
        <p:spPr>
          <a:xfrm>
            <a:off x="812800" y="274638"/>
            <a:ext cx="105664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2800" y="1600201"/>
            <a:ext cx="105664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812800" y="6356351"/>
            <a:ext cx="3860800" cy="365125"/>
          </a:xfrm>
          <a:prstGeom prst="rect">
            <a:avLst/>
          </a:prstGeom>
        </p:spPr>
        <p:txBody>
          <a:bodyPr vert="horz" lIns="91440" tIns="45720" rIns="91440" bIns="45720" rtlCol="0" anchor="ctr"/>
          <a:lstStyle>
            <a:lvl1pPr algn="l">
              <a:defRPr sz="1100" cap="all" spc="60" baseline="0">
                <a:solidFill>
                  <a:schemeClr val="tx2">
                    <a:lumMod val="50000"/>
                  </a:schemeClr>
                </a:solidFill>
              </a:defRPr>
            </a:lvl1pPr>
          </a:lstStyle>
          <a:p>
            <a:r>
              <a:rPr lang="en-US" dirty="0"/>
              <a:t>Add a footer</a:t>
            </a:r>
          </a:p>
        </p:txBody>
      </p:sp>
      <p:sp>
        <p:nvSpPr>
          <p:cNvPr id="4" name="Date Placeholder 3"/>
          <p:cNvSpPr>
            <a:spLocks noGrp="1"/>
          </p:cNvSpPr>
          <p:nvPr>
            <p:ph type="dt" sz="half" idx="2"/>
          </p:nvPr>
        </p:nvSpPr>
        <p:spPr>
          <a:xfrm>
            <a:off x="7620000" y="6356351"/>
            <a:ext cx="2032000" cy="365125"/>
          </a:xfrm>
          <a:prstGeom prst="rect">
            <a:avLst/>
          </a:prstGeom>
        </p:spPr>
        <p:txBody>
          <a:bodyPr vert="horz" lIns="91440" tIns="45720" rIns="91440" bIns="45720" rtlCol="0" anchor="ctr"/>
          <a:lstStyle>
            <a:lvl1pPr algn="r">
              <a:defRPr sz="1100" strike="noStrike" spc="60" baseline="0">
                <a:solidFill>
                  <a:schemeClr val="tx2">
                    <a:lumMod val="50000"/>
                  </a:schemeClr>
                </a:solidFill>
              </a:defRPr>
            </a:lvl1pPr>
          </a:lstStyle>
          <a:p>
            <a:fld id="{8254F2F0-E062-4E41-9176-AEE9734E64AC}" type="datetime1">
              <a:rPr lang="en-US" smtClean="0"/>
              <a:pPr/>
              <a:t>8/7/2025</a:t>
            </a:fld>
            <a:endParaRPr lang="en-US" dirty="0"/>
          </a:p>
        </p:txBody>
      </p:sp>
      <p:sp>
        <p:nvSpPr>
          <p:cNvPr id="6" name="Slide Number Placeholder 5"/>
          <p:cNvSpPr>
            <a:spLocks noGrp="1"/>
          </p:cNvSpPr>
          <p:nvPr>
            <p:ph type="sldNum" sz="quarter" idx="4"/>
          </p:nvPr>
        </p:nvSpPr>
        <p:spPr>
          <a:xfrm>
            <a:off x="10058400" y="6356351"/>
            <a:ext cx="1320800" cy="365125"/>
          </a:xfrm>
          <a:prstGeom prst="rect">
            <a:avLst/>
          </a:prstGeom>
        </p:spPr>
        <p:txBody>
          <a:bodyPr vert="horz" lIns="91440" tIns="45720" rIns="91440" bIns="45720" rtlCol="0" anchor="ctr"/>
          <a:lstStyle>
            <a:lvl1pPr algn="r">
              <a:defRPr sz="1300" baseline="0">
                <a:solidFill>
                  <a:schemeClr val="tx2">
                    <a:lumMod val="50000"/>
                  </a:schemeClr>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20169770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3600" b="1" kern="1200" cap="all" spc="50" baseline="0">
          <a:solidFill>
            <a:schemeClr val="tx2">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1"/>
        </a:buClr>
        <a:buFont typeface="Arial" pitchFamily="34" charset="0"/>
        <a:buChar char="•"/>
        <a:defRPr sz="2000" kern="1200" spc="30" baseline="0">
          <a:solidFill>
            <a:schemeClr val="tx2">
              <a:lumMod val="50000"/>
            </a:schemeClr>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1"/>
        </a:buClr>
        <a:buFont typeface="Arial" pitchFamily="34" charset="0"/>
        <a:buChar char="•"/>
        <a:defRPr sz="2000" kern="1200" spc="30" baseline="0">
          <a:solidFill>
            <a:schemeClr val="tx2">
              <a:lumMod val="50000"/>
            </a:schemeClr>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lumMod val="50000"/>
          </a:schemeClr>
        </a:buClr>
        <a:buFont typeface="Arial" pitchFamily="34" charset="0"/>
        <a:buChar char="•"/>
        <a:defRPr sz="2000" kern="1200" spc="30" baseline="0">
          <a:solidFill>
            <a:schemeClr val="tx2">
              <a:lumMod val="50000"/>
            </a:schemeClr>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1"/>
        </a:buClr>
        <a:buFont typeface="Arial" pitchFamily="34" charset="0"/>
        <a:buChar char="•"/>
        <a:defRPr sz="2000" kern="1200" spc="30" baseline="0">
          <a:solidFill>
            <a:schemeClr val="tx2">
              <a:lumMod val="50000"/>
            </a:schemeClr>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1"/>
        </a:buClr>
        <a:buFont typeface="Arial" pitchFamily="34" charset="0"/>
        <a:buChar char="•"/>
        <a:defRPr sz="2000" kern="1200" spc="30" baseline="0">
          <a:solidFill>
            <a:schemeClr val="tx2">
              <a:lumMod val="50000"/>
            </a:schemeClr>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lumMod val="50000"/>
          </a:schemeClr>
        </a:buClr>
        <a:buFont typeface="Arial" pitchFamily="34" charset="0"/>
        <a:buChar char="•"/>
        <a:defRPr sz="1700" kern="1200">
          <a:solidFill>
            <a:schemeClr val="tx2">
              <a:lumMod val="50000"/>
            </a:schemeClr>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lumMod val="50000"/>
          </a:schemeClr>
        </a:buClr>
        <a:buFont typeface="Arial" pitchFamily="34" charset="0"/>
        <a:buChar char="•"/>
        <a:defRPr sz="1700" kern="1200">
          <a:solidFill>
            <a:schemeClr val="tx2">
              <a:lumMod val="50000"/>
            </a:schemeClr>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lumMod val="50000"/>
          </a:schemeClr>
        </a:buClr>
        <a:buFont typeface="Arial" pitchFamily="34" charset="0"/>
        <a:buChar char="•"/>
        <a:defRPr sz="1700" kern="1200">
          <a:solidFill>
            <a:schemeClr val="tx2">
              <a:lumMod val="50000"/>
            </a:schemeClr>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lumMod val="50000"/>
          </a:schemeClr>
        </a:buClr>
        <a:buFont typeface="Arial" pitchFamily="34" charset="0"/>
        <a:buChar char="•"/>
        <a:defRPr sz="1700" kern="1200">
          <a:solidFill>
            <a:schemeClr val="tx2">
              <a:lumMod val="5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67852" y="2318657"/>
            <a:ext cx="8534400" cy="1752600"/>
          </a:xfrm>
        </p:spPr>
        <p:txBody>
          <a:bodyPr>
            <a:normAutofit/>
          </a:bodyPr>
          <a:lstStyle/>
          <a:p>
            <a:r>
              <a:rPr lang="en-US" sz="2400" dirty="0"/>
              <a:t>Web-Based Application for Booking Flight Tickets</a:t>
            </a:r>
          </a:p>
        </p:txBody>
      </p:sp>
      <p:sp>
        <p:nvSpPr>
          <p:cNvPr id="5" name="Title 4">
            <a:extLst>
              <a:ext uri="{FF2B5EF4-FFF2-40B4-BE49-F238E27FC236}">
                <a16:creationId xmlns:a16="http://schemas.microsoft.com/office/drawing/2014/main" id="{B7F6547C-6331-400E-8E1B-5ACA0980955C}"/>
              </a:ext>
            </a:extLst>
          </p:cNvPr>
          <p:cNvSpPr>
            <a:spLocks noGrp="1"/>
          </p:cNvSpPr>
          <p:nvPr>
            <p:ph type="ctrTitle"/>
          </p:nvPr>
        </p:nvSpPr>
        <p:spPr>
          <a:xfrm>
            <a:off x="223758" y="484187"/>
            <a:ext cx="10363200" cy="1470025"/>
          </a:xfrm>
        </p:spPr>
        <p:txBody>
          <a:bodyPr/>
          <a:lstStyle/>
          <a:p>
            <a:r>
              <a:rPr lang="en-US" dirty="0">
                <a:solidFill>
                  <a:schemeClr val="bg2">
                    <a:lumMod val="25000"/>
                  </a:schemeClr>
                </a:solidFill>
              </a:rPr>
              <a:t>FLYNEST</a:t>
            </a:r>
            <a:endParaRPr lang="en-IN" dirty="0">
              <a:solidFill>
                <a:schemeClr val="bg2">
                  <a:lumMod val="25000"/>
                </a:schemeClr>
              </a:solidFill>
            </a:endParaRPr>
          </a:p>
        </p:txBody>
      </p:sp>
      <p:sp>
        <p:nvSpPr>
          <p:cNvPr id="9" name="TextBox 8">
            <a:extLst>
              <a:ext uri="{FF2B5EF4-FFF2-40B4-BE49-F238E27FC236}">
                <a16:creationId xmlns:a16="http://schemas.microsoft.com/office/drawing/2014/main" id="{33FCDCCC-8360-4EE7-876C-63B85187A6EE}"/>
              </a:ext>
            </a:extLst>
          </p:cNvPr>
          <p:cNvSpPr txBox="1"/>
          <p:nvPr/>
        </p:nvSpPr>
        <p:spPr>
          <a:xfrm>
            <a:off x="6000750" y="4523014"/>
            <a:ext cx="5625193" cy="1772738"/>
          </a:xfrm>
          <a:prstGeom prst="rect">
            <a:avLst/>
          </a:prstGeom>
          <a:noFill/>
          <a:ln w="3175">
            <a:solidFill>
              <a:schemeClr val="accent5">
                <a:lumMod val="60000"/>
                <a:lumOff val="40000"/>
              </a:schemeClr>
            </a:solidFill>
          </a:ln>
        </p:spPr>
        <p:txBody>
          <a:bodyPr wrap="square" rtlCol="0" anchor="ctr" anchorCtr="1">
            <a:spAutoFit/>
          </a:bodyPr>
          <a:lstStyle/>
          <a:p>
            <a:r>
              <a:rPr lang="en-US" dirty="0">
                <a:solidFill>
                  <a:schemeClr val="bg2">
                    <a:lumMod val="10000"/>
                  </a:schemeClr>
                </a:solidFill>
              </a:rPr>
              <a:t>Group Members:</a:t>
            </a:r>
          </a:p>
          <a:p>
            <a:r>
              <a:rPr lang="en-US" dirty="0">
                <a:solidFill>
                  <a:schemeClr val="bg2">
                    <a:lumMod val="10000"/>
                  </a:schemeClr>
                </a:solidFill>
              </a:rPr>
              <a:t>1.Dhananjay Ahirrao(250245920023)</a:t>
            </a:r>
          </a:p>
          <a:p>
            <a:r>
              <a:rPr lang="en-US" dirty="0">
                <a:solidFill>
                  <a:schemeClr val="bg2">
                    <a:lumMod val="10000"/>
                  </a:schemeClr>
                </a:solidFill>
              </a:rPr>
              <a:t>2.Prachiti Sonar(250245920062)</a:t>
            </a:r>
          </a:p>
          <a:p>
            <a:r>
              <a:rPr lang="en-US" dirty="0">
                <a:solidFill>
                  <a:schemeClr val="bg2">
                    <a:lumMod val="10000"/>
                  </a:schemeClr>
                </a:solidFill>
              </a:rPr>
              <a:t>3.Lalita Khairnar(250245920047)</a:t>
            </a:r>
          </a:p>
          <a:p>
            <a:r>
              <a:rPr lang="en-US" dirty="0">
                <a:solidFill>
                  <a:schemeClr val="bg2">
                    <a:lumMod val="10000"/>
                  </a:schemeClr>
                </a:solidFill>
              </a:rPr>
              <a:t>4.Nirmal Gandhwani(250245920056)</a:t>
            </a:r>
          </a:p>
          <a:p>
            <a:r>
              <a:rPr lang="en-US" dirty="0">
                <a:solidFill>
                  <a:schemeClr val="bg2">
                    <a:lumMod val="10000"/>
                  </a:schemeClr>
                </a:solidFill>
              </a:rPr>
              <a:t>5.Jaykishan Pandey(250245920059)</a:t>
            </a:r>
            <a:endParaRPr lang="en-IN" dirty="0">
              <a:solidFill>
                <a:schemeClr val="bg2">
                  <a:lumMod val="10000"/>
                </a:schemeClr>
              </a:solidFill>
            </a:endParaRPr>
          </a:p>
        </p:txBody>
      </p:sp>
      <p:pic>
        <p:nvPicPr>
          <p:cNvPr id="3076" name="Picture 4" descr="Plane ">
            <a:extLst>
              <a:ext uri="{FF2B5EF4-FFF2-40B4-BE49-F238E27FC236}">
                <a16:creationId xmlns:a16="http://schemas.microsoft.com/office/drawing/2014/main" id="{0A0E54BE-578E-419C-811B-89971DA35D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867136">
            <a:off x="6830278" y="1398091"/>
            <a:ext cx="483314" cy="483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44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5B413-5AA5-54BF-3F64-89AB197A059E}"/>
              </a:ext>
            </a:extLst>
          </p:cNvPr>
          <p:cNvSpPr>
            <a:spLocks noGrp="1"/>
          </p:cNvSpPr>
          <p:nvPr>
            <p:ph type="title"/>
          </p:nvPr>
        </p:nvSpPr>
        <p:spPr>
          <a:xfrm>
            <a:off x="812800" y="0"/>
            <a:ext cx="10566400" cy="711200"/>
          </a:xfrm>
        </p:spPr>
        <p:txBody>
          <a:bodyPr/>
          <a:lstStyle/>
          <a:p>
            <a:r>
              <a:rPr lang="en-US" dirty="0"/>
              <a:t>                       Class diagram</a:t>
            </a:r>
          </a:p>
        </p:txBody>
      </p:sp>
      <p:pic>
        <p:nvPicPr>
          <p:cNvPr id="5" name="Content Placeholder 4">
            <a:extLst>
              <a:ext uri="{FF2B5EF4-FFF2-40B4-BE49-F238E27FC236}">
                <a16:creationId xmlns:a16="http://schemas.microsoft.com/office/drawing/2014/main" id="{73F6E127-C1F9-CCAD-DC2A-03C38940CF5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94080" y="853440"/>
            <a:ext cx="10383520" cy="5729922"/>
          </a:xfrm>
        </p:spPr>
      </p:pic>
    </p:spTree>
    <p:extLst>
      <p:ext uri="{BB962C8B-B14F-4D97-AF65-F5344CB8AC3E}">
        <p14:creationId xmlns:p14="http://schemas.microsoft.com/office/powerpoint/2010/main" val="210613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26EB-4040-8CC3-5323-B0DE52C245CA}"/>
              </a:ext>
            </a:extLst>
          </p:cNvPr>
          <p:cNvSpPr>
            <a:spLocks noGrp="1"/>
          </p:cNvSpPr>
          <p:nvPr>
            <p:ph type="title"/>
          </p:nvPr>
        </p:nvSpPr>
        <p:spPr>
          <a:xfrm>
            <a:off x="812800" y="87549"/>
            <a:ext cx="10566400" cy="632298"/>
          </a:xfrm>
        </p:spPr>
        <p:txBody>
          <a:bodyPr/>
          <a:lstStyle/>
          <a:p>
            <a:r>
              <a:rPr lang="en-US" dirty="0"/>
              <a:t>                     Use case diagram</a:t>
            </a:r>
          </a:p>
        </p:txBody>
      </p:sp>
      <p:pic>
        <p:nvPicPr>
          <p:cNvPr id="5" name="Content Placeholder 6">
            <a:extLst>
              <a:ext uri="{FF2B5EF4-FFF2-40B4-BE49-F238E27FC236}">
                <a16:creationId xmlns:a16="http://schemas.microsoft.com/office/drawing/2014/main" id="{89F07FEF-3F0F-5C52-F640-D3CE7BDBFDAB}"/>
              </a:ext>
            </a:extLst>
          </p:cNvPr>
          <p:cNvPicPr>
            <a:picLocks noGrp="1" noChangeAspect="1"/>
          </p:cNvPicPr>
          <p:nvPr>
            <p:ph sz="quarter" idx="13"/>
          </p:nvPr>
        </p:nvPicPr>
        <p:blipFill>
          <a:blip r:embed="rId2"/>
          <a:stretch>
            <a:fillRect/>
          </a:stretch>
        </p:blipFill>
        <p:spPr>
          <a:xfrm>
            <a:off x="674451" y="914400"/>
            <a:ext cx="5531796" cy="5408579"/>
          </a:xfrm>
          <a:prstGeom prst="rect">
            <a:avLst/>
          </a:prstGeom>
        </p:spPr>
      </p:pic>
      <p:pic>
        <p:nvPicPr>
          <p:cNvPr id="6" name="Content Placeholder 8">
            <a:extLst>
              <a:ext uri="{FF2B5EF4-FFF2-40B4-BE49-F238E27FC236}">
                <a16:creationId xmlns:a16="http://schemas.microsoft.com/office/drawing/2014/main" id="{1FF63965-982F-91D3-53A3-418897151BD3}"/>
              </a:ext>
            </a:extLst>
          </p:cNvPr>
          <p:cNvPicPr>
            <a:picLocks noGrp="1" noChangeAspect="1"/>
          </p:cNvPicPr>
          <p:nvPr>
            <p:ph sz="quarter" idx="14"/>
          </p:nvPr>
        </p:nvPicPr>
        <p:blipFill>
          <a:blip r:embed="rId3"/>
          <a:stretch>
            <a:fillRect/>
          </a:stretch>
        </p:blipFill>
        <p:spPr>
          <a:xfrm>
            <a:off x="6420255" y="914400"/>
            <a:ext cx="5097294" cy="5408579"/>
          </a:xfrm>
          <a:prstGeom prst="rect">
            <a:avLst/>
          </a:prstGeom>
        </p:spPr>
      </p:pic>
    </p:spTree>
    <p:extLst>
      <p:ext uri="{BB962C8B-B14F-4D97-AF65-F5344CB8AC3E}">
        <p14:creationId xmlns:p14="http://schemas.microsoft.com/office/powerpoint/2010/main" val="212281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07A9E-8F02-C049-8E03-36A2B390F63A}"/>
              </a:ext>
            </a:extLst>
          </p:cNvPr>
          <p:cNvSpPr>
            <a:spLocks noGrp="1"/>
          </p:cNvSpPr>
          <p:nvPr>
            <p:ph type="ctrTitle"/>
          </p:nvPr>
        </p:nvSpPr>
        <p:spPr>
          <a:xfrm>
            <a:off x="807396" y="1"/>
            <a:ext cx="10363200" cy="640080"/>
          </a:xfrm>
        </p:spPr>
        <p:txBody>
          <a:bodyPr/>
          <a:lstStyle/>
          <a:p>
            <a:r>
              <a:rPr lang="en-US" sz="3200" dirty="0"/>
              <a:t>Activity diagram</a:t>
            </a:r>
          </a:p>
        </p:txBody>
      </p:sp>
      <p:sp>
        <p:nvSpPr>
          <p:cNvPr id="3" name="Subtitle 2">
            <a:extLst>
              <a:ext uri="{FF2B5EF4-FFF2-40B4-BE49-F238E27FC236}">
                <a16:creationId xmlns:a16="http://schemas.microsoft.com/office/drawing/2014/main" id="{5DB40964-0D44-A943-FC0E-4A0655C63DB9}"/>
              </a:ext>
            </a:extLst>
          </p:cNvPr>
          <p:cNvSpPr>
            <a:spLocks noGrp="1"/>
          </p:cNvSpPr>
          <p:nvPr>
            <p:ph type="subTitle" idx="1"/>
          </p:nvPr>
        </p:nvSpPr>
        <p:spPr>
          <a:xfrm>
            <a:off x="5107021" y="836579"/>
            <a:ext cx="1984444" cy="5749047"/>
          </a:xfrm>
        </p:spPr>
        <p:txBody>
          <a:bodyPr/>
          <a:lstStyle/>
          <a:p>
            <a:endParaRPr lang="en-US" dirty="0"/>
          </a:p>
        </p:txBody>
      </p:sp>
      <p:pic>
        <p:nvPicPr>
          <p:cNvPr id="5" name="Picture 4">
            <a:extLst>
              <a:ext uri="{FF2B5EF4-FFF2-40B4-BE49-F238E27FC236}">
                <a16:creationId xmlns:a16="http://schemas.microsoft.com/office/drawing/2014/main" id="{8C6E6A3F-8498-A49A-64E3-99ED09BB3F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4663" y="735310"/>
            <a:ext cx="2162674" cy="6122689"/>
          </a:xfrm>
          <a:prstGeom prst="rect">
            <a:avLst/>
          </a:prstGeom>
        </p:spPr>
      </p:pic>
    </p:spTree>
    <p:extLst>
      <p:ext uri="{BB962C8B-B14F-4D97-AF65-F5344CB8AC3E}">
        <p14:creationId xmlns:p14="http://schemas.microsoft.com/office/powerpoint/2010/main" val="518728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C8241-9B6D-6F74-AD69-75E29E38A317}"/>
              </a:ext>
            </a:extLst>
          </p:cNvPr>
          <p:cNvSpPr>
            <a:spLocks noGrp="1"/>
          </p:cNvSpPr>
          <p:nvPr>
            <p:ph type="title"/>
          </p:nvPr>
        </p:nvSpPr>
        <p:spPr>
          <a:xfrm>
            <a:off x="812800" y="274638"/>
            <a:ext cx="10566400" cy="960775"/>
          </a:xfrm>
        </p:spPr>
        <p:txBody>
          <a:bodyPr/>
          <a:lstStyle/>
          <a:p>
            <a:r>
              <a:rPr lang="en-US" sz="3200" dirty="0"/>
              <a:t>   CONCLUSION</a:t>
            </a:r>
          </a:p>
        </p:txBody>
      </p:sp>
      <p:sp>
        <p:nvSpPr>
          <p:cNvPr id="3" name="Content Placeholder 2">
            <a:extLst>
              <a:ext uri="{FF2B5EF4-FFF2-40B4-BE49-F238E27FC236}">
                <a16:creationId xmlns:a16="http://schemas.microsoft.com/office/drawing/2014/main" id="{C7B23E63-F05F-480D-21E6-33E6B24D999A}"/>
              </a:ext>
            </a:extLst>
          </p:cNvPr>
          <p:cNvSpPr>
            <a:spLocks noGrp="1"/>
          </p:cNvSpPr>
          <p:nvPr>
            <p:ph sz="quarter" idx="13"/>
          </p:nvPr>
        </p:nvSpPr>
        <p:spPr>
          <a:xfrm>
            <a:off x="812800" y="1600200"/>
            <a:ext cx="7898493" cy="4114800"/>
          </a:xfrm>
        </p:spPr>
        <p:txBody>
          <a:bodyPr/>
          <a:lstStyle/>
          <a:p>
            <a:r>
              <a:rPr lang="en-US" dirty="0"/>
              <a:t>The Flynest platform offers a modern, efficient, and user-friendly solution for flight booking, combining smart search, secure transactions, and 24/7 support to enhance the travel planning experience.</a:t>
            </a:r>
          </a:p>
          <a:p>
            <a:endParaRPr lang="en-US" dirty="0"/>
          </a:p>
          <a:p>
            <a:r>
              <a:rPr lang="en-US" dirty="0"/>
              <a:t>This project not only streamlines the flight booking process but also demonstrates how technology can elevate convenience, reliability, and customer satisfaction in the travel industry.</a:t>
            </a:r>
          </a:p>
        </p:txBody>
      </p:sp>
    </p:spTree>
    <p:extLst>
      <p:ext uri="{BB962C8B-B14F-4D97-AF65-F5344CB8AC3E}">
        <p14:creationId xmlns:p14="http://schemas.microsoft.com/office/powerpoint/2010/main" val="345653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413E-C139-4383-BBC3-DCCAB5B1D74B}"/>
              </a:ext>
            </a:extLst>
          </p:cNvPr>
          <p:cNvSpPr>
            <a:spLocks noGrp="1"/>
          </p:cNvSpPr>
          <p:nvPr>
            <p:ph type="title"/>
          </p:nvPr>
        </p:nvSpPr>
        <p:spPr>
          <a:xfrm>
            <a:off x="4024736" y="1542649"/>
            <a:ext cx="3845635" cy="2302730"/>
          </a:xfrm>
        </p:spPr>
        <p:txBody>
          <a:bodyPr/>
          <a:lstStyle/>
          <a:p>
            <a:r>
              <a:rPr lang="en-US" dirty="0"/>
              <a:t>Thank you!</a:t>
            </a:r>
            <a:endParaRPr lang="en-IN" dirty="0"/>
          </a:p>
        </p:txBody>
      </p:sp>
      <p:sp>
        <p:nvSpPr>
          <p:cNvPr id="4" name="TextBox 3">
            <a:extLst>
              <a:ext uri="{FF2B5EF4-FFF2-40B4-BE49-F238E27FC236}">
                <a16:creationId xmlns:a16="http://schemas.microsoft.com/office/drawing/2014/main" id="{D290E2F3-3B2C-46C7-AEA1-408111C9BF84}"/>
              </a:ext>
            </a:extLst>
          </p:cNvPr>
          <p:cNvSpPr txBox="1"/>
          <p:nvPr/>
        </p:nvSpPr>
        <p:spPr>
          <a:xfrm>
            <a:off x="1648929" y="2174905"/>
            <a:ext cx="8292739" cy="646331"/>
          </a:xfrm>
          <a:prstGeom prst="rect">
            <a:avLst/>
          </a:prstGeom>
          <a:noFill/>
          <a:ln>
            <a:solidFill>
              <a:schemeClr val="accent5">
                <a:lumMod val="60000"/>
                <a:lumOff val="40000"/>
              </a:schemeClr>
            </a:solidFill>
          </a:ln>
        </p:spPr>
        <p:txBody>
          <a:bodyPr wrap="square" rtlCol="0" anchor="ctr" anchorCtr="1">
            <a:spAutoFit/>
          </a:bodyPr>
          <a:lstStyle/>
          <a:p>
            <a:r>
              <a:rPr lang="en-US" dirty="0"/>
              <a:t>Flynest is a step toward smarter, faster, and more connected air travel. Thank you for exploring our vision.</a:t>
            </a:r>
            <a:endParaRPr lang="en-IN" dirty="0"/>
          </a:p>
        </p:txBody>
      </p:sp>
    </p:spTree>
    <p:extLst>
      <p:ext uri="{BB962C8B-B14F-4D97-AF65-F5344CB8AC3E}">
        <p14:creationId xmlns:p14="http://schemas.microsoft.com/office/powerpoint/2010/main" val="3025958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644" y="495073"/>
            <a:ext cx="10773134" cy="1143000"/>
          </a:xfrm>
        </p:spPr>
        <p:txBody>
          <a:bodyPr/>
          <a:lstStyle/>
          <a:p>
            <a:r>
              <a:rPr lang="en-US" sz="2400" dirty="0"/>
              <a:t>Project Overview</a:t>
            </a:r>
          </a:p>
        </p:txBody>
      </p:sp>
      <p:sp>
        <p:nvSpPr>
          <p:cNvPr id="4" name="TextBox 3">
            <a:extLst>
              <a:ext uri="{FF2B5EF4-FFF2-40B4-BE49-F238E27FC236}">
                <a16:creationId xmlns:a16="http://schemas.microsoft.com/office/drawing/2014/main" id="{9A04BB66-3B76-43EE-98CC-1CA27DBDB5DE}"/>
              </a:ext>
            </a:extLst>
          </p:cNvPr>
          <p:cNvSpPr txBox="1"/>
          <p:nvPr/>
        </p:nvSpPr>
        <p:spPr>
          <a:xfrm>
            <a:off x="209644" y="2077071"/>
            <a:ext cx="7073751" cy="3139321"/>
          </a:xfrm>
          <a:prstGeom prst="rect">
            <a:avLst/>
          </a:prstGeom>
          <a:noFill/>
          <a:ln w="6350">
            <a:solidFill>
              <a:schemeClr val="accent5">
                <a:lumMod val="40000"/>
                <a:lumOff val="60000"/>
              </a:schemeClr>
            </a:solidFill>
          </a:ln>
        </p:spPr>
        <p:txBody>
          <a:bodyPr wrap="square" rtlCol="0" anchor="ctr" anchorCtr="1">
            <a:spAutoFit/>
          </a:bodyPr>
          <a:lstStyle/>
          <a:p>
            <a:pPr marL="285750" indent="-285750">
              <a:buFont typeface="Arial" panose="020B0604020202020204" pitchFamily="34" charset="0"/>
              <a:buChar char="•"/>
            </a:pPr>
            <a:r>
              <a:rPr lang="en-US" dirty="0"/>
              <a:t>Flynest is a modern flight booking platform designed to simplify travel planning by offering smart search, secure booking, and 24/7 support. </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helps users discover flights and manage their journeys effortlessly.</a:t>
            </a:r>
          </a:p>
          <a:p>
            <a:endParaRPr lang="en-US" dirty="0"/>
          </a:p>
          <a:p>
            <a:endParaRPr lang="en-US" dirty="0"/>
          </a:p>
          <a:p>
            <a:pPr marL="285750" indent="-285750">
              <a:buFont typeface="Arial" panose="020B0604020202020204" pitchFamily="34" charset="0"/>
              <a:buChar char="•"/>
            </a:pPr>
            <a:r>
              <a:rPr lang="en-US" dirty="0"/>
              <a:t>The platform focuses on delivering competitive prices and improve user experience to enhance travel convenience.</a:t>
            </a:r>
            <a:endParaRPr lang="en-IN" dirty="0"/>
          </a:p>
        </p:txBody>
      </p:sp>
      <p:pic>
        <p:nvPicPr>
          <p:cNvPr id="2054" name="Picture 6" descr="See how our technology lets Singapore Airlines' employees work smarter,  while helping customer satisfaction take off. | ServiceNow">
            <a:extLst>
              <a:ext uri="{FF2B5EF4-FFF2-40B4-BE49-F238E27FC236}">
                <a16:creationId xmlns:a16="http://schemas.microsoft.com/office/drawing/2014/main" id="{3A8A6CD3-4B13-4182-B709-3E3297CE65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8445" y="2077070"/>
            <a:ext cx="4445467" cy="3139321"/>
          </a:xfrm>
          <a:prstGeom prst="rect">
            <a:avLst/>
          </a:prstGeom>
          <a:noFill/>
          <a:ln w="6350">
            <a:solidFill>
              <a:schemeClr val="accent5">
                <a:lumMod val="40000"/>
                <a:lumOff val="6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40870" y="233818"/>
            <a:ext cx="10247087" cy="1143000"/>
          </a:xfrm>
        </p:spPr>
        <p:txBody>
          <a:bodyPr/>
          <a:lstStyle/>
          <a:p>
            <a:r>
              <a:rPr lang="en-US" sz="2800" dirty="0"/>
              <a:t>Problem Statement</a:t>
            </a:r>
          </a:p>
        </p:txBody>
      </p:sp>
      <p:sp>
        <p:nvSpPr>
          <p:cNvPr id="14" name="Content Placeholder 13"/>
          <p:cNvSpPr>
            <a:spLocks noGrp="1"/>
          </p:cNvSpPr>
          <p:nvPr>
            <p:ph sz="quarter" idx="13"/>
          </p:nvPr>
        </p:nvSpPr>
        <p:spPr>
          <a:xfrm>
            <a:off x="440871" y="1575706"/>
            <a:ext cx="7119257" cy="4278087"/>
          </a:xfrm>
          <a:ln>
            <a:solidFill>
              <a:schemeClr val="accent5">
                <a:lumMod val="40000"/>
                <a:lumOff val="60000"/>
              </a:schemeClr>
            </a:solidFill>
          </a:ln>
        </p:spPr>
        <p:txBody>
          <a:bodyPr>
            <a:normAutofit/>
          </a:bodyPr>
          <a:lstStyle/>
          <a:p>
            <a:pPr marL="0" indent="0">
              <a:buNone/>
            </a:pPr>
            <a:r>
              <a:rPr lang="en-US" dirty="0"/>
              <a:t>Booking flights online can be confusing and frustrating for many people. There are too many websites to check, and it’s hard to find the best flights quickly. Sometimes, prices are unclear, and extra charges appear at the last moment. Customers also face delays or no help from support teams when they need assistance.</a:t>
            </a:r>
          </a:p>
          <a:p>
            <a:pPr marL="0" indent="0">
              <a:buNone/>
            </a:pPr>
            <a:r>
              <a:rPr lang="en-US" dirty="0"/>
              <a:t> Because of these problems, travelers need a better way to book flights. A platform that is easy to use, shows clear prices, and offers quick support can make the whole process smooth and stress-free. Flynest aims to provide this smart and secure solution for everyone.</a:t>
            </a:r>
          </a:p>
        </p:txBody>
      </p:sp>
      <p:pic>
        <p:nvPicPr>
          <p:cNvPr id="1026" name="Picture 2" descr="Easy mistake to make when booking a flight could mean you're denied  boarding - The Mirror">
            <a:extLst>
              <a:ext uri="{FF2B5EF4-FFF2-40B4-BE49-F238E27FC236}">
                <a16:creationId xmlns:a16="http://schemas.microsoft.com/office/drawing/2014/main" id="{7E983B86-73F3-4DE7-BA61-85AA69DAC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8972" y="1575706"/>
            <a:ext cx="3048000" cy="4278087"/>
          </a:xfrm>
          <a:prstGeom prst="rect">
            <a:avLst/>
          </a:prstGeom>
          <a:noFill/>
          <a:ln w="9525">
            <a:solidFill>
              <a:schemeClr val="accent5">
                <a:lumMod val="40000"/>
                <a:lumOff val="6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50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896436"/>
          </a:xfrm>
        </p:spPr>
        <p:txBody>
          <a:bodyPr/>
          <a:lstStyle/>
          <a:p>
            <a:r>
              <a:rPr lang="en-US" sz="3200" dirty="0"/>
              <a:t>OBJECTIVE AND DELIVERABLES</a:t>
            </a:r>
          </a:p>
        </p:txBody>
      </p:sp>
      <p:sp>
        <p:nvSpPr>
          <p:cNvPr id="6" name="Rectangle 1">
            <a:extLst>
              <a:ext uri="{FF2B5EF4-FFF2-40B4-BE49-F238E27FC236}">
                <a16:creationId xmlns:a16="http://schemas.microsoft.com/office/drawing/2014/main" id="{CDD13B09-FAD0-40B8-9B0D-F0C227128896}"/>
              </a:ext>
            </a:extLst>
          </p:cNvPr>
          <p:cNvSpPr>
            <a:spLocks noGrp="1" noChangeArrowheads="1"/>
          </p:cNvSpPr>
          <p:nvPr>
            <p:ph sz="quarter" idx="13"/>
          </p:nvPr>
        </p:nvSpPr>
        <p:spPr bwMode="auto">
          <a:xfrm>
            <a:off x="812800" y="2170542"/>
            <a:ext cx="5484634"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Arial" panose="020B0604020202020204" pitchFamily="34" charset="0"/>
              </a:rPr>
              <a:t>OBJECTIVE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Enhance User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Simplify Flight Search &amp; Booking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Ensure Secure Transactions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Enable 24/7 Customer Support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Offer Competitive Pricing</a:t>
            </a:r>
          </a:p>
        </p:txBody>
      </p:sp>
      <p:sp>
        <p:nvSpPr>
          <p:cNvPr id="7" name="Rectangle 2">
            <a:extLst>
              <a:ext uri="{FF2B5EF4-FFF2-40B4-BE49-F238E27FC236}">
                <a16:creationId xmlns:a16="http://schemas.microsoft.com/office/drawing/2014/main" id="{57976C02-E76F-4368-A358-CDF11B79E16F}"/>
              </a:ext>
            </a:extLst>
          </p:cNvPr>
          <p:cNvSpPr>
            <a:spLocks noGrp="1" noChangeArrowheads="1"/>
          </p:cNvSpPr>
          <p:nvPr>
            <p:ph sz="quarter" idx="14"/>
          </p:nvPr>
        </p:nvSpPr>
        <p:spPr bwMode="auto">
          <a:xfrm>
            <a:off x="5740400" y="1854896"/>
            <a:ext cx="5923280"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ClrTx/>
              <a:buNone/>
            </a:pPr>
            <a:r>
              <a:rPr lang="en-US" sz="1800" dirty="0"/>
              <a:t> </a:t>
            </a:r>
            <a:r>
              <a:rPr lang="en-US" sz="2800" b="1" dirty="0"/>
              <a:t>DELIVERABLES</a:t>
            </a:r>
          </a:p>
          <a:p>
            <a:pPr marL="0" lvl="0" indent="0" eaLnBrk="0" fontAlgn="base" hangingPunct="0">
              <a:spcBef>
                <a:spcPct val="0"/>
              </a:spcBef>
              <a:spcAft>
                <a:spcPct val="0"/>
              </a:spcAft>
              <a:buClrTx/>
              <a:buNone/>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User Registration and Login Module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Flight Search &amp; Booking System</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Secure Payment Gateway Integration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E-Ticket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Admin Login and Dashboard</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Booking History and Profile Management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Mobile and Cross-browser Compatibility</a:t>
            </a:r>
          </a:p>
        </p:txBody>
      </p:sp>
    </p:spTree>
    <p:extLst>
      <p:ext uri="{BB962C8B-B14F-4D97-AF65-F5344CB8AC3E}">
        <p14:creationId xmlns:p14="http://schemas.microsoft.com/office/powerpoint/2010/main" val="3759276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9C9208E-77B6-442E-A31E-309881D70F62}"/>
              </a:ext>
            </a:extLst>
          </p:cNvPr>
          <p:cNvSpPr txBox="1"/>
          <p:nvPr/>
        </p:nvSpPr>
        <p:spPr>
          <a:xfrm>
            <a:off x="4207565" y="959943"/>
            <a:ext cx="3776870" cy="584775"/>
          </a:xfrm>
          <a:prstGeom prst="rect">
            <a:avLst/>
          </a:prstGeom>
          <a:noFill/>
          <a:ln>
            <a:solidFill>
              <a:schemeClr val="accent1">
                <a:lumMod val="20000"/>
                <a:lumOff val="80000"/>
              </a:schemeClr>
            </a:solidFill>
          </a:ln>
        </p:spPr>
        <p:txBody>
          <a:bodyPr wrap="square" rtlCol="0" anchor="ctr" anchorCtr="1">
            <a:spAutoFit/>
          </a:bodyPr>
          <a:lstStyle/>
          <a:p>
            <a:r>
              <a:rPr lang="en-US" sz="3200" b="1" dirty="0"/>
              <a:t>REACT</a:t>
            </a:r>
            <a:endParaRPr lang="en-IN" sz="3200" b="1" dirty="0"/>
          </a:p>
        </p:txBody>
      </p:sp>
      <p:sp>
        <p:nvSpPr>
          <p:cNvPr id="35" name="TextBox 34">
            <a:extLst>
              <a:ext uri="{FF2B5EF4-FFF2-40B4-BE49-F238E27FC236}">
                <a16:creationId xmlns:a16="http://schemas.microsoft.com/office/drawing/2014/main" id="{B51EDD05-0679-480C-9851-064AE63BE21B}"/>
              </a:ext>
            </a:extLst>
          </p:cNvPr>
          <p:cNvSpPr txBox="1"/>
          <p:nvPr/>
        </p:nvSpPr>
        <p:spPr>
          <a:xfrm>
            <a:off x="1917589" y="1906325"/>
            <a:ext cx="8356820" cy="461665"/>
          </a:xfrm>
          <a:prstGeom prst="rect">
            <a:avLst/>
          </a:prstGeom>
          <a:noFill/>
          <a:ln>
            <a:solidFill>
              <a:schemeClr val="accent1">
                <a:lumMod val="20000"/>
                <a:lumOff val="80000"/>
              </a:schemeClr>
            </a:solidFill>
          </a:ln>
        </p:spPr>
        <p:txBody>
          <a:bodyPr wrap="square" rtlCol="0" anchor="ctr" anchorCtr="1">
            <a:spAutoFit/>
          </a:bodyPr>
          <a:lstStyle/>
          <a:p>
            <a:r>
              <a:rPr lang="en-US" sz="2400" dirty="0"/>
              <a:t>Frontend Devlopment: React.js</a:t>
            </a:r>
            <a:endParaRPr lang="en-IN" sz="2400" dirty="0"/>
          </a:p>
        </p:txBody>
      </p:sp>
      <p:graphicFrame>
        <p:nvGraphicFramePr>
          <p:cNvPr id="36" name="Table 35">
            <a:extLst>
              <a:ext uri="{FF2B5EF4-FFF2-40B4-BE49-F238E27FC236}">
                <a16:creationId xmlns:a16="http://schemas.microsoft.com/office/drawing/2014/main" id="{65890C7B-6DFA-4885-AF81-684154344ED7}"/>
              </a:ext>
            </a:extLst>
          </p:cNvPr>
          <p:cNvGraphicFramePr>
            <a:graphicFrameLocks noGrp="1"/>
          </p:cNvGraphicFramePr>
          <p:nvPr>
            <p:extLst>
              <p:ext uri="{D42A27DB-BD31-4B8C-83A1-F6EECF244321}">
                <p14:modId xmlns:p14="http://schemas.microsoft.com/office/powerpoint/2010/main" val="3006086085"/>
              </p:ext>
            </p:extLst>
          </p:nvPr>
        </p:nvGraphicFramePr>
        <p:xfrm>
          <a:off x="1304108" y="3786335"/>
          <a:ext cx="9539514" cy="1923039"/>
        </p:xfrm>
        <a:graphic>
          <a:graphicData uri="http://schemas.openxmlformats.org/drawingml/2006/table">
            <a:tbl>
              <a:tblPr firstRow="1" bandRow="1">
                <a:tableStyleId>{5C22544A-7EE6-4342-B048-85BDC9FD1C3A}</a:tableStyleId>
              </a:tblPr>
              <a:tblGrid>
                <a:gridCol w="3179838">
                  <a:extLst>
                    <a:ext uri="{9D8B030D-6E8A-4147-A177-3AD203B41FA5}">
                      <a16:colId xmlns:a16="http://schemas.microsoft.com/office/drawing/2014/main" val="2218346950"/>
                    </a:ext>
                  </a:extLst>
                </a:gridCol>
                <a:gridCol w="3179838">
                  <a:extLst>
                    <a:ext uri="{9D8B030D-6E8A-4147-A177-3AD203B41FA5}">
                      <a16:colId xmlns:a16="http://schemas.microsoft.com/office/drawing/2014/main" val="4055712128"/>
                    </a:ext>
                  </a:extLst>
                </a:gridCol>
                <a:gridCol w="3179838">
                  <a:extLst>
                    <a:ext uri="{9D8B030D-6E8A-4147-A177-3AD203B41FA5}">
                      <a16:colId xmlns:a16="http://schemas.microsoft.com/office/drawing/2014/main" val="1198755544"/>
                    </a:ext>
                  </a:extLst>
                </a:gridCol>
              </a:tblGrid>
              <a:tr h="3826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E2E6E9"/>
                          </a:solidFill>
                          <a:latin typeface="Merriweather" pitchFamily="34" charset="0"/>
                          <a:ea typeface="Merriweather" pitchFamily="34" charset="-122"/>
                          <a:cs typeface="Merriweather" pitchFamily="34" charset="-120"/>
                        </a:rPr>
                        <a:t>Component-Based UI</a:t>
                      </a:r>
                      <a:endParaRPr lang="en-US" sz="1800" dirty="0"/>
                    </a:p>
                    <a:p>
                      <a:endParaRPr lang="en-IN" dirty="0"/>
                    </a:p>
                  </a:txBody>
                  <a:tcPr/>
                </a:tc>
                <a:tc>
                  <a:txBody>
                    <a:bodyPr/>
                    <a:lstStyle/>
                    <a:p>
                      <a:r>
                        <a:rPr lang="en-US" dirty="0"/>
                        <a:t>Routing</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E2E6E9"/>
                          </a:solidFill>
                          <a:latin typeface="Merriweather" pitchFamily="34" charset="0"/>
                          <a:ea typeface="Merriweather" pitchFamily="34" charset="-122"/>
                          <a:cs typeface="Merriweather" pitchFamily="34" charset="-120"/>
                        </a:rPr>
                        <a:t>Conditional Rendering</a:t>
                      </a:r>
                      <a:endParaRPr lang="en-US" sz="1800" dirty="0"/>
                    </a:p>
                    <a:p>
                      <a:endParaRPr lang="en-IN" dirty="0"/>
                    </a:p>
                  </a:txBody>
                  <a:tcPr/>
                </a:tc>
                <a:extLst>
                  <a:ext uri="{0D108BD9-81ED-4DB2-BD59-A6C34878D82A}">
                    <a16:rowId xmlns:a16="http://schemas.microsoft.com/office/drawing/2014/main" val="925210945"/>
                  </a:ext>
                </a:extLst>
              </a:tr>
              <a:tr h="12829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lumMod val="75000"/>
                              <a:lumOff val="25000"/>
                            </a:schemeClr>
                          </a:solidFill>
                          <a:latin typeface="Merriweather" pitchFamily="34" charset="0"/>
                          <a:ea typeface="Merriweather" pitchFamily="34" charset="-122"/>
                          <a:cs typeface="Merriweather" pitchFamily="34" charset="-120"/>
                        </a:rPr>
                        <a:t>Modular and reusable UI elements for scalability.</a:t>
                      </a:r>
                      <a:endParaRPr lang="en-US" sz="1800" b="0" dirty="0">
                        <a:solidFill>
                          <a:schemeClr val="tx1">
                            <a:lumMod val="75000"/>
                            <a:lumOff val="25000"/>
                          </a:schemeClr>
                        </a:solidFill>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lumMod val="75000"/>
                              <a:lumOff val="25000"/>
                            </a:schemeClr>
                          </a:solidFill>
                          <a:latin typeface="Merriweather" pitchFamily="34" charset="0"/>
                          <a:ea typeface="Merriweather" pitchFamily="34" charset="-122"/>
                          <a:cs typeface="Merriweather" pitchFamily="34" charset="-120"/>
                        </a:rPr>
                        <a:t>Seamless navigation between different portal sections.</a:t>
                      </a:r>
                      <a:endParaRPr lang="en-US" sz="1800" dirty="0">
                        <a:solidFill>
                          <a:schemeClr val="tx1">
                            <a:lumMod val="75000"/>
                            <a:lumOff val="25000"/>
                          </a:schemeClr>
                        </a:solidFill>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lumMod val="75000"/>
                              <a:lumOff val="25000"/>
                            </a:schemeClr>
                          </a:solidFill>
                          <a:latin typeface="Merriweather" pitchFamily="34" charset="0"/>
                          <a:ea typeface="Merriweather" pitchFamily="34" charset="-122"/>
                          <a:cs typeface="Merriweather" pitchFamily="34" charset="-120"/>
                        </a:rPr>
                        <a:t>Dynamic content display based on user roles.</a:t>
                      </a:r>
                      <a:endParaRPr lang="en-US" sz="1800" dirty="0">
                        <a:solidFill>
                          <a:schemeClr val="tx1">
                            <a:lumMod val="75000"/>
                            <a:lumOff val="25000"/>
                          </a:schemeClr>
                        </a:solidFill>
                      </a:endParaRPr>
                    </a:p>
                    <a:p>
                      <a:endParaRPr lang="en-IN" dirty="0"/>
                    </a:p>
                  </a:txBody>
                  <a:tcPr/>
                </a:tc>
                <a:extLst>
                  <a:ext uri="{0D108BD9-81ED-4DB2-BD59-A6C34878D82A}">
                    <a16:rowId xmlns:a16="http://schemas.microsoft.com/office/drawing/2014/main" val="3627308485"/>
                  </a:ext>
                </a:extLst>
              </a:tr>
            </a:tbl>
          </a:graphicData>
        </a:graphic>
      </p:graphicFrame>
      <p:sp>
        <p:nvSpPr>
          <p:cNvPr id="37" name="TextBox 36">
            <a:extLst>
              <a:ext uri="{FF2B5EF4-FFF2-40B4-BE49-F238E27FC236}">
                <a16:creationId xmlns:a16="http://schemas.microsoft.com/office/drawing/2014/main" id="{C54614C5-09F6-4F59-A43C-66CDB2883985}"/>
              </a:ext>
            </a:extLst>
          </p:cNvPr>
          <p:cNvSpPr txBox="1"/>
          <p:nvPr/>
        </p:nvSpPr>
        <p:spPr>
          <a:xfrm>
            <a:off x="1259840" y="2663172"/>
            <a:ext cx="9583781" cy="938719"/>
          </a:xfrm>
          <a:prstGeom prst="rect">
            <a:avLst/>
          </a:prstGeom>
          <a:noFill/>
          <a:ln>
            <a:solidFill>
              <a:schemeClr val="accent1">
                <a:lumMod val="20000"/>
                <a:lumOff val="80000"/>
              </a:schemeClr>
            </a:solidFill>
          </a:ln>
        </p:spPr>
        <p:txBody>
          <a:bodyPr wrap="square" rtlCol="0" anchor="ctr" anchorCtr="1">
            <a:spAutoFit/>
          </a:bodyPr>
          <a:lstStyle/>
          <a:p>
            <a:r>
              <a:rPr lang="en-US" dirty="0">
                <a:latin typeface="Merriweather" pitchFamily="34" charset="0"/>
                <a:ea typeface="Merriweather" pitchFamily="34" charset="-122"/>
                <a:cs typeface="Merriweather" pitchFamily="34" charset="-120"/>
              </a:rPr>
              <a:t>React.js powers the interactive and dynamic user interface. It provides efficient component-based architecture for diverse user roles.</a:t>
            </a:r>
            <a:endParaRPr lang="en-US" dirty="0"/>
          </a:p>
          <a:p>
            <a:endParaRPr lang="en-IN" dirty="0"/>
          </a:p>
        </p:txBody>
      </p:sp>
    </p:spTree>
    <p:extLst>
      <p:ext uri="{BB962C8B-B14F-4D97-AF65-F5344CB8AC3E}">
        <p14:creationId xmlns:p14="http://schemas.microsoft.com/office/powerpoint/2010/main" val="413758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7817-D42D-0C7B-7E99-9EA3398B3624}"/>
              </a:ext>
            </a:extLst>
          </p:cNvPr>
          <p:cNvSpPr>
            <a:spLocks noGrp="1"/>
          </p:cNvSpPr>
          <p:nvPr>
            <p:ph type="ctrTitle"/>
          </p:nvPr>
        </p:nvSpPr>
        <p:spPr>
          <a:xfrm>
            <a:off x="914400" y="729575"/>
            <a:ext cx="10363200" cy="865761"/>
          </a:xfrm>
        </p:spPr>
        <p:txBody>
          <a:bodyPr/>
          <a:lstStyle/>
          <a:p>
            <a:r>
              <a:rPr lang="en-US" sz="3600" dirty="0">
                <a:solidFill>
                  <a:schemeClr val="tx1"/>
                </a:solidFill>
                <a:latin typeface="Merriweather" pitchFamily="34" charset="0"/>
                <a:ea typeface="Merriweather" pitchFamily="34" charset="-122"/>
                <a:cs typeface="Merriweather" pitchFamily="34" charset="-120"/>
              </a:rPr>
              <a:t>Backend Development: .NET Web API</a:t>
            </a:r>
            <a:br>
              <a:rPr lang="en-US" dirty="0"/>
            </a:br>
            <a:endParaRPr lang="en-US" dirty="0"/>
          </a:p>
        </p:txBody>
      </p:sp>
      <p:sp>
        <p:nvSpPr>
          <p:cNvPr id="3" name="Subtitle 2">
            <a:extLst>
              <a:ext uri="{FF2B5EF4-FFF2-40B4-BE49-F238E27FC236}">
                <a16:creationId xmlns:a16="http://schemas.microsoft.com/office/drawing/2014/main" id="{0581A132-B193-4447-8874-25BA2C8FCD8E}"/>
              </a:ext>
            </a:extLst>
          </p:cNvPr>
          <p:cNvSpPr>
            <a:spLocks noGrp="1"/>
          </p:cNvSpPr>
          <p:nvPr>
            <p:ph type="subTitle" idx="1"/>
          </p:nvPr>
        </p:nvSpPr>
        <p:spPr>
          <a:xfrm>
            <a:off x="612843" y="992220"/>
            <a:ext cx="10664757" cy="4708189"/>
          </a:xfrm>
        </p:spPr>
        <p:txBody>
          <a:bodyPr>
            <a:normAutofit lnSpcReduction="10000"/>
          </a:bodyPr>
          <a:lstStyle/>
          <a:p>
            <a:endParaRPr lang="en-US" sz="2000" dirty="0">
              <a:solidFill>
                <a:schemeClr val="tx1"/>
              </a:solidFill>
              <a:latin typeface="Merriweather" pitchFamily="34" charset="0"/>
              <a:ea typeface="Merriweather" pitchFamily="34" charset="-122"/>
              <a:cs typeface="Merriweather" pitchFamily="34" charset="-120"/>
            </a:endParaRPr>
          </a:p>
          <a:p>
            <a:r>
              <a:rPr lang="en-US" sz="2000" dirty="0">
                <a:solidFill>
                  <a:schemeClr val="tx1"/>
                </a:solidFill>
                <a:latin typeface="Merriweather" pitchFamily="34" charset="0"/>
                <a:ea typeface="Merriweather" pitchFamily="34" charset="-122"/>
                <a:cs typeface="Merriweather" pitchFamily="34" charset="-120"/>
              </a:rPr>
              <a:t>.NET Web API forms the robust backend. It handles all business logic.  MS.NET  provides a powerful framework for developing secure and scalable APIs.</a:t>
            </a:r>
          </a:p>
          <a:p>
            <a:endParaRPr lang="en-US" sz="2000" dirty="0">
              <a:solidFill>
                <a:schemeClr val="tx1"/>
              </a:solidFill>
              <a:latin typeface="Merriweather" pitchFamily="34" charset="0"/>
              <a:ea typeface="Merriweather" pitchFamily="34" charset="-122"/>
              <a:cs typeface="Merriweather" pitchFamily="34" charset="-120"/>
            </a:endParaRPr>
          </a:p>
          <a:p>
            <a:pPr algn="l"/>
            <a:endParaRPr lang="en-US" sz="2000" dirty="0">
              <a:solidFill>
                <a:schemeClr val="tx1"/>
              </a:solidFill>
              <a:latin typeface="Merriweather" pitchFamily="34" charset="0"/>
              <a:ea typeface="Merriweather" pitchFamily="34" charset="-122"/>
              <a:cs typeface="Merriweather" pitchFamily="34" charset="-120"/>
            </a:endParaRPr>
          </a:p>
          <a:p>
            <a:pPr marL="342900" indent="-342900" algn="l">
              <a:buFont typeface="Arial" panose="020B0604020202020204" pitchFamily="34" charset="0"/>
              <a:buChar char="•"/>
            </a:pPr>
            <a:r>
              <a:rPr lang="en-US" sz="2000" dirty="0">
                <a:solidFill>
                  <a:schemeClr val="tx1"/>
                </a:solidFill>
                <a:latin typeface="Merriweather" pitchFamily="34" charset="0"/>
                <a:ea typeface="Merriweather" pitchFamily="34" charset="-122"/>
                <a:cs typeface="Merriweather" pitchFamily="34" charset="-120"/>
              </a:rPr>
              <a:t>RESTful APIs  </a:t>
            </a:r>
            <a:r>
              <a:rPr lang="en-US" sz="2000" dirty="0">
                <a:solidFill>
                  <a:srgbClr val="E2E6E9"/>
                </a:solidFill>
                <a:latin typeface="Merriweather" pitchFamily="34" charset="0"/>
                <a:ea typeface="Merriweather" pitchFamily="34" charset="-122"/>
                <a:cs typeface="Merriweather" pitchFamily="34" charset="-120"/>
              </a:rPr>
              <a:t>Enable seamless communication between frontend and database.</a:t>
            </a:r>
          </a:p>
          <a:p>
            <a:pPr marL="342900" indent="-342900" algn="l">
              <a:buFont typeface="Arial" panose="020B0604020202020204" pitchFamily="34" charset="0"/>
              <a:buChar char="•"/>
            </a:pPr>
            <a:r>
              <a:rPr lang="en-US" sz="2000" dirty="0">
                <a:solidFill>
                  <a:schemeClr val="tx1"/>
                </a:solidFill>
                <a:latin typeface="Merriweather" pitchFamily="34" charset="0"/>
                <a:ea typeface="Merriweather" pitchFamily="34" charset="-122"/>
                <a:cs typeface="Merriweather" pitchFamily="34" charset="-120"/>
              </a:rPr>
              <a:t>Authentication &amp; Authorization  </a:t>
            </a:r>
            <a:r>
              <a:rPr lang="en-US" sz="2000" dirty="0">
                <a:solidFill>
                  <a:srgbClr val="E2E6E9"/>
                </a:solidFill>
                <a:latin typeface="Merriweather" pitchFamily="34" charset="0"/>
                <a:ea typeface="Merriweather" pitchFamily="34" charset="-122"/>
                <a:cs typeface="Merriweather" pitchFamily="34" charset="-120"/>
              </a:rPr>
              <a:t>Secure user access based on roles and permissions.</a:t>
            </a:r>
            <a:endParaRPr lang="en-US" sz="2000" dirty="0"/>
          </a:p>
          <a:p>
            <a:pPr marL="342900" indent="-342900" algn="l">
              <a:buFont typeface="Arial" panose="020B0604020202020204" pitchFamily="34" charset="0"/>
              <a:buChar char="•"/>
            </a:pPr>
            <a:r>
              <a:rPr lang="en-US" sz="2000" dirty="0">
                <a:solidFill>
                  <a:schemeClr val="tx1"/>
                </a:solidFill>
                <a:latin typeface="Merriweather" pitchFamily="34" charset="0"/>
                <a:ea typeface="Merriweather" pitchFamily="34" charset="-122"/>
                <a:cs typeface="Merriweather" pitchFamily="34" charset="-120"/>
              </a:rPr>
              <a:t>CRUD Operations </a:t>
            </a:r>
            <a:r>
              <a:rPr lang="en-US" sz="2000" dirty="0">
                <a:solidFill>
                  <a:srgbClr val="E2E6E9"/>
                </a:solidFill>
                <a:latin typeface="Merriweather" pitchFamily="34" charset="0"/>
                <a:ea typeface="Merriweather" pitchFamily="34" charset="-122"/>
                <a:cs typeface="Merriweather" pitchFamily="34" charset="-120"/>
              </a:rPr>
              <a:t>Full support for creating, reading, updating, deleting data.</a:t>
            </a:r>
            <a:endParaRPr lang="en-US" sz="2000" dirty="0"/>
          </a:p>
          <a:p>
            <a:pPr marL="342900" indent="-342900" algn="l">
              <a:buFont typeface="Arial" panose="020B0604020202020204" pitchFamily="34" charset="0"/>
              <a:buChar char="•"/>
            </a:pPr>
            <a:r>
              <a:rPr lang="en-US" sz="2000" dirty="0">
                <a:solidFill>
                  <a:schemeClr val="tx1"/>
                </a:solidFill>
                <a:latin typeface="Merriweather" pitchFamily="34" charset="0"/>
                <a:ea typeface="Merriweather" pitchFamily="34" charset="-122"/>
                <a:cs typeface="Merriweather" pitchFamily="34" charset="-120"/>
              </a:rPr>
              <a:t>Scalability &amp; Performance </a:t>
            </a:r>
            <a:r>
              <a:rPr lang="en-US" sz="2000" dirty="0">
                <a:solidFill>
                  <a:srgbClr val="E2E6E9"/>
                </a:solidFill>
                <a:latin typeface="Merriweather" pitchFamily="34" charset="0"/>
                <a:ea typeface="Merriweather" pitchFamily="34" charset="-122"/>
                <a:cs typeface="Merriweather" pitchFamily="34" charset="-120"/>
              </a:rPr>
              <a:t>Optimized for high-volume transactions. </a:t>
            </a:r>
          </a:p>
          <a:p>
            <a:pPr marL="342900" indent="-342900" algn="l">
              <a:buFont typeface="Arial" panose="020B0604020202020204" pitchFamily="34" charset="0"/>
              <a:buChar char="•"/>
            </a:pPr>
            <a:r>
              <a:rPr lang="en-US" sz="2000" dirty="0">
                <a:solidFill>
                  <a:schemeClr val="tx1"/>
                </a:solidFill>
                <a:latin typeface="Merriweather" panose="00000500000000000000" pitchFamily="2" charset="0"/>
              </a:rPr>
              <a:t>Tested with Postman </a:t>
            </a:r>
            <a:r>
              <a:rPr lang="en-US" sz="1800" dirty="0">
                <a:solidFill>
                  <a:srgbClr val="E2E6E9"/>
                </a:solidFill>
                <a:latin typeface="Merriweather" pitchFamily="34" charset="0"/>
                <a:ea typeface="Merriweather" pitchFamily="34" charset="-122"/>
                <a:cs typeface="Merriweather" pitchFamily="34" charset="-120"/>
              </a:rPr>
              <a:t>Ensures reliable API responses and behavior.</a:t>
            </a:r>
            <a:endParaRPr lang="en-US" sz="1900" dirty="0">
              <a:latin typeface="Merriweather" panose="00000500000000000000" pitchFamily="2" charset="0"/>
            </a:endParaRPr>
          </a:p>
          <a:p>
            <a:pPr marL="342900" indent="-342900">
              <a:buFont typeface="Arial" panose="020B0604020202020204" pitchFamily="34" charset="0"/>
              <a:buChar char="•"/>
            </a:pPr>
            <a:endParaRPr lang="en-US" sz="2000" dirty="0"/>
          </a:p>
          <a:p>
            <a:endParaRPr lang="en-US" sz="2000" dirty="0"/>
          </a:p>
          <a:p>
            <a:endParaRPr lang="en-US" sz="2000" dirty="0">
              <a:solidFill>
                <a:schemeClr val="tx1"/>
              </a:solidFill>
            </a:endParaRPr>
          </a:p>
          <a:p>
            <a:endParaRPr lang="en-US" dirty="0"/>
          </a:p>
        </p:txBody>
      </p:sp>
    </p:spTree>
    <p:extLst>
      <p:ext uri="{BB962C8B-B14F-4D97-AF65-F5344CB8AC3E}">
        <p14:creationId xmlns:p14="http://schemas.microsoft.com/office/powerpoint/2010/main" val="311544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Database Design: MSSQL Schema</a:t>
            </a:r>
            <a:endParaRPr lang="en-US" sz="3200" dirty="0"/>
          </a:p>
        </p:txBody>
      </p:sp>
      <p:sp>
        <p:nvSpPr>
          <p:cNvPr id="7" name="Text 0">
            <a:extLst>
              <a:ext uri="{FF2B5EF4-FFF2-40B4-BE49-F238E27FC236}">
                <a16:creationId xmlns:a16="http://schemas.microsoft.com/office/drawing/2014/main" id="{F3868ECC-C60D-4AB1-AEE0-33E4305B9A95}"/>
              </a:ext>
            </a:extLst>
          </p:cNvPr>
          <p:cNvSpPr/>
          <p:nvPr/>
        </p:nvSpPr>
        <p:spPr>
          <a:xfrm>
            <a:off x="820579" y="649248"/>
            <a:ext cx="9357955" cy="732592"/>
          </a:xfrm>
          <a:prstGeom prst="rect">
            <a:avLst/>
          </a:prstGeom>
          <a:noFill/>
          <a:ln/>
        </p:spPr>
        <p:txBody>
          <a:bodyPr wrap="none" lIns="0" tIns="0" rIns="0" bIns="0" rtlCol="0" anchor="t"/>
          <a:lstStyle/>
          <a:p>
            <a:pPr marL="0" indent="0" algn="l">
              <a:lnSpc>
                <a:spcPts val="5750"/>
              </a:lnSpc>
              <a:buNone/>
            </a:pPr>
            <a:endParaRPr lang="en-US" sz="3200" b="1" dirty="0">
              <a:solidFill>
                <a:schemeClr val="bg2">
                  <a:lumMod val="50000"/>
                </a:schemeClr>
              </a:solidFill>
            </a:endParaRPr>
          </a:p>
        </p:txBody>
      </p:sp>
      <p:sp>
        <p:nvSpPr>
          <p:cNvPr id="8" name="Text 1">
            <a:extLst>
              <a:ext uri="{FF2B5EF4-FFF2-40B4-BE49-F238E27FC236}">
                <a16:creationId xmlns:a16="http://schemas.microsoft.com/office/drawing/2014/main" id="{91B2DA2D-3532-4156-A4B9-C3AB560FA452}"/>
              </a:ext>
            </a:extLst>
          </p:cNvPr>
          <p:cNvSpPr/>
          <p:nvPr/>
        </p:nvSpPr>
        <p:spPr>
          <a:xfrm>
            <a:off x="890132" y="1716505"/>
            <a:ext cx="9670473" cy="3424990"/>
          </a:xfrm>
          <a:prstGeom prst="rect">
            <a:avLst/>
          </a:prstGeom>
          <a:noFill/>
          <a:ln/>
        </p:spPr>
        <p:txBody>
          <a:bodyPr wrap="square" lIns="0" tIns="0" rIns="0" bIns="0" rtlCol="0" anchor="t"/>
          <a:lstStyle/>
          <a:p>
            <a:pPr>
              <a:lnSpc>
                <a:spcPts val="2950"/>
              </a:lnSpc>
            </a:pPr>
            <a:r>
              <a:rPr lang="en-US" dirty="0"/>
              <a:t>The system uses </a:t>
            </a:r>
            <a:r>
              <a:rPr lang="en-US" b="1" dirty="0"/>
              <a:t>Microsoft SQL Server (MSSQL)</a:t>
            </a:r>
            <a:r>
              <a:rPr lang="en-US" dirty="0"/>
              <a:t> to manage and structure all critical application data. Below are the key tables and their roles:</a:t>
            </a:r>
          </a:p>
          <a:p>
            <a:pPr>
              <a:lnSpc>
                <a:spcPts val="2950"/>
              </a:lnSpc>
            </a:pPr>
            <a:endParaRPr lang="en-US" dirty="0">
              <a:solidFill>
                <a:schemeClr val="tx1">
                  <a:lumMod val="75000"/>
                  <a:lumOff val="25000"/>
                </a:schemeClr>
              </a:solidFill>
              <a:latin typeface="Merriweather" pitchFamily="34" charset="0"/>
            </a:endParaRPr>
          </a:p>
          <a:p>
            <a:pPr marL="285750" indent="-285750">
              <a:lnSpc>
                <a:spcPts val="2950"/>
              </a:lnSpc>
              <a:buFont typeface="Arial" panose="020B0604020202020204" pitchFamily="34" charset="0"/>
              <a:buChar char="•"/>
            </a:pPr>
            <a:r>
              <a:rPr lang="en-IN" b="1" dirty="0"/>
              <a:t>Users</a:t>
            </a:r>
            <a:r>
              <a:rPr lang="en-IN" dirty="0"/>
              <a:t>  </a:t>
            </a:r>
            <a:r>
              <a:rPr lang="en-US" dirty="0"/>
              <a:t>Stores user information including name, email, password (hashed), and roles (Admin, Customer).</a:t>
            </a:r>
          </a:p>
          <a:p>
            <a:pPr marL="285750" indent="-285750">
              <a:lnSpc>
                <a:spcPts val="2950"/>
              </a:lnSpc>
              <a:buFont typeface="Arial" panose="020B0604020202020204" pitchFamily="34" charset="0"/>
              <a:buChar char="•"/>
            </a:pPr>
            <a:r>
              <a:rPr lang="en-IN" b="1" dirty="0"/>
              <a:t>Flights</a:t>
            </a:r>
            <a:r>
              <a:rPr lang="en-IN" dirty="0"/>
              <a:t>   </a:t>
            </a:r>
            <a:r>
              <a:rPr lang="en-US" dirty="0"/>
              <a:t>Contains details of all flights – flight number, airline name, source, destination, departure and arrival time.</a:t>
            </a:r>
          </a:p>
          <a:p>
            <a:pPr marL="285750" indent="-285750">
              <a:lnSpc>
                <a:spcPts val="2950"/>
              </a:lnSpc>
              <a:buFont typeface="Arial" panose="020B0604020202020204" pitchFamily="34" charset="0"/>
              <a:buChar char="•"/>
            </a:pPr>
            <a:r>
              <a:rPr lang="en-IN" b="1" dirty="0"/>
              <a:t>Bookings</a:t>
            </a:r>
            <a:r>
              <a:rPr lang="en-IN" dirty="0"/>
              <a:t>  </a:t>
            </a:r>
            <a:r>
              <a:rPr lang="en-US" dirty="0"/>
              <a:t>Captures user booking records with references to user ID, flight ID, booking date, and status (confirmed, cancelled, etc.).</a:t>
            </a:r>
          </a:p>
          <a:p>
            <a:pPr marL="285750" indent="-285750">
              <a:lnSpc>
                <a:spcPts val="2950"/>
              </a:lnSpc>
              <a:buFont typeface="Arial" panose="020B0604020202020204" pitchFamily="34" charset="0"/>
              <a:buChar char="•"/>
            </a:pPr>
            <a:r>
              <a:rPr lang="en-US" b="1" dirty="0"/>
              <a:t>Payments  </a:t>
            </a:r>
            <a:r>
              <a:rPr lang="en-US" dirty="0"/>
              <a:t>Stores payment information like transaction ID, amount, payment method, date, and status.</a:t>
            </a:r>
          </a:p>
          <a:p>
            <a:pPr marL="285750" indent="-285750">
              <a:lnSpc>
                <a:spcPts val="2950"/>
              </a:lnSpc>
              <a:buFont typeface="Arial" panose="020B0604020202020204" pitchFamily="34" charset="0"/>
              <a:buChar char="•"/>
            </a:pPr>
            <a:endParaRPr lang="en-US" dirty="0"/>
          </a:p>
          <a:p>
            <a:pPr marL="285750" indent="-285750">
              <a:lnSpc>
                <a:spcPts val="2950"/>
              </a:lnSpc>
              <a:buFont typeface="Arial" panose="020B0604020202020204" pitchFamily="34" charset="0"/>
              <a:buChar char="•"/>
            </a:pPr>
            <a:endParaRPr lang="en-US" sz="1800" dirty="0">
              <a:solidFill>
                <a:schemeClr val="tx1">
                  <a:lumMod val="75000"/>
                  <a:lumOff val="25000"/>
                </a:schemeClr>
              </a:solidFill>
            </a:endParaRPr>
          </a:p>
        </p:txBody>
      </p:sp>
      <p:sp>
        <p:nvSpPr>
          <p:cNvPr id="30" name="Shape 21">
            <a:extLst>
              <a:ext uri="{FF2B5EF4-FFF2-40B4-BE49-F238E27FC236}">
                <a16:creationId xmlns:a16="http://schemas.microsoft.com/office/drawing/2014/main" id="{FF27DB37-3813-4F5C-BEB5-34EFD7C09BA5}"/>
              </a:ext>
            </a:extLst>
          </p:cNvPr>
          <p:cNvSpPr/>
          <p:nvPr/>
        </p:nvSpPr>
        <p:spPr>
          <a:xfrm>
            <a:off x="828199" y="6901220"/>
            <a:ext cx="12974003" cy="671512"/>
          </a:xfrm>
          <a:prstGeom prst="rect">
            <a:avLst/>
          </a:prstGeom>
          <a:solidFill>
            <a:srgbClr val="FFFFFF">
              <a:alpha val="4000"/>
            </a:srgbClr>
          </a:solidFill>
          <a:ln/>
        </p:spPr>
        <p:txBody>
          <a:bodyPr/>
          <a:lstStyle/>
          <a:p>
            <a:endParaRPr lang="en-IN" dirty="0"/>
          </a:p>
        </p:txBody>
      </p:sp>
      <p:sp>
        <p:nvSpPr>
          <p:cNvPr id="31" name="Text 22">
            <a:extLst>
              <a:ext uri="{FF2B5EF4-FFF2-40B4-BE49-F238E27FC236}">
                <a16:creationId xmlns:a16="http://schemas.microsoft.com/office/drawing/2014/main" id="{09F606E3-B20A-4265-A7BB-0FF9B4415D6D}"/>
              </a:ext>
            </a:extLst>
          </p:cNvPr>
          <p:cNvSpPr/>
          <p:nvPr/>
        </p:nvSpPr>
        <p:spPr>
          <a:xfrm>
            <a:off x="1062633" y="7049453"/>
            <a:ext cx="6014323" cy="375047"/>
          </a:xfrm>
          <a:prstGeom prst="rect">
            <a:avLst/>
          </a:prstGeom>
          <a:noFill/>
          <a:ln/>
        </p:spPr>
        <p:txBody>
          <a:bodyPr wrap="none" lIns="0" tIns="0" rIns="0" bIns="0" rtlCol="0" anchor="t"/>
          <a:lstStyle/>
          <a:p>
            <a:pPr marL="0" indent="0" algn="l">
              <a:lnSpc>
                <a:spcPts val="2950"/>
              </a:lnSpc>
              <a:buNone/>
            </a:pPr>
            <a:r>
              <a:rPr lang="en-US" dirty="0">
                <a:solidFill>
                  <a:srgbClr val="E2E6E9"/>
                </a:solidFill>
                <a:latin typeface="Merriweather" pitchFamily="34" charset="0"/>
              </a:rPr>
              <a:t>Cart</a:t>
            </a:r>
          </a:p>
          <a:p>
            <a:pPr marL="0" indent="0" algn="l">
              <a:lnSpc>
                <a:spcPts val="2950"/>
              </a:lnSpc>
              <a:buNone/>
            </a:pPr>
            <a:endParaRPr lang="en-US" sz="1800" dirty="0"/>
          </a:p>
        </p:txBody>
      </p:sp>
      <p:sp>
        <p:nvSpPr>
          <p:cNvPr id="32" name="Text 23">
            <a:extLst>
              <a:ext uri="{FF2B5EF4-FFF2-40B4-BE49-F238E27FC236}">
                <a16:creationId xmlns:a16="http://schemas.microsoft.com/office/drawing/2014/main" id="{1F34A46F-2DB0-4B7C-863F-A1EFA32811BE}"/>
              </a:ext>
            </a:extLst>
          </p:cNvPr>
          <p:cNvSpPr/>
          <p:nvPr/>
        </p:nvSpPr>
        <p:spPr>
          <a:xfrm>
            <a:off x="7553444" y="7049453"/>
            <a:ext cx="6014323" cy="375047"/>
          </a:xfrm>
          <a:prstGeom prst="rect">
            <a:avLst/>
          </a:prstGeom>
          <a:noFill/>
          <a:ln/>
        </p:spPr>
        <p:txBody>
          <a:bodyPr wrap="none" lIns="0" tIns="0" rIns="0" bIns="0" rtlCol="0" anchor="t"/>
          <a:lstStyle/>
          <a:p>
            <a:pPr marL="0" indent="0" algn="l">
              <a:lnSpc>
                <a:spcPts val="2950"/>
              </a:lnSpc>
              <a:buNone/>
            </a:pPr>
            <a:r>
              <a:rPr lang="en-US" sz="1800" dirty="0">
                <a:solidFill>
                  <a:srgbClr val="E2E6E9"/>
                </a:solidFill>
                <a:latin typeface="Merriweather" pitchFamily="34" charset="0"/>
                <a:ea typeface="Merriweather" pitchFamily="34" charset="-122"/>
                <a:cs typeface="Merriweather" pitchFamily="34" charset="-120"/>
              </a:rPr>
              <a:t>cement, bricks, plumbing, electrical, etc.</a:t>
            </a:r>
            <a:endParaRPr lang="en-US" sz="1800" dirty="0"/>
          </a:p>
        </p:txBody>
      </p:sp>
      <p:sp>
        <p:nvSpPr>
          <p:cNvPr id="33" name="Rectangle: Rounded Corners 32">
            <a:extLst>
              <a:ext uri="{FF2B5EF4-FFF2-40B4-BE49-F238E27FC236}">
                <a16:creationId xmlns:a16="http://schemas.microsoft.com/office/drawing/2014/main" id="{D36681F8-ABF5-4CC4-8BB8-F3B288E96296}"/>
              </a:ext>
            </a:extLst>
          </p:cNvPr>
          <p:cNvSpPr/>
          <p:nvPr/>
        </p:nvSpPr>
        <p:spPr>
          <a:xfrm>
            <a:off x="12890809" y="7783552"/>
            <a:ext cx="1583474" cy="31223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7.</a:t>
            </a:r>
          </a:p>
        </p:txBody>
      </p:sp>
    </p:spTree>
    <p:extLst>
      <p:ext uri="{BB962C8B-B14F-4D97-AF65-F5344CB8AC3E}">
        <p14:creationId xmlns:p14="http://schemas.microsoft.com/office/powerpoint/2010/main" val="2535459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6640-F27C-BEA6-6AA4-CF0FDD21671B}"/>
              </a:ext>
            </a:extLst>
          </p:cNvPr>
          <p:cNvSpPr>
            <a:spLocks noGrp="1"/>
          </p:cNvSpPr>
          <p:nvPr>
            <p:ph type="ctrTitle"/>
          </p:nvPr>
        </p:nvSpPr>
        <p:spPr>
          <a:xfrm>
            <a:off x="700391" y="1"/>
            <a:ext cx="10363200" cy="656892"/>
          </a:xfrm>
        </p:spPr>
        <p:txBody>
          <a:bodyPr/>
          <a:lstStyle/>
          <a:p>
            <a:r>
              <a:rPr lang="en-US" sz="3200" dirty="0"/>
              <a:t>Data flow diagram</a:t>
            </a:r>
          </a:p>
        </p:txBody>
      </p:sp>
      <p:sp>
        <p:nvSpPr>
          <p:cNvPr id="3" name="Subtitle 2">
            <a:extLst>
              <a:ext uri="{FF2B5EF4-FFF2-40B4-BE49-F238E27FC236}">
                <a16:creationId xmlns:a16="http://schemas.microsoft.com/office/drawing/2014/main" id="{34DC91F4-41E5-6514-DB50-CBDA0167ACB6}"/>
              </a:ext>
            </a:extLst>
          </p:cNvPr>
          <p:cNvSpPr>
            <a:spLocks noGrp="1"/>
          </p:cNvSpPr>
          <p:nvPr>
            <p:ph type="subTitle" idx="1"/>
          </p:nvPr>
        </p:nvSpPr>
        <p:spPr>
          <a:xfrm>
            <a:off x="1332689" y="851170"/>
            <a:ext cx="9730902" cy="5773366"/>
          </a:xfrm>
        </p:spPr>
        <p:txBody>
          <a:bodyPr/>
          <a:lstStyle/>
          <a:p>
            <a:endParaRPr lang="en-US" dirty="0"/>
          </a:p>
        </p:txBody>
      </p:sp>
      <p:pic>
        <p:nvPicPr>
          <p:cNvPr id="5" name="Picture 4">
            <a:extLst>
              <a:ext uri="{FF2B5EF4-FFF2-40B4-BE49-F238E27FC236}">
                <a16:creationId xmlns:a16="http://schemas.microsoft.com/office/drawing/2014/main" id="{82648999-79F5-7C07-BFDB-725B96960A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8408" y="754169"/>
            <a:ext cx="10009761" cy="5967644"/>
          </a:xfrm>
          <a:prstGeom prst="rect">
            <a:avLst/>
          </a:prstGeom>
        </p:spPr>
      </p:pic>
    </p:spTree>
    <p:extLst>
      <p:ext uri="{BB962C8B-B14F-4D97-AF65-F5344CB8AC3E}">
        <p14:creationId xmlns:p14="http://schemas.microsoft.com/office/powerpoint/2010/main" val="220980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D1CDD-A3AD-206E-68F0-6EA6276FEF77}"/>
              </a:ext>
            </a:extLst>
          </p:cNvPr>
          <p:cNvSpPr>
            <a:spLocks noGrp="1"/>
          </p:cNvSpPr>
          <p:nvPr>
            <p:ph type="title"/>
          </p:nvPr>
        </p:nvSpPr>
        <p:spPr>
          <a:xfrm>
            <a:off x="812800" y="121920"/>
            <a:ext cx="10566400" cy="670560"/>
          </a:xfrm>
        </p:spPr>
        <p:txBody>
          <a:bodyPr/>
          <a:lstStyle/>
          <a:p>
            <a:r>
              <a:rPr lang="en-US" dirty="0"/>
              <a:t>                           ER diagram</a:t>
            </a:r>
          </a:p>
        </p:txBody>
      </p:sp>
      <p:pic>
        <p:nvPicPr>
          <p:cNvPr id="6" name="Content Placeholder 5">
            <a:extLst>
              <a:ext uri="{FF2B5EF4-FFF2-40B4-BE49-F238E27FC236}">
                <a16:creationId xmlns:a16="http://schemas.microsoft.com/office/drawing/2014/main" id="{FD6844B1-6352-F282-0627-81F0A6A1E63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64343" y="947651"/>
            <a:ext cx="11239730" cy="5519651"/>
          </a:xfrm>
        </p:spPr>
      </p:pic>
    </p:spTree>
    <p:extLst>
      <p:ext uri="{BB962C8B-B14F-4D97-AF65-F5344CB8AC3E}">
        <p14:creationId xmlns:p14="http://schemas.microsoft.com/office/powerpoint/2010/main" val="328587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cean design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spDef>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Ocean design template.potx" id="{A725F50D-036D-42E9-8BE4-5E8C740686A1}" vid="{2BF94DBE-E897-41AE-BC8D-5738C7ADC2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Ocean design template</Template>
  <TotalTime>399</TotalTime>
  <Words>646</Words>
  <Application>Microsoft Office PowerPoint</Application>
  <PresentationFormat>Widescreen</PresentationFormat>
  <Paragraphs>79</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Merriweather</vt:lpstr>
      <vt:lpstr>Ocean design template</vt:lpstr>
      <vt:lpstr>FLYNEST</vt:lpstr>
      <vt:lpstr>Project Overview</vt:lpstr>
      <vt:lpstr>Problem Statement</vt:lpstr>
      <vt:lpstr>OBJECTIVE AND DELIVERABLES</vt:lpstr>
      <vt:lpstr>PowerPoint Presentation</vt:lpstr>
      <vt:lpstr>Backend Development: .NET Web API </vt:lpstr>
      <vt:lpstr>Database Design: MSSQL Schema</vt:lpstr>
      <vt:lpstr>Data flow diagram</vt:lpstr>
      <vt:lpstr>                           ER diagram</vt:lpstr>
      <vt:lpstr>                       Class diagram</vt:lpstr>
      <vt:lpstr>                     Use case diagram</vt:lpstr>
      <vt:lpstr>Activity diagram</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FLYNEST</dc:title>
  <dc:creator>Lalita Khairnar</dc:creator>
  <cp:lastModifiedBy>Nirmal Gandhwani</cp:lastModifiedBy>
  <cp:revision>29</cp:revision>
  <dcterms:created xsi:type="dcterms:W3CDTF">2025-08-06T06:44:23Z</dcterms:created>
  <dcterms:modified xsi:type="dcterms:W3CDTF">2025-08-06T20:26:04Z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74065000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