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76" r:id="rId5"/>
    <p:sldId id="259" r:id="rId6"/>
    <p:sldId id="261" r:id="rId7"/>
    <p:sldId id="262" r:id="rId8"/>
    <p:sldId id="263" r:id="rId9"/>
    <p:sldId id="264" r:id="rId10"/>
    <p:sldId id="274" r:id="rId11"/>
    <p:sldId id="265" r:id="rId12"/>
    <p:sldId id="266" r:id="rId13"/>
    <p:sldId id="267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9217-B971-351D-CFC3-136F285D6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09" y="-279998"/>
            <a:ext cx="8791575" cy="243068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FlyNESt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sz="3100" b="1" dirty="0"/>
              <a:t>Online flight ticket booking platform    </a:t>
            </a:r>
            <a:br>
              <a:rPr lang="en-IN" sz="4800" b="1" dirty="0"/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8415D-4BA9-FBD6-92DE-D6CFAC3D9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275" y="2041828"/>
            <a:ext cx="10317445" cy="4261632"/>
          </a:xfrm>
        </p:spPr>
        <p:txBody>
          <a:bodyPr>
            <a:normAutofit fontScale="85000" lnSpcReduction="20000"/>
          </a:bodyPr>
          <a:lstStyle/>
          <a:p>
            <a:pPr marR="50800" algn="ctr"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(PG-DAC) from</a:t>
            </a:r>
            <a:endParaRPr lang="en-IN" sz="2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ts val="1280"/>
              </a:lnSpc>
              <a:buNone/>
            </a:pPr>
            <a:r>
              <a:rPr lang="en-US" sz="2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INSTITUTE OF EMERGING TECHNOLOGIES</a:t>
            </a:r>
          </a:p>
          <a:p>
            <a:pPr algn="ctr">
              <a:lnSpc>
                <a:spcPts val="1280"/>
              </a:lnSpc>
              <a:buNone/>
            </a:pPr>
            <a:endParaRPr 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1280"/>
              </a:lnSpc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Project review 1</a:t>
            </a:r>
            <a:endParaRPr 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ts val="1280"/>
              </a:lnSpc>
              <a:buNone/>
            </a:pPr>
            <a:endParaRPr lang="en-US" sz="28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algn="ctr">
              <a:lnSpc>
                <a:spcPts val="1280"/>
              </a:lnSpc>
              <a:buNone/>
            </a:pPr>
            <a:r>
              <a:rPr lang="en-IN" sz="2800" dirty="0">
                <a:solidFill>
                  <a:schemeClr val="bg1"/>
                </a:solidFill>
              </a:rPr>
              <a:t>Presented by :</a:t>
            </a:r>
          </a:p>
          <a:p>
            <a:pPr algn="ctr">
              <a:lnSpc>
                <a:spcPts val="1280"/>
              </a:lnSpc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pPr>
              <a:lnSpc>
                <a:spcPts val="1280"/>
              </a:lnSpc>
              <a:buNone/>
            </a:pPr>
            <a:r>
              <a:rPr lang="en-IN" sz="2800" dirty="0">
                <a:solidFill>
                  <a:schemeClr val="bg1"/>
                </a:solidFill>
              </a:rPr>
              <a:t>				Dhananjay Ahirrao (250245920023)</a:t>
            </a:r>
          </a:p>
          <a:p>
            <a:pPr>
              <a:lnSpc>
                <a:spcPts val="1280"/>
              </a:lnSpc>
              <a:buNone/>
            </a:pPr>
            <a:r>
              <a:rPr lang="en-IN" sz="2800" dirty="0">
                <a:solidFill>
                  <a:schemeClr val="bg1"/>
                </a:solidFill>
              </a:rPr>
              <a:t>				Prachiti Sonar (250245920062)</a:t>
            </a:r>
          </a:p>
          <a:p>
            <a:pPr>
              <a:lnSpc>
                <a:spcPts val="1280"/>
              </a:lnSpc>
              <a:buNone/>
            </a:pPr>
            <a:r>
              <a:rPr lang="en-IN" sz="2800" dirty="0">
                <a:solidFill>
                  <a:schemeClr val="bg1"/>
                </a:solidFill>
              </a:rPr>
              <a:t>				Nirmal gandhwani (250245920056)</a:t>
            </a:r>
          </a:p>
          <a:p>
            <a:pPr>
              <a:lnSpc>
                <a:spcPts val="1280"/>
              </a:lnSpc>
              <a:buNone/>
            </a:pPr>
            <a:r>
              <a:rPr lang="en-IN" sz="2800" dirty="0">
                <a:solidFill>
                  <a:schemeClr val="bg1"/>
                </a:solidFill>
              </a:rPr>
              <a:t>				Jaykishan Pandey (250245920059)</a:t>
            </a:r>
          </a:p>
          <a:p>
            <a:pPr>
              <a:lnSpc>
                <a:spcPts val="1280"/>
              </a:lnSpc>
            </a:pPr>
            <a:r>
              <a:rPr lang="en-IN" sz="2800" dirty="0">
                <a:solidFill>
                  <a:schemeClr val="bg1"/>
                </a:solidFill>
              </a:rPr>
              <a:t>				Lalita KHAIARNAR (250245920047)</a:t>
            </a:r>
          </a:p>
          <a:p>
            <a:pPr algn="ctr">
              <a:lnSpc>
                <a:spcPts val="1280"/>
              </a:lnSpc>
              <a:buNone/>
            </a:pPr>
            <a:endParaRPr lang="en-IN" sz="2800" dirty="0">
              <a:solidFill>
                <a:schemeClr val="bg1"/>
              </a:solidFill>
            </a:endParaRPr>
          </a:p>
          <a:p>
            <a:pPr algn="ctr">
              <a:lnSpc>
                <a:spcPts val="1280"/>
              </a:lnSpc>
              <a:buNone/>
            </a:pPr>
            <a:r>
              <a:rPr lang="en-IN" sz="2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0492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1BD24-FA64-ECF2-0BC1-2CA32F1B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FF63965-982F-91D3-53A3-418897151B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829" y="384684"/>
            <a:ext cx="8120742" cy="6224086"/>
          </a:xfrm>
        </p:spPr>
      </p:pic>
    </p:spTree>
    <p:extLst>
      <p:ext uri="{BB962C8B-B14F-4D97-AF65-F5344CB8AC3E}">
        <p14:creationId xmlns:p14="http://schemas.microsoft.com/office/powerpoint/2010/main" val="26338614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B435-E750-1ED0-9B24-51E56CD0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3" y="-165253"/>
            <a:ext cx="9905998" cy="1478570"/>
          </a:xfrm>
        </p:spPr>
        <p:txBody>
          <a:bodyPr/>
          <a:lstStyle/>
          <a:p>
            <a:r>
              <a:rPr lang="en-IN" dirty="0"/>
              <a:t>Class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4E0767-F5DD-AA63-A372-A18588D118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390" y="1008062"/>
            <a:ext cx="10055222" cy="5425085"/>
          </a:xfrm>
        </p:spPr>
      </p:pic>
    </p:spTree>
    <p:extLst>
      <p:ext uri="{BB962C8B-B14F-4D97-AF65-F5344CB8AC3E}">
        <p14:creationId xmlns:p14="http://schemas.microsoft.com/office/powerpoint/2010/main" val="190442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979C3-A9DB-3267-1334-9EBFE9CB2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7025"/>
            <a:ext cx="9905998" cy="1478570"/>
          </a:xfrm>
        </p:spPr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C3F00-88E2-24AA-B01B-F475F3658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2858" y="979714"/>
            <a:ext cx="8752114" cy="5617029"/>
          </a:xfrm>
        </p:spPr>
      </p:pic>
    </p:spTree>
    <p:extLst>
      <p:ext uri="{BB962C8B-B14F-4D97-AF65-F5344CB8AC3E}">
        <p14:creationId xmlns:p14="http://schemas.microsoft.com/office/powerpoint/2010/main" val="3773986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E518C-267E-97B8-F425-18C66039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54367"/>
            <a:ext cx="9905998" cy="1264710"/>
          </a:xfrm>
        </p:spPr>
        <p:txBody>
          <a:bodyPr/>
          <a:lstStyle/>
          <a:p>
            <a:r>
              <a:rPr lang="en-IN" dirty="0"/>
              <a:t>Activity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F892D3-E369-0C50-CA58-A54FBDF49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1599" y="326571"/>
            <a:ext cx="3167744" cy="6422572"/>
          </a:xfrm>
        </p:spPr>
      </p:pic>
    </p:spTree>
    <p:extLst>
      <p:ext uri="{BB962C8B-B14F-4D97-AF65-F5344CB8AC3E}">
        <p14:creationId xmlns:p14="http://schemas.microsoft.com/office/powerpoint/2010/main" val="1829481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4609E-3865-1189-1E12-A88C49BC8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2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1B741-54A4-C2D7-1FB1-2593056EA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FlyNest enhances the traditional flight booking system by offering a convenient, secure, and fast online platform.</a:t>
            </a:r>
          </a:p>
          <a:p>
            <a:r>
              <a:rPr lang="en-US" sz="2800" dirty="0"/>
              <a:t> It addresses key pain points and provides a modern travel booking experience.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39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36C9C-EA14-6D96-1693-4A249875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61E623-FD41-D172-BCCD-0DE37C16E12F}"/>
              </a:ext>
            </a:extLst>
          </p:cNvPr>
          <p:cNvSpPr txBox="1"/>
          <p:nvPr/>
        </p:nvSpPr>
        <p:spPr>
          <a:xfrm>
            <a:off x="4005942" y="2471058"/>
            <a:ext cx="590005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6357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DC4B-CF74-89F9-40C6-1C87D9DA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229" y="1074656"/>
            <a:ext cx="9905998" cy="432690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2"/>
                </a:solidFill>
              </a:rPr>
              <a:t>1. Introduction </a:t>
            </a:r>
            <a:br>
              <a:rPr lang="en-US" dirty="0">
                <a:solidFill>
                  <a:schemeClr val="bg2"/>
                </a:solidFill>
              </a:rPr>
            </a:br>
            <a:br>
              <a:rPr lang="en-US" dirty="0">
                <a:solidFill>
                  <a:schemeClr val="bg2"/>
                </a:solidFill>
              </a:rPr>
            </a:br>
            <a:r>
              <a:rPr lang="en-US" sz="2700" dirty="0"/>
              <a:t>The Online Flight Ticket Booking System is a web-based application designed to simplify the process of booking flight tickets. 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It provides a platform where users can search, compare, and book flight tickets seamlessly using the internet.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The system aims to simplify and digitize the flight booking process.</a:t>
            </a: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It includes user-friendly interfaces and secure payment options.</a:t>
            </a:r>
            <a:br>
              <a:rPr lang="en-US" sz="2700" dirty="0"/>
            </a:br>
            <a:br>
              <a:rPr lang="en-US" sz="2700" dirty="0"/>
            </a:br>
            <a:endParaRPr lang="en-IN" sz="2700" dirty="0"/>
          </a:p>
        </p:txBody>
      </p:sp>
    </p:spTree>
    <p:extLst>
      <p:ext uri="{BB962C8B-B14F-4D97-AF65-F5344CB8AC3E}">
        <p14:creationId xmlns:p14="http://schemas.microsoft.com/office/powerpoint/2010/main" val="610846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EAC08-5485-0719-5200-417DB3FA3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696825"/>
          </a:xfrm>
        </p:spPr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2. Problem Definition &amp;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B9D5-B883-6859-7B2A-1D273BA38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6825"/>
            <a:ext cx="9905999" cy="39384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Problem Definition </a:t>
            </a:r>
          </a:p>
          <a:p>
            <a:pPr marL="0" indent="0">
              <a:buNone/>
            </a:pPr>
            <a:r>
              <a:rPr lang="en-US" sz="2000" dirty="0"/>
              <a:t>Traditional flight booking systems involve human interaction, physical presence, and long queues. This results in time consumption and lack of real-time availability. </a:t>
            </a:r>
          </a:p>
          <a:p>
            <a:pPr marL="0" indent="0">
              <a:buNone/>
            </a:pPr>
            <a:endParaRPr lang="en-US" sz="2000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Old flight booking systems need people to stand in lines and take time.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No instant updates about seat availability or flight details.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Hard to book flights anytime or from anywhere.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Mistakes can happen easily, like double bookings.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Not easy to check flight prices or compare options.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54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86CD-C12A-2033-3318-2F75EF674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A232-1A74-1693-F4CE-01F310A97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170"/>
            <a:ext cx="9905999" cy="63790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Goals &amp; Objectives</a:t>
            </a:r>
          </a:p>
          <a:p>
            <a:pPr marL="0" indent="0">
              <a:buNone/>
            </a:pPr>
            <a:r>
              <a:rPr lang="en-US" sz="2000" dirty="0"/>
              <a:t>Provide a user-friendly platform for booking tickets. Offer real-time updates of flights and availability. Secure user data and payments. Improve customer satisfaction.</a:t>
            </a:r>
          </a:p>
          <a:p>
            <a:pPr marL="0" indent="0">
              <a:buNone/>
            </a:pPr>
            <a:endParaRPr lang="en-US" sz="20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Make an easy-to-use online flight booking system.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Show real-time flight details and seat availability.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Keep user data and payments safe.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Let users cancel or change tickets online.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Support payments through UPI, cards, or wallets.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Help users through chatbot or live chat.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2000" dirty="0">
                <a:latin typeface="+mj-lt"/>
              </a:rPr>
              <a:t>Give offers and points for regular users.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sz="2800" dirty="0"/>
          </a:p>
          <a:p>
            <a:pPr marL="0" indent="0">
              <a:buNone/>
            </a:pPr>
            <a:r>
              <a:rPr lang="en-US" sz="2800" b="1" dirty="0">
                <a:solidFill>
                  <a:schemeClr val="bg1"/>
                </a:solidFill>
              </a:rPr>
              <a:t>Major Constraints &amp; Outcomes</a:t>
            </a:r>
          </a:p>
          <a:p>
            <a:pPr marL="0" indent="0">
              <a:buNone/>
            </a:pPr>
            <a:r>
              <a:rPr lang="en-US" sz="2000" dirty="0"/>
              <a:t>Real-time data sync with airlines. Secure handling of user credentials and payment. High system    availability. Responsive user interface.</a:t>
            </a:r>
            <a:endParaRPr lang="en-IN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459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D32F-7B35-B3D4-63E7-ACB51720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2"/>
                </a:solidFill>
              </a:rPr>
              <a:t>3. Software Requirements.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F0B1D-6571-BE68-C04C-159644E9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*Frontend:*</a:t>
            </a:r>
            <a:r>
              <a:rPr lang="en-US" sz="2800" dirty="0"/>
              <a:t> React</a:t>
            </a:r>
          </a:p>
          <a:p>
            <a:pPr algn="just"/>
            <a:r>
              <a:rPr lang="en-US" sz="2800" dirty="0">
                <a:solidFill>
                  <a:schemeClr val="bg1"/>
                </a:solidFill>
              </a:rPr>
              <a:t>*Backend:* </a:t>
            </a:r>
            <a:r>
              <a:rPr lang="en-US" sz="2800" dirty="0"/>
              <a:t>JAVA/ ASP .NET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*Database:*</a:t>
            </a:r>
            <a:r>
              <a:rPr lang="en-US" sz="2800" dirty="0"/>
              <a:t>MySQL</a:t>
            </a:r>
          </a:p>
          <a:p>
            <a:r>
              <a:rPr lang="en-US" sz="2800" dirty="0">
                <a:solidFill>
                  <a:schemeClr val="bg1"/>
                </a:solidFill>
              </a:rPr>
              <a:t>*API:* </a:t>
            </a:r>
            <a:r>
              <a:rPr lang="en-US" sz="2800" dirty="0"/>
              <a:t>External Flight Data API (e.g., Skyscanner, Amadeus)</a:t>
            </a:r>
          </a:p>
          <a:p>
            <a:r>
              <a:rPr lang="en-US" sz="2800" dirty="0">
                <a:solidFill>
                  <a:schemeClr val="bg1"/>
                </a:solidFill>
              </a:rPr>
              <a:t>*Payment Gateway:* </a:t>
            </a:r>
            <a:r>
              <a:rPr lang="en-US" sz="2800" dirty="0"/>
              <a:t>Stripe API</a:t>
            </a:r>
          </a:p>
        </p:txBody>
      </p:sp>
    </p:spTree>
    <p:extLst>
      <p:ext uri="{BB962C8B-B14F-4D97-AF65-F5344CB8AC3E}">
        <p14:creationId xmlns:p14="http://schemas.microsoft.com/office/powerpoint/2010/main" val="175112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20AF-6146-23EE-1125-C03A9A4BA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bg2"/>
                </a:solidFill>
              </a:rPr>
              <a:t>4. Performance Requirement.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2E090-8986-4EAA-EDD4-87FBB43FB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Hardware Requirements Processor: Intel i5 or higher RAM: 8GB minimum HDD: 500GB or SSD </a:t>
            </a:r>
          </a:p>
          <a:p>
            <a:r>
              <a:rPr lang="en-IN" sz="3200" dirty="0"/>
              <a:t>Software Requirements OS: Windows/Linux Backend: MySQL Frontend: HTML/CSS/JavaScript Server: Apache Tomcat/Node.js</a:t>
            </a:r>
          </a:p>
        </p:txBody>
      </p:sp>
    </p:spTree>
    <p:extLst>
      <p:ext uri="{BB962C8B-B14F-4D97-AF65-F5344CB8AC3E}">
        <p14:creationId xmlns:p14="http://schemas.microsoft.com/office/powerpoint/2010/main" val="463485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C44F-E697-D572-973D-7E7F51A4C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0"/>
            <a:ext cx="9905998" cy="589796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054177-A7A7-8B03-E94B-F97FC4DA5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8287" y="534595"/>
            <a:ext cx="7935684" cy="6183474"/>
          </a:xfrm>
        </p:spPr>
      </p:pic>
    </p:spTree>
    <p:extLst>
      <p:ext uri="{BB962C8B-B14F-4D97-AF65-F5344CB8AC3E}">
        <p14:creationId xmlns:p14="http://schemas.microsoft.com/office/powerpoint/2010/main" val="1114673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7E04-44D6-B2EF-4F96-C9BA1799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78025"/>
            <a:ext cx="9905998" cy="888774"/>
          </a:xfrm>
        </p:spPr>
        <p:txBody>
          <a:bodyPr/>
          <a:lstStyle/>
          <a:p>
            <a:r>
              <a:rPr lang="en-IN" dirty="0"/>
              <a:t>Data flow diagram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02241D-57CC-2B4A-51E1-47C3C534F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15" y="881478"/>
            <a:ext cx="9905998" cy="5607939"/>
          </a:xfrm>
        </p:spPr>
      </p:pic>
    </p:spTree>
    <p:extLst>
      <p:ext uri="{BB962C8B-B14F-4D97-AF65-F5344CB8AC3E}">
        <p14:creationId xmlns:p14="http://schemas.microsoft.com/office/powerpoint/2010/main" val="1865029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FD9C-6C2C-25F3-5197-6E147AE33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83090"/>
            <a:ext cx="9905998" cy="709539"/>
          </a:xfrm>
        </p:spPr>
        <p:txBody>
          <a:bodyPr/>
          <a:lstStyle/>
          <a:p>
            <a:r>
              <a:rPr lang="en-IN" dirty="0"/>
              <a:t>Use case diagram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F07FEF-3F0F-5C52-F640-D3CE7BDBF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57" y="801481"/>
            <a:ext cx="9339943" cy="5726883"/>
          </a:xfrm>
        </p:spPr>
      </p:pic>
    </p:spTree>
    <p:extLst>
      <p:ext uri="{BB962C8B-B14F-4D97-AF65-F5344CB8AC3E}">
        <p14:creationId xmlns:p14="http://schemas.microsoft.com/office/powerpoint/2010/main" val="3080285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217</TotalTime>
  <Words>482</Words>
  <Application>Microsoft Office PowerPoint</Application>
  <PresentationFormat>Widescreen</PresentationFormat>
  <Paragraphs>57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Tw Cen MT</vt:lpstr>
      <vt:lpstr>Circuit</vt:lpstr>
      <vt:lpstr>FlyNESt Online flight ticket booking platform     </vt:lpstr>
      <vt:lpstr>1. Introduction   The Online Flight Ticket Booking System is a web-based application designed to simplify the process of booking flight tickets.   It provides a platform where users can search, compare, and book flight tickets seamlessly using the internet.  The system aims to simplify and digitize the flight booking process.  It includes user-friendly interfaces and secure payment options.  </vt:lpstr>
      <vt:lpstr>2. Problem Definition &amp; Scope</vt:lpstr>
      <vt:lpstr>PowerPoint Presentation</vt:lpstr>
      <vt:lpstr>3. Software Requirements.</vt:lpstr>
      <vt:lpstr>4. Performance Requirement.</vt:lpstr>
      <vt:lpstr>ER DIAGRAM</vt:lpstr>
      <vt:lpstr>Data flow diagram</vt:lpstr>
      <vt:lpstr>Use case diagram </vt:lpstr>
      <vt:lpstr>PowerPoint Presentation</vt:lpstr>
      <vt:lpstr>Class diagram</vt:lpstr>
      <vt:lpstr>Sequence diagram</vt:lpstr>
      <vt:lpstr>Activity diagram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jaykishan pandey</dc:creator>
  <cp:lastModifiedBy>Dhananjay Ahirrao</cp:lastModifiedBy>
  <cp:revision>23</cp:revision>
  <dcterms:created xsi:type="dcterms:W3CDTF">2025-06-22T15:06:03Z</dcterms:created>
  <dcterms:modified xsi:type="dcterms:W3CDTF">2025-07-01T14:42:44Z</dcterms:modified>
</cp:coreProperties>
</file>