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3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5" autoAdjust="0"/>
    <p:restoredTop sz="94595" autoAdjust="0"/>
  </p:normalViewPr>
  <p:slideViewPr>
    <p:cSldViewPr snapToGrid="0">
      <p:cViewPr varScale="1">
        <p:scale>
          <a:sx n="108" d="100"/>
          <a:sy n="108" d="100"/>
        </p:scale>
        <p:origin x="70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E57A19-427D-4061-AB10-C91FAF0AB759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F16917-2470-4D2A-A84D-5C619331B9BD}">
      <dgm:prSet phldrT="[Text]"/>
      <dgm:spPr/>
      <dgm:t>
        <a:bodyPr/>
        <a:lstStyle/>
        <a:p>
          <a:r>
            <a:rPr lang="en-US" dirty="0"/>
            <a:t>Ask a question</a:t>
          </a:r>
        </a:p>
      </dgm:t>
    </dgm:pt>
    <dgm:pt modelId="{690FA3FC-E968-4348-A43D-031D104B2C3C}" type="parTrans" cxnId="{FCD48F27-F206-4140-A733-503DBF84FA1F}">
      <dgm:prSet/>
      <dgm:spPr/>
      <dgm:t>
        <a:bodyPr/>
        <a:lstStyle/>
        <a:p>
          <a:endParaRPr lang="en-US"/>
        </a:p>
      </dgm:t>
    </dgm:pt>
    <dgm:pt modelId="{60631E6D-41C5-4EB5-A913-D0F43A3CDAA9}" type="sibTrans" cxnId="{FCD48F27-F206-4140-A733-503DBF84FA1F}">
      <dgm:prSet/>
      <dgm:spPr/>
      <dgm:t>
        <a:bodyPr/>
        <a:lstStyle/>
        <a:p>
          <a:endParaRPr lang="en-US"/>
        </a:p>
      </dgm:t>
    </dgm:pt>
    <dgm:pt modelId="{9C116885-63A1-4DC9-90BE-F86D8000A95C}">
      <dgm:prSet phldrT="[Text]"/>
      <dgm:spPr/>
      <dgm:t>
        <a:bodyPr/>
        <a:lstStyle/>
        <a:p>
          <a:r>
            <a:rPr lang="en-US" dirty="0"/>
            <a:t>Do research</a:t>
          </a:r>
        </a:p>
      </dgm:t>
    </dgm:pt>
    <dgm:pt modelId="{9B93033A-EE94-4150-8BA2-1FD7E2192D73}" type="parTrans" cxnId="{8626B8E8-477C-45DD-9888-D56784E021B9}">
      <dgm:prSet/>
      <dgm:spPr/>
      <dgm:t>
        <a:bodyPr/>
        <a:lstStyle/>
        <a:p>
          <a:endParaRPr lang="en-US"/>
        </a:p>
      </dgm:t>
    </dgm:pt>
    <dgm:pt modelId="{955C7F16-F166-4B60-95E6-A88AA153CE06}" type="sibTrans" cxnId="{8626B8E8-477C-45DD-9888-D56784E021B9}">
      <dgm:prSet/>
      <dgm:spPr/>
      <dgm:t>
        <a:bodyPr/>
        <a:lstStyle/>
        <a:p>
          <a:endParaRPr lang="en-US"/>
        </a:p>
      </dgm:t>
    </dgm:pt>
    <dgm:pt modelId="{2EC00530-B925-4751-AEBD-343879BF13ED}">
      <dgm:prSet phldrT="[Text]"/>
      <dgm:spPr/>
      <dgm:t>
        <a:bodyPr/>
        <a:lstStyle/>
        <a:p>
          <a:r>
            <a:rPr lang="en-US" dirty="0"/>
            <a:t>Construct hypothesis</a:t>
          </a:r>
        </a:p>
      </dgm:t>
    </dgm:pt>
    <dgm:pt modelId="{BBF64956-24DC-4C63-A542-614F7322AFD0}" type="parTrans" cxnId="{EF424BC4-F4BE-4D78-9E16-27FB9F52B122}">
      <dgm:prSet/>
      <dgm:spPr/>
      <dgm:t>
        <a:bodyPr/>
        <a:lstStyle/>
        <a:p>
          <a:endParaRPr lang="en-US"/>
        </a:p>
      </dgm:t>
    </dgm:pt>
    <dgm:pt modelId="{F0828823-BE52-4F10-9540-78EB7E7F687D}" type="sibTrans" cxnId="{EF424BC4-F4BE-4D78-9E16-27FB9F52B122}">
      <dgm:prSet/>
      <dgm:spPr/>
      <dgm:t>
        <a:bodyPr/>
        <a:lstStyle/>
        <a:p>
          <a:endParaRPr lang="en-US"/>
        </a:p>
      </dgm:t>
    </dgm:pt>
    <dgm:pt modelId="{AE5581D1-F025-4EA7-8E0B-1B09FADFB73C}">
      <dgm:prSet phldrT="[Text]"/>
      <dgm:spPr/>
      <dgm:t>
        <a:bodyPr/>
        <a:lstStyle/>
        <a:p>
          <a:r>
            <a:rPr lang="en-US" dirty="0"/>
            <a:t>Test hypothesis</a:t>
          </a:r>
        </a:p>
      </dgm:t>
    </dgm:pt>
    <dgm:pt modelId="{FAE85296-AC88-488B-B36B-C13046CC8CCC}" type="parTrans" cxnId="{EDFA75E6-BBF6-481D-A24A-511BF67A7861}">
      <dgm:prSet/>
      <dgm:spPr/>
      <dgm:t>
        <a:bodyPr/>
        <a:lstStyle/>
        <a:p>
          <a:endParaRPr lang="en-US"/>
        </a:p>
      </dgm:t>
    </dgm:pt>
    <dgm:pt modelId="{891C2465-E959-4819-915A-675CB4F12FAD}" type="sibTrans" cxnId="{EDFA75E6-BBF6-481D-A24A-511BF67A7861}">
      <dgm:prSet/>
      <dgm:spPr/>
      <dgm:t>
        <a:bodyPr/>
        <a:lstStyle/>
        <a:p>
          <a:endParaRPr lang="en-US"/>
        </a:p>
      </dgm:t>
    </dgm:pt>
    <dgm:pt modelId="{5F57DF76-19D2-441A-8D59-E2C882531B8B}">
      <dgm:prSet phldrT="[Text]"/>
      <dgm:spPr/>
      <dgm:t>
        <a:bodyPr/>
        <a:lstStyle/>
        <a:p>
          <a:r>
            <a:rPr lang="en-US" dirty="0"/>
            <a:t>Draw conclusion</a:t>
          </a:r>
        </a:p>
      </dgm:t>
    </dgm:pt>
    <dgm:pt modelId="{D04E2B94-2FE3-49BB-AEF2-41061E5A0B2F}" type="parTrans" cxnId="{E9DC55F8-A415-48D8-86BB-DF0FCA7557C3}">
      <dgm:prSet/>
      <dgm:spPr/>
      <dgm:t>
        <a:bodyPr/>
        <a:lstStyle/>
        <a:p>
          <a:endParaRPr lang="en-US"/>
        </a:p>
      </dgm:t>
    </dgm:pt>
    <dgm:pt modelId="{3F17650B-0F4F-4D04-A742-FE7695413507}" type="sibTrans" cxnId="{E9DC55F8-A415-48D8-86BB-DF0FCA7557C3}">
      <dgm:prSet/>
      <dgm:spPr/>
      <dgm:t>
        <a:bodyPr/>
        <a:lstStyle/>
        <a:p>
          <a:endParaRPr lang="en-US"/>
        </a:p>
      </dgm:t>
    </dgm:pt>
    <dgm:pt modelId="{8D8040C3-ADD3-484B-83EC-EB1A7C9FF9A3}" type="pres">
      <dgm:prSet presAssocID="{A8E57A19-427D-4061-AB10-C91FAF0AB759}" presName="Name0" presStyleCnt="0">
        <dgm:presLayoutVars>
          <dgm:dir/>
          <dgm:resizeHandles/>
        </dgm:presLayoutVars>
      </dgm:prSet>
      <dgm:spPr/>
    </dgm:pt>
    <dgm:pt modelId="{102196C9-5889-4CAE-A610-C28C23EFE23D}" type="pres">
      <dgm:prSet presAssocID="{66F16917-2470-4D2A-A84D-5C619331B9BD}" presName="compNode" presStyleCnt="0"/>
      <dgm:spPr/>
    </dgm:pt>
    <dgm:pt modelId="{3EC5594D-FE38-4FFF-B0EF-91333FA82653}" type="pres">
      <dgm:prSet presAssocID="{66F16917-2470-4D2A-A84D-5C619331B9BD}" presName="dummyConnPt" presStyleCnt="0"/>
      <dgm:spPr/>
    </dgm:pt>
    <dgm:pt modelId="{09179DBE-19AB-4877-A5CC-6441087CFEE7}" type="pres">
      <dgm:prSet presAssocID="{66F16917-2470-4D2A-A84D-5C619331B9BD}" presName="node" presStyleLbl="node1" presStyleIdx="0" presStyleCnt="5">
        <dgm:presLayoutVars>
          <dgm:bulletEnabled val="1"/>
        </dgm:presLayoutVars>
      </dgm:prSet>
      <dgm:spPr/>
    </dgm:pt>
    <dgm:pt modelId="{643F7639-1671-4762-83A1-9806BC9F6832}" type="pres">
      <dgm:prSet presAssocID="{60631E6D-41C5-4EB5-A913-D0F43A3CDAA9}" presName="sibTrans" presStyleLbl="bgSibTrans2D1" presStyleIdx="0" presStyleCnt="4"/>
      <dgm:spPr/>
    </dgm:pt>
    <dgm:pt modelId="{19201CFF-C7B4-48E5-BED3-E469B8E11A60}" type="pres">
      <dgm:prSet presAssocID="{9C116885-63A1-4DC9-90BE-F86D8000A95C}" presName="compNode" presStyleCnt="0"/>
      <dgm:spPr/>
    </dgm:pt>
    <dgm:pt modelId="{D95DEF23-C9C4-42A9-8DB4-5D058F2B45BE}" type="pres">
      <dgm:prSet presAssocID="{9C116885-63A1-4DC9-90BE-F86D8000A95C}" presName="dummyConnPt" presStyleCnt="0"/>
      <dgm:spPr/>
    </dgm:pt>
    <dgm:pt modelId="{C72F3710-2528-446F-B599-339C0F795E93}" type="pres">
      <dgm:prSet presAssocID="{9C116885-63A1-4DC9-90BE-F86D8000A95C}" presName="node" presStyleLbl="node1" presStyleIdx="1" presStyleCnt="5">
        <dgm:presLayoutVars>
          <dgm:bulletEnabled val="1"/>
        </dgm:presLayoutVars>
      </dgm:prSet>
      <dgm:spPr/>
    </dgm:pt>
    <dgm:pt modelId="{6DBE4368-CAEA-40BE-BE3D-B7FA50BCD1BB}" type="pres">
      <dgm:prSet presAssocID="{955C7F16-F166-4B60-95E6-A88AA153CE06}" presName="sibTrans" presStyleLbl="bgSibTrans2D1" presStyleIdx="1" presStyleCnt="4"/>
      <dgm:spPr/>
    </dgm:pt>
    <dgm:pt modelId="{E3DF7314-E0A7-469D-83D6-36E659731985}" type="pres">
      <dgm:prSet presAssocID="{2EC00530-B925-4751-AEBD-343879BF13ED}" presName="compNode" presStyleCnt="0"/>
      <dgm:spPr/>
    </dgm:pt>
    <dgm:pt modelId="{FC4AFD86-B49E-495B-8CE4-C0B7016412AC}" type="pres">
      <dgm:prSet presAssocID="{2EC00530-B925-4751-AEBD-343879BF13ED}" presName="dummyConnPt" presStyleCnt="0"/>
      <dgm:spPr/>
    </dgm:pt>
    <dgm:pt modelId="{62742188-266C-4EA5-995A-30E151A82ACD}" type="pres">
      <dgm:prSet presAssocID="{2EC00530-B925-4751-AEBD-343879BF13ED}" presName="node" presStyleLbl="node1" presStyleIdx="2" presStyleCnt="5">
        <dgm:presLayoutVars>
          <dgm:bulletEnabled val="1"/>
        </dgm:presLayoutVars>
      </dgm:prSet>
      <dgm:spPr/>
    </dgm:pt>
    <dgm:pt modelId="{FCA4D3F7-023C-4BE4-BCD5-D599278C522D}" type="pres">
      <dgm:prSet presAssocID="{F0828823-BE52-4F10-9540-78EB7E7F687D}" presName="sibTrans" presStyleLbl="bgSibTrans2D1" presStyleIdx="2" presStyleCnt="4"/>
      <dgm:spPr/>
    </dgm:pt>
    <dgm:pt modelId="{B5365A37-E456-46B1-B334-74DDEF56C7F7}" type="pres">
      <dgm:prSet presAssocID="{AE5581D1-F025-4EA7-8E0B-1B09FADFB73C}" presName="compNode" presStyleCnt="0"/>
      <dgm:spPr/>
    </dgm:pt>
    <dgm:pt modelId="{B44E8FB7-9E19-444B-AF97-AB5959FF0246}" type="pres">
      <dgm:prSet presAssocID="{AE5581D1-F025-4EA7-8E0B-1B09FADFB73C}" presName="dummyConnPt" presStyleCnt="0"/>
      <dgm:spPr/>
    </dgm:pt>
    <dgm:pt modelId="{179CFB3A-0350-4AB6-8D0E-8B3488B04507}" type="pres">
      <dgm:prSet presAssocID="{AE5581D1-F025-4EA7-8E0B-1B09FADFB73C}" presName="node" presStyleLbl="node1" presStyleIdx="3" presStyleCnt="5">
        <dgm:presLayoutVars>
          <dgm:bulletEnabled val="1"/>
        </dgm:presLayoutVars>
      </dgm:prSet>
      <dgm:spPr/>
    </dgm:pt>
    <dgm:pt modelId="{E9CF3D4F-DDCA-46EF-BE31-E96748A7BC02}" type="pres">
      <dgm:prSet presAssocID="{891C2465-E959-4819-915A-675CB4F12FAD}" presName="sibTrans" presStyleLbl="bgSibTrans2D1" presStyleIdx="3" presStyleCnt="4"/>
      <dgm:spPr/>
    </dgm:pt>
    <dgm:pt modelId="{D086C981-257A-40D0-B27D-C43F7ACA5AB0}" type="pres">
      <dgm:prSet presAssocID="{5F57DF76-19D2-441A-8D59-E2C882531B8B}" presName="compNode" presStyleCnt="0"/>
      <dgm:spPr/>
    </dgm:pt>
    <dgm:pt modelId="{CCF2E6CC-596D-469D-A1A9-668F42C17183}" type="pres">
      <dgm:prSet presAssocID="{5F57DF76-19D2-441A-8D59-E2C882531B8B}" presName="dummyConnPt" presStyleCnt="0"/>
      <dgm:spPr/>
    </dgm:pt>
    <dgm:pt modelId="{580AF5EB-AB0D-4227-BDE0-61FCB1234A51}" type="pres">
      <dgm:prSet presAssocID="{5F57DF76-19D2-441A-8D59-E2C882531B8B}" presName="node" presStyleLbl="node1" presStyleIdx="4" presStyleCnt="5" custScaleX="105070">
        <dgm:presLayoutVars>
          <dgm:bulletEnabled val="1"/>
        </dgm:presLayoutVars>
      </dgm:prSet>
      <dgm:spPr/>
    </dgm:pt>
  </dgm:ptLst>
  <dgm:cxnLst>
    <dgm:cxn modelId="{FCD48F27-F206-4140-A733-503DBF84FA1F}" srcId="{A8E57A19-427D-4061-AB10-C91FAF0AB759}" destId="{66F16917-2470-4D2A-A84D-5C619331B9BD}" srcOrd="0" destOrd="0" parTransId="{690FA3FC-E968-4348-A43D-031D104B2C3C}" sibTransId="{60631E6D-41C5-4EB5-A913-D0F43A3CDAA9}"/>
    <dgm:cxn modelId="{6089D42D-3718-42AA-A405-CE7E699DD899}" type="presOf" srcId="{F0828823-BE52-4F10-9540-78EB7E7F687D}" destId="{FCA4D3F7-023C-4BE4-BCD5-D599278C522D}" srcOrd="0" destOrd="0" presId="urn:microsoft.com/office/officeart/2005/8/layout/bProcess4"/>
    <dgm:cxn modelId="{8D4C203E-CBFB-4F06-A530-93699FC54CB7}" type="presOf" srcId="{AE5581D1-F025-4EA7-8E0B-1B09FADFB73C}" destId="{179CFB3A-0350-4AB6-8D0E-8B3488B04507}" srcOrd="0" destOrd="0" presId="urn:microsoft.com/office/officeart/2005/8/layout/bProcess4"/>
    <dgm:cxn modelId="{C310FD78-E8F2-463D-9614-56534D676FF8}" type="presOf" srcId="{891C2465-E959-4819-915A-675CB4F12FAD}" destId="{E9CF3D4F-DDCA-46EF-BE31-E96748A7BC02}" srcOrd="0" destOrd="0" presId="urn:microsoft.com/office/officeart/2005/8/layout/bProcess4"/>
    <dgm:cxn modelId="{2BCFC779-A322-4C6A-AC94-1A1DC168807E}" type="presOf" srcId="{955C7F16-F166-4B60-95E6-A88AA153CE06}" destId="{6DBE4368-CAEA-40BE-BE3D-B7FA50BCD1BB}" srcOrd="0" destOrd="0" presId="urn:microsoft.com/office/officeart/2005/8/layout/bProcess4"/>
    <dgm:cxn modelId="{FCE71B81-931D-49E4-A77D-1BBEE8564403}" type="presOf" srcId="{9C116885-63A1-4DC9-90BE-F86D8000A95C}" destId="{C72F3710-2528-446F-B599-339C0F795E93}" srcOrd="0" destOrd="0" presId="urn:microsoft.com/office/officeart/2005/8/layout/bProcess4"/>
    <dgm:cxn modelId="{EF424BC4-F4BE-4D78-9E16-27FB9F52B122}" srcId="{A8E57A19-427D-4061-AB10-C91FAF0AB759}" destId="{2EC00530-B925-4751-AEBD-343879BF13ED}" srcOrd="2" destOrd="0" parTransId="{BBF64956-24DC-4C63-A542-614F7322AFD0}" sibTransId="{F0828823-BE52-4F10-9540-78EB7E7F687D}"/>
    <dgm:cxn modelId="{597487C4-6D9D-435E-B6BD-E5E1F6D5C7AE}" type="presOf" srcId="{2EC00530-B925-4751-AEBD-343879BF13ED}" destId="{62742188-266C-4EA5-995A-30E151A82ACD}" srcOrd="0" destOrd="0" presId="urn:microsoft.com/office/officeart/2005/8/layout/bProcess4"/>
    <dgm:cxn modelId="{EDFA75E6-BBF6-481D-A24A-511BF67A7861}" srcId="{A8E57A19-427D-4061-AB10-C91FAF0AB759}" destId="{AE5581D1-F025-4EA7-8E0B-1B09FADFB73C}" srcOrd="3" destOrd="0" parTransId="{FAE85296-AC88-488B-B36B-C13046CC8CCC}" sibTransId="{891C2465-E959-4819-915A-675CB4F12FAD}"/>
    <dgm:cxn modelId="{8626B8E8-477C-45DD-9888-D56784E021B9}" srcId="{A8E57A19-427D-4061-AB10-C91FAF0AB759}" destId="{9C116885-63A1-4DC9-90BE-F86D8000A95C}" srcOrd="1" destOrd="0" parTransId="{9B93033A-EE94-4150-8BA2-1FD7E2192D73}" sibTransId="{955C7F16-F166-4B60-95E6-A88AA153CE06}"/>
    <dgm:cxn modelId="{C8C215F6-A5F7-4500-8D1D-52FEDE704D3A}" type="presOf" srcId="{60631E6D-41C5-4EB5-A913-D0F43A3CDAA9}" destId="{643F7639-1671-4762-83A1-9806BC9F6832}" srcOrd="0" destOrd="0" presId="urn:microsoft.com/office/officeart/2005/8/layout/bProcess4"/>
    <dgm:cxn modelId="{38F599F6-72B6-4BB0-A788-31717E201FBC}" type="presOf" srcId="{66F16917-2470-4D2A-A84D-5C619331B9BD}" destId="{09179DBE-19AB-4877-A5CC-6441087CFEE7}" srcOrd="0" destOrd="0" presId="urn:microsoft.com/office/officeart/2005/8/layout/bProcess4"/>
    <dgm:cxn modelId="{296E47F7-EAEB-4212-A7F3-320E6FF82C15}" type="presOf" srcId="{5F57DF76-19D2-441A-8D59-E2C882531B8B}" destId="{580AF5EB-AB0D-4227-BDE0-61FCB1234A51}" srcOrd="0" destOrd="0" presId="urn:microsoft.com/office/officeart/2005/8/layout/bProcess4"/>
    <dgm:cxn modelId="{E9DC55F8-A415-48D8-86BB-DF0FCA7557C3}" srcId="{A8E57A19-427D-4061-AB10-C91FAF0AB759}" destId="{5F57DF76-19D2-441A-8D59-E2C882531B8B}" srcOrd="4" destOrd="0" parTransId="{D04E2B94-2FE3-49BB-AEF2-41061E5A0B2F}" sibTransId="{3F17650B-0F4F-4D04-A742-FE7695413507}"/>
    <dgm:cxn modelId="{AA281AFA-22FB-4531-8BEC-3E97A697AB8D}" type="presOf" srcId="{A8E57A19-427D-4061-AB10-C91FAF0AB759}" destId="{8D8040C3-ADD3-484B-83EC-EB1A7C9FF9A3}" srcOrd="0" destOrd="0" presId="urn:microsoft.com/office/officeart/2005/8/layout/bProcess4"/>
    <dgm:cxn modelId="{611B78F8-DF29-4565-B122-AD7AA7B2BF2B}" type="presParOf" srcId="{8D8040C3-ADD3-484B-83EC-EB1A7C9FF9A3}" destId="{102196C9-5889-4CAE-A610-C28C23EFE23D}" srcOrd="0" destOrd="0" presId="urn:microsoft.com/office/officeart/2005/8/layout/bProcess4"/>
    <dgm:cxn modelId="{F53B69F9-6D9C-44D2-A8A8-341DB933EBD2}" type="presParOf" srcId="{102196C9-5889-4CAE-A610-C28C23EFE23D}" destId="{3EC5594D-FE38-4FFF-B0EF-91333FA82653}" srcOrd="0" destOrd="0" presId="urn:microsoft.com/office/officeart/2005/8/layout/bProcess4"/>
    <dgm:cxn modelId="{2325BF91-2237-44B9-80BC-45A784434F19}" type="presParOf" srcId="{102196C9-5889-4CAE-A610-C28C23EFE23D}" destId="{09179DBE-19AB-4877-A5CC-6441087CFEE7}" srcOrd="1" destOrd="0" presId="urn:microsoft.com/office/officeart/2005/8/layout/bProcess4"/>
    <dgm:cxn modelId="{62F1C6FF-221D-41A0-9D1B-76E65B714EDB}" type="presParOf" srcId="{8D8040C3-ADD3-484B-83EC-EB1A7C9FF9A3}" destId="{643F7639-1671-4762-83A1-9806BC9F6832}" srcOrd="1" destOrd="0" presId="urn:microsoft.com/office/officeart/2005/8/layout/bProcess4"/>
    <dgm:cxn modelId="{45687623-73A4-45FD-A297-5A320A8ED6FE}" type="presParOf" srcId="{8D8040C3-ADD3-484B-83EC-EB1A7C9FF9A3}" destId="{19201CFF-C7B4-48E5-BED3-E469B8E11A60}" srcOrd="2" destOrd="0" presId="urn:microsoft.com/office/officeart/2005/8/layout/bProcess4"/>
    <dgm:cxn modelId="{23D30D99-C4CE-4345-807D-307D454FBB9B}" type="presParOf" srcId="{19201CFF-C7B4-48E5-BED3-E469B8E11A60}" destId="{D95DEF23-C9C4-42A9-8DB4-5D058F2B45BE}" srcOrd="0" destOrd="0" presId="urn:microsoft.com/office/officeart/2005/8/layout/bProcess4"/>
    <dgm:cxn modelId="{F2E3D2F8-653C-4D5D-A84E-4858D18ABF51}" type="presParOf" srcId="{19201CFF-C7B4-48E5-BED3-E469B8E11A60}" destId="{C72F3710-2528-446F-B599-339C0F795E93}" srcOrd="1" destOrd="0" presId="urn:microsoft.com/office/officeart/2005/8/layout/bProcess4"/>
    <dgm:cxn modelId="{ECAE1DFF-A166-4D73-99F1-51C915F457AE}" type="presParOf" srcId="{8D8040C3-ADD3-484B-83EC-EB1A7C9FF9A3}" destId="{6DBE4368-CAEA-40BE-BE3D-B7FA50BCD1BB}" srcOrd="3" destOrd="0" presId="urn:microsoft.com/office/officeart/2005/8/layout/bProcess4"/>
    <dgm:cxn modelId="{B236C798-C6C8-4F1A-9EC6-A19893FA9BBC}" type="presParOf" srcId="{8D8040C3-ADD3-484B-83EC-EB1A7C9FF9A3}" destId="{E3DF7314-E0A7-469D-83D6-36E659731985}" srcOrd="4" destOrd="0" presId="urn:microsoft.com/office/officeart/2005/8/layout/bProcess4"/>
    <dgm:cxn modelId="{CB066476-8216-4CD8-ABDF-F65E802BA780}" type="presParOf" srcId="{E3DF7314-E0A7-469D-83D6-36E659731985}" destId="{FC4AFD86-B49E-495B-8CE4-C0B7016412AC}" srcOrd="0" destOrd="0" presId="urn:microsoft.com/office/officeart/2005/8/layout/bProcess4"/>
    <dgm:cxn modelId="{9E48FF32-616C-40E8-A659-09D30E6C212E}" type="presParOf" srcId="{E3DF7314-E0A7-469D-83D6-36E659731985}" destId="{62742188-266C-4EA5-995A-30E151A82ACD}" srcOrd="1" destOrd="0" presId="urn:microsoft.com/office/officeart/2005/8/layout/bProcess4"/>
    <dgm:cxn modelId="{92160DE8-E379-4F3C-BE8F-AC8CD90019BD}" type="presParOf" srcId="{8D8040C3-ADD3-484B-83EC-EB1A7C9FF9A3}" destId="{FCA4D3F7-023C-4BE4-BCD5-D599278C522D}" srcOrd="5" destOrd="0" presId="urn:microsoft.com/office/officeart/2005/8/layout/bProcess4"/>
    <dgm:cxn modelId="{F2C209E0-E50F-433B-A559-C1BBA8ED4A53}" type="presParOf" srcId="{8D8040C3-ADD3-484B-83EC-EB1A7C9FF9A3}" destId="{B5365A37-E456-46B1-B334-74DDEF56C7F7}" srcOrd="6" destOrd="0" presId="urn:microsoft.com/office/officeart/2005/8/layout/bProcess4"/>
    <dgm:cxn modelId="{1C117A26-ED68-4BF2-A962-5D1BCD6D5654}" type="presParOf" srcId="{B5365A37-E456-46B1-B334-74DDEF56C7F7}" destId="{B44E8FB7-9E19-444B-AF97-AB5959FF0246}" srcOrd="0" destOrd="0" presId="urn:microsoft.com/office/officeart/2005/8/layout/bProcess4"/>
    <dgm:cxn modelId="{5C2EB2F0-00C0-4CFC-B9B6-94738E01CEEA}" type="presParOf" srcId="{B5365A37-E456-46B1-B334-74DDEF56C7F7}" destId="{179CFB3A-0350-4AB6-8D0E-8B3488B04507}" srcOrd="1" destOrd="0" presId="urn:microsoft.com/office/officeart/2005/8/layout/bProcess4"/>
    <dgm:cxn modelId="{0B3E5A7A-675D-4B98-AE53-193779DEB135}" type="presParOf" srcId="{8D8040C3-ADD3-484B-83EC-EB1A7C9FF9A3}" destId="{E9CF3D4F-DDCA-46EF-BE31-E96748A7BC02}" srcOrd="7" destOrd="0" presId="urn:microsoft.com/office/officeart/2005/8/layout/bProcess4"/>
    <dgm:cxn modelId="{69D7E931-0190-4B6C-8662-8D924819FB40}" type="presParOf" srcId="{8D8040C3-ADD3-484B-83EC-EB1A7C9FF9A3}" destId="{D086C981-257A-40D0-B27D-C43F7ACA5AB0}" srcOrd="8" destOrd="0" presId="urn:microsoft.com/office/officeart/2005/8/layout/bProcess4"/>
    <dgm:cxn modelId="{2756F4F8-4F23-4DE4-BD86-534760D46151}" type="presParOf" srcId="{D086C981-257A-40D0-B27D-C43F7ACA5AB0}" destId="{CCF2E6CC-596D-469D-A1A9-668F42C17183}" srcOrd="0" destOrd="0" presId="urn:microsoft.com/office/officeart/2005/8/layout/bProcess4"/>
    <dgm:cxn modelId="{95BA4F07-92A2-4709-B9D4-D240183EF9E6}" type="presParOf" srcId="{D086C981-257A-40D0-B27D-C43F7ACA5AB0}" destId="{580AF5EB-AB0D-4227-BDE0-61FCB1234A5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7FD62A-AB69-468F-8DFD-266C90380AD7}" type="doc">
      <dgm:prSet loTypeId="urn:microsoft.com/office/officeart/2009/3/layout/HorizontalOrganizationChart" loCatId="hierarchy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2533D31-D6E2-4ADB-BC4E-19E0F9EFFF2E}">
      <dgm:prSet phldrT="[Text]"/>
      <dgm:spPr/>
      <dgm:t>
        <a:bodyPr/>
        <a:lstStyle/>
        <a:p>
          <a:r>
            <a:rPr lang="en-US"/>
            <a:t>Fields of Science</a:t>
          </a:r>
        </a:p>
      </dgm:t>
    </dgm:pt>
    <dgm:pt modelId="{0B6D9DFD-2A92-4127-A430-AAADFEA3C113}" type="parTrans" cxnId="{8C8B52D8-576C-44FC-8233-D3BCA3FF7B63}">
      <dgm:prSet/>
      <dgm:spPr/>
      <dgm:t>
        <a:bodyPr/>
        <a:lstStyle/>
        <a:p>
          <a:endParaRPr lang="en-US"/>
        </a:p>
      </dgm:t>
    </dgm:pt>
    <dgm:pt modelId="{674A124D-E55E-43FA-AA7F-7ECD7F007359}" type="sibTrans" cxnId="{8C8B52D8-576C-44FC-8233-D3BCA3FF7B63}">
      <dgm:prSet/>
      <dgm:spPr/>
      <dgm:t>
        <a:bodyPr/>
        <a:lstStyle/>
        <a:p>
          <a:endParaRPr lang="en-US"/>
        </a:p>
      </dgm:t>
    </dgm:pt>
    <dgm:pt modelId="{8DED3082-03E2-4C35-96BF-28D32FAD5487}">
      <dgm:prSet phldrT="[Text]"/>
      <dgm:spPr/>
      <dgm:t>
        <a:bodyPr/>
        <a:lstStyle/>
        <a:p>
          <a:r>
            <a:rPr lang="en-US" dirty="0"/>
            <a:t>Biology</a:t>
          </a:r>
        </a:p>
      </dgm:t>
    </dgm:pt>
    <dgm:pt modelId="{9D960F16-0D97-4E68-93C8-6274C3795736}" type="parTrans" cxnId="{D477488F-298C-4EA5-BEC7-0B89D1C4F6D3}">
      <dgm:prSet/>
      <dgm:spPr/>
      <dgm:t>
        <a:bodyPr/>
        <a:lstStyle/>
        <a:p>
          <a:endParaRPr lang="en-US"/>
        </a:p>
      </dgm:t>
    </dgm:pt>
    <dgm:pt modelId="{62D49182-F7AF-4D01-92A9-4BED90486ECF}" type="sibTrans" cxnId="{D477488F-298C-4EA5-BEC7-0B89D1C4F6D3}">
      <dgm:prSet/>
      <dgm:spPr/>
      <dgm:t>
        <a:bodyPr/>
        <a:lstStyle/>
        <a:p>
          <a:endParaRPr lang="en-US"/>
        </a:p>
      </dgm:t>
    </dgm:pt>
    <dgm:pt modelId="{79B16AE4-497A-47E3-B110-C4E11DD9BD85}">
      <dgm:prSet phldrT="[Text]"/>
      <dgm:spPr/>
      <dgm:t>
        <a:bodyPr/>
        <a:lstStyle/>
        <a:p>
          <a:r>
            <a:rPr lang="en-US" dirty="0"/>
            <a:t>Zoology</a:t>
          </a:r>
        </a:p>
      </dgm:t>
    </dgm:pt>
    <dgm:pt modelId="{84580812-4110-4A1D-B66B-F980E31A3528}" type="parTrans" cxnId="{8494F86C-2D81-45FA-BA29-247B98D5FD58}">
      <dgm:prSet/>
      <dgm:spPr/>
      <dgm:t>
        <a:bodyPr/>
        <a:lstStyle/>
        <a:p>
          <a:endParaRPr lang="en-US"/>
        </a:p>
      </dgm:t>
    </dgm:pt>
    <dgm:pt modelId="{DDBF00D7-595F-462C-932F-39C83AA10F56}" type="sibTrans" cxnId="{8494F86C-2D81-45FA-BA29-247B98D5FD58}">
      <dgm:prSet/>
      <dgm:spPr/>
      <dgm:t>
        <a:bodyPr/>
        <a:lstStyle/>
        <a:p>
          <a:endParaRPr lang="en-US"/>
        </a:p>
      </dgm:t>
    </dgm:pt>
    <dgm:pt modelId="{01170B9C-478E-4CA3-8178-D2E2FD687139}">
      <dgm:prSet phldrT="[Text]"/>
      <dgm:spPr/>
      <dgm:t>
        <a:bodyPr/>
        <a:lstStyle/>
        <a:p>
          <a:r>
            <a:rPr lang="en-US" dirty="0"/>
            <a:t>Microbiology</a:t>
          </a:r>
        </a:p>
      </dgm:t>
    </dgm:pt>
    <dgm:pt modelId="{2B8813C3-9AEE-4AD7-BD26-BBC906D44067}" type="parTrans" cxnId="{677172B8-A8DE-4639-894C-F85E048395C2}">
      <dgm:prSet/>
      <dgm:spPr/>
      <dgm:t>
        <a:bodyPr/>
        <a:lstStyle/>
        <a:p>
          <a:endParaRPr lang="en-US"/>
        </a:p>
      </dgm:t>
    </dgm:pt>
    <dgm:pt modelId="{065362A7-D720-4608-A396-B351FEA600A7}" type="sibTrans" cxnId="{677172B8-A8DE-4639-894C-F85E048395C2}">
      <dgm:prSet/>
      <dgm:spPr/>
      <dgm:t>
        <a:bodyPr/>
        <a:lstStyle/>
        <a:p>
          <a:endParaRPr lang="en-US"/>
        </a:p>
      </dgm:t>
    </dgm:pt>
    <dgm:pt modelId="{13EAE5CA-4941-4B8C-88B4-9D7044114110}">
      <dgm:prSet phldrT="[Text]"/>
      <dgm:spPr/>
      <dgm:t>
        <a:bodyPr/>
        <a:lstStyle/>
        <a:p>
          <a:r>
            <a:rPr lang="en-US" dirty="0"/>
            <a:t>Medicine</a:t>
          </a:r>
        </a:p>
      </dgm:t>
    </dgm:pt>
    <dgm:pt modelId="{182DBBEA-B60F-4FFA-8011-E6518E3BC139}" type="parTrans" cxnId="{6B500F58-DE5D-4527-8714-762C1B3D522F}">
      <dgm:prSet/>
      <dgm:spPr/>
      <dgm:t>
        <a:bodyPr/>
        <a:lstStyle/>
        <a:p>
          <a:endParaRPr lang="en-US"/>
        </a:p>
      </dgm:t>
    </dgm:pt>
    <dgm:pt modelId="{D02D7DDD-B429-4FF0-B39A-047CDF0AC4FF}" type="sibTrans" cxnId="{6B500F58-DE5D-4527-8714-762C1B3D522F}">
      <dgm:prSet/>
      <dgm:spPr/>
      <dgm:t>
        <a:bodyPr/>
        <a:lstStyle/>
        <a:p>
          <a:endParaRPr lang="en-US"/>
        </a:p>
      </dgm:t>
    </dgm:pt>
    <dgm:pt modelId="{5A52F072-B676-46CE-B8CC-0E676A838FC8}">
      <dgm:prSet phldrT="[Text]"/>
      <dgm:spPr/>
      <dgm:t>
        <a:bodyPr/>
        <a:lstStyle/>
        <a:p>
          <a:r>
            <a:rPr lang="en-US" dirty="0"/>
            <a:t>Botany</a:t>
          </a:r>
        </a:p>
      </dgm:t>
    </dgm:pt>
    <dgm:pt modelId="{CB857CA4-8248-4D01-8C1D-F926F1A0987E}" type="parTrans" cxnId="{CA95753D-3884-4914-88D8-5E023CA834CB}">
      <dgm:prSet/>
      <dgm:spPr/>
      <dgm:t>
        <a:bodyPr/>
        <a:lstStyle/>
        <a:p>
          <a:endParaRPr lang="en-US"/>
        </a:p>
      </dgm:t>
    </dgm:pt>
    <dgm:pt modelId="{844C1D3D-9C78-434E-AA14-DF29AD6BE7E5}" type="sibTrans" cxnId="{CA95753D-3884-4914-88D8-5E023CA834CB}">
      <dgm:prSet/>
      <dgm:spPr/>
      <dgm:t>
        <a:bodyPr/>
        <a:lstStyle/>
        <a:p>
          <a:endParaRPr lang="en-US"/>
        </a:p>
      </dgm:t>
    </dgm:pt>
    <dgm:pt modelId="{7875BA7F-BCAB-4238-A63A-44CC2B1AF424}">
      <dgm:prSet phldrT="[Text]"/>
      <dgm:spPr/>
      <dgm:t>
        <a:bodyPr/>
        <a:lstStyle/>
        <a:p>
          <a:r>
            <a:rPr lang="en-US" dirty="0"/>
            <a:t>Ecology</a:t>
          </a:r>
        </a:p>
      </dgm:t>
    </dgm:pt>
    <dgm:pt modelId="{497F2B1E-D516-40D8-A172-C0BE9A359717}" type="parTrans" cxnId="{ACBABBF0-32A4-4911-91F9-9DD70603FEB2}">
      <dgm:prSet/>
      <dgm:spPr/>
      <dgm:t>
        <a:bodyPr/>
        <a:lstStyle/>
        <a:p>
          <a:endParaRPr lang="en-US"/>
        </a:p>
      </dgm:t>
    </dgm:pt>
    <dgm:pt modelId="{3994DE03-8072-4930-8179-ADB317DF6DDC}" type="sibTrans" cxnId="{ACBABBF0-32A4-4911-91F9-9DD70603FEB2}">
      <dgm:prSet/>
      <dgm:spPr/>
      <dgm:t>
        <a:bodyPr/>
        <a:lstStyle/>
        <a:p>
          <a:endParaRPr lang="en-US"/>
        </a:p>
      </dgm:t>
    </dgm:pt>
    <dgm:pt modelId="{083309F1-2C39-45A9-9067-4F34803EF8FC}">
      <dgm:prSet phldrT="[Text]"/>
      <dgm:spPr/>
      <dgm:t>
        <a:bodyPr/>
        <a:lstStyle/>
        <a:p>
          <a:r>
            <a:rPr lang="en-US" dirty="0"/>
            <a:t>Paleontology</a:t>
          </a:r>
        </a:p>
      </dgm:t>
    </dgm:pt>
    <dgm:pt modelId="{298477FA-E0E0-4F53-B136-4A3C8AD6FFE1}" type="parTrans" cxnId="{6D52903D-5C48-421D-B22E-5BA3BFAA2C22}">
      <dgm:prSet/>
      <dgm:spPr/>
      <dgm:t>
        <a:bodyPr/>
        <a:lstStyle/>
        <a:p>
          <a:endParaRPr lang="en-US"/>
        </a:p>
      </dgm:t>
    </dgm:pt>
    <dgm:pt modelId="{ED00480E-86C7-4648-8807-D2F37957B56E}" type="sibTrans" cxnId="{6D52903D-5C48-421D-B22E-5BA3BFAA2C22}">
      <dgm:prSet/>
      <dgm:spPr/>
      <dgm:t>
        <a:bodyPr/>
        <a:lstStyle/>
        <a:p>
          <a:endParaRPr lang="en-US"/>
        </a:p>
      </dgm:t>
    </dgm:pt>
    <dgm:pt modelId="{44A89DAB-58AF-4F56-9FF3-8412782EAFEB}">
      <dgm:prSet phldrT="[Text]"/>
      <dgm:spPr/>
      <dgm:t>
        <a:bodyPr/>
        <a:lstStyle/>
        <a:p>
          <a:r>
            <a:rPr lang="en-US" dirty="0"/>
            <a:t>Chemistry</a:t>
          </a:r>
        </a:p>
      </dgm:t>
    </dgm:pt>
    <dgm:pt modelId="{B6092317-F162-43AC-94F3-208591D5075C}" type="parTrans" cxnId="{7C71CA83-DA81-4E82-8362-A2334A1E136F}">
      <dgm:prSet/>
      <dgm:spPr/>
      <dgm:t>
        <a:bodyPr/>
        <a:lstStyle/>
        <a:p>
          <a:endParaRPr lang="en-US"/>
        </a:p>
      </dgm:t>
    </dgm:pt>
    <dgm:pt modelId="{44548697-97D7-4B39-885C-B7DED9810EAF}" type="sibTrans" cxnId="{7C71CA83-DA81-4E82-8362-A2334A1E136F}">
      <dgm:prSet/>
      <dgm:spPr/>
      <dgm:t>
        <a:bodyPr/>
        <a:lstStyle/>
        <a:p>
          <a:endParaRPr lang="en-US"/>
        </a:p>
      </dgm:t>
    </dgm:pt>
    <dgm:pt modelId="{6AF518D5-27F1-4FB9-9818-0929C13BF8AE}">
      <dgm:prSet phldrT="[Text]"/>
      <dgm:spPr/>
      <dgm:t>
        <a:bodyPr/>
        <a:lstStyle/>
        <a:p>
          <a:r>
            <a:rPr lang="en-US" dirty="0"/>
            <a:t>Organic chemistry</a:t>
          </a:r>
        </a:p>
      </dgm:t>
    </dgm:pt>
    <dgm:pt modelId="{D22658D9-B458-421C-914A-2C270923CCB7}" type="parTrans" cxnId="{E41A7F9F-2585-407E-BD57-F02C7ABC4026}">
      <dgm:prSet/>
      <dgm:spPr/>
      <dgm:t>
        <a:bodyPr/>
        <a:lstStyle/>
        <a:p>
          <a:endParaRPr lang="en-US"/>
        </a:p>
      </dgm:t>
    </dgm:pt>
    <dgm:pt modelId="{60A4DB2E-E26C-4FD8-8E4E-ACBB82D54AB5}" type="sibTrans" cxnId="{E41A7F9F-2585-407E-BD57-F02C7ABC4026}">
      <dgm:prSet/>
      <dgm:spPr/>
      <dgm:t>
        <a:bodyPr/>
        <a:lstStyle/>
        <a:p>
          <a:endParaRPr lang="en-US"/>
        </a:p>
      </dgm:t>
    </dgm:pt>
    <dgm:pt modelId="{18A0AAC6-E3D2-4B3C-B64D-40EC266C7BC8}">
      <dgm:prSet phldrT="[Text]"/>
      <dgm:spPr/>
      <dgm:t>
        <a:bodyPr/>
        <a:lstStyle/>
        <a:p>
          <a:r>
            <a:rPr lang="en-US" dirty="0"/>
            <a:t>Electrochemistry</a:t>
          </a:r>
        </a:p>
      </dgm:t>
    </dgm:pt>
    <dgm:pt modelId="{859FB9EF-3D47-4BD5-9EC4-576AEBB9177A}" type="parTrans" cxnId="{4B577888-80B5-4206-A60A-0EE911E8EBD9}">
      <dgm:prSet/>
      <dgm:spPr/>
      <dgm:t>
        <a:bodyPr/>
        <a:lstStyle/>
        <a:p>
          <a:endParaRPr lang="en-US"/>
        </a:p>
      </dgm:t>
    </dgm:pt>
    <dgm:pt modelId="{21A12BD8-1817-48F5-9EE8-B3C3F382031C}" type="sibTrans" cxnId="{4B577888-80B5-4206-A60A-0EE911E8EBD9}">
      <dgm:prSet/>
      <dgm:spPr/>
      <dgm:t>
        <a:bodyPr/>
        <a:lstStyle/>
        <a:p>
          <a:endParaRPr lang="en-US"/>
        </a:p>
      </dgm:t>
    </dgm:pt>
    <dgm:pt modelId="{2888B4B0-702C-4C64-A017-7DEE318D9625}">
      <dgm:prSet phldrT="[Text]"/>
      <dgm:spPr/>
      <dgm:t>
        <a:bodyPr/>
        <a:lstStyle/>
        <a:p>
          <a:r>
            <a:rPr lang="en-US" dirty="0"/>
            <a:t>Inorganic chemistry</a:t>
          </a:r>
        </a:p>
      </dgm:t>
    </dgm:pt>
    <dgm:pt modelId="{56344CD7-81CD-4B3B-8440-74137FF92508}" type="parTrans" cxnId="{D00EDEBB-6004-40BF-BDCC-0B86BB956E97}">
      <dgm:prSet/>
      <dgm:spPr/>
      <dgm:t>
        <a:bodyPr/>
        <a:lstStyle/>
        <a:p>
          <a:endParaRPr lang="en-US"/>
        </a:p>
      </dgm:t>
    </dgm:pt>
    <dgm:pt modelId="{5F7FDCA0-8506-4BD2-A05E-577A1F40AABE}" type="sibTrans" cxnId="{D00EDEBB-6004-40BF-BDCC-0B86BB956E97}">
      <dgm:prSet/>
      <dgm:spPr/>
      <dgm:t>
        <a:bodyPr/>
        <a:lstStyle/>
        <a:p>
          <a:endParaRPr lang="en-US"/>
        </a:p>
      </dgm:t>
    </dgm:pt>
    <dgm:pt modelId="{DB4FBFFA-7FCF-4980-82A1-B92E15A5B472}">
      <dgm:prSet phldrT="[Text]"/>
      <dgm:spPr/>
      <dgm:t>
        <a:bodyPr/>
        <a:lstStyle/>
        <a:p>
          <a:r>
            <a:rPr lang="en-US" dirty="0"/>
            <a:t>Physics</a:t>
          </a:r>
        </a:p>
      </dgm:t>
    </dgm:pt>
    <dgm:pt modelId="{312E1899-7E93-48B3-B4D0-DE4A3715C603}" type="parTrans" cxnId="{4763DF99-EE05-4CDF-96D1-F66CFCA9117E}">
      <dgm:prSet/>
      <dgm:spPr/>
      <dgm:t>
        <a:bodyPr/>
        <a:lstStyle/>
        <a:p>
          <a:endParaRPr lang="en-US"/>
        </a:p>
      </dgm:t>
    </dgm:pt>
    <dgm:pt modelId="{04013077-1D70-4D9E-AC53-B5EBE50AC567}" type="sibTrans" cxnId="{4763DF99-EE05-4CDF-96D1-F66CFCA9117E}">
      <dgm:prSet/>
      <dgm:spPr/>
      <dgm:t>
        <a:bodyPr/>
        <a:lstStyle/>
        <a:p>
          <a:endParaRPr lang="en-US"/>
        </a:p>
      </dgm:t>
    </dgm:pt>
    <dgm:pt modelId="{AE91B5D3-EE71-49F3-8C23-D3B403D17180}">
      <dgm:prSet phldrT="[Text]"/>
      <dgm:spPr/>
      <dgm:t>
        <a:bodyPr/>
        <a:lstStyle/>
        <a:p>
          <a:r>
            <a:rPr lang="en-US" dirty="0"/>
            <a:t>Particle physics</a:t>
          </a:r>
        </a:p>
      </dgm:t>
    </dgm:pt>
    <dgm:pt modelId="{5EEEE994-D771-4FB6-9ED8-08516BB43641}" type="parTrans" cxnId="{47F44B63-D36B-4159-B96D-12DB94E15918}">
      <dgm:prSet/>
      <dgm:spPr/>
      <dgm:t>
        <a:bodyPr/>
        <a:lstStyle/>
        <a:p>
          <a:endParaRPr lang="en-US"/>
        </a:p>
      </dgm:t>
    </dgm:pt>
    <dgm:pt modelId="{39FC46D9-887A-40F7-9A87-7D9C832DA079}" type="sibTrans" cxnId="{47F44B63-D36B-4159-B96D-12DB94E15918}">
      <dgm:prSet/>
      <dgm:spPr/>
      <dgm:t>
        <a:bodyPr/>
        <a:lstStyle/>
        <a:p>
          <a:endParaRPr lang="en-US"/>
        </a:p>
      </dgm:t>
    </dgm:pt>
    <dgm:pt modelId="{61516886-5406-4A8D-BC6C-7148B49DCBAD}">
      <dgm:prSet phldrT="[Text]"/>
      <dgm:spPr/>
      <dgm:t>
        <a:bodyPr/>
        <a:lstStyle/>
        <a:p>
          <a:r>
            <a:rPr lang="en-US" dirty="0"/>
            <a:t>Mechanics</a:t>
          </a:r>
        </a:p>
      </dgm:t>
    </dgm:pt>
    <dgm:pt modelId="{E59734D8-40CB-41E8-BD62-C7BAFE369F37}" type="parTrans" cxnId="{3E449FA7-0B89-45F0-9FAB-A70B57074495}">
      <dgm:prSet/>
      <dgm:spPr/>
      <dgm:t>
        <a:bodyPr/>
        <a:lstStyle/>
        <a:p>
          <a:endParaRPr lang="en-US"/>
        </a:p>
      </dgm:t>
    </dgm:pt>
    <dgm:pt modelId="{D1751AC7-F3EF-4138-9822-AE5DE7B3C71A}" type="sibTrans" cxnId="{3E449FA7-0B89-45F0-9FAB-A70B57074495}">
      <dgm:prSet/>
      <dgm:spPr/>
      <dgm:t>
        <a:bodyPr/>
        <a:lstStyle/>
        <a:p>
          <a:endParaRPr lang="en-US"/>
        </a:p>
      </dgm:t>
    </dgm:pt>
    <dgm:pt modelId="{D39FFD49-5DEB-4AEE-B375-C0A22759FA68}">
      <dgm:prSet phldrT="[Text]"/>
      <dgm:spPr/>
      <dgm:t>
        <a:bodyPr/>
        <a:lstStyle/>
        <a:p>
          <a:r>
            <a:rPr lang="en-US" dirty="0"/>
            <a:t>Wave  theory</a:t>
          </a:r>
        </a:p>
      </dgm:t>
    </dgm:pt>
    <dgm:pt modelId="{B987404E-DB4F-40D4-B13D-16219A59C90C}" type="parTrans" cxnId="{ABA132AA-D0CE-4BA9-8B98-5C16FCCC60A7}">
      <dgm:prSet/>
      <dgm:spPr/>
      <dgm:t>
        <a:bodyPr/>
        <a:lstStyle/>
        <a:p>
          <a:endParaRPr lang="en-US"/>
        </a:p>
      </dgm:t>
    </dgm:pt>
    <dgm:pt modelId="{4704C820-CC04-4450-A38D-4DA823705280}" type="sibTrans" cxnId="{ABA132AA-D0CE-4BA9-8B98-5C16FCCC60A7}">
      <dgm:prSet/>
      <dgm:spPr/>
      <dgm:t>
        <a:bodyPr/>
        <a:lstStyle/>
        <a:p>
          <a:endParaRPr lang="en-US"/>
        </a:p>
      </dgm:t>
    </dgm:pt>
    <dgm:pt modelId="{3BF506A2-3F0C-4EB1-A432-A44E57E452C1}">
      <dgm:prSet phldrT="[Text]"/>
      <dgm:spPr/>
      <dgm:t>
        <a:bodyPr/>
        <a:lstStyle/>
        <a:p>
          <a:r>
            <a:rPr lang="en-US" dirty="0"/>
            <a:t>Astronomy</a:t>
          </a:r>
        </a:p>
      </dgm:t>
    </dgm:pt>
    <dgm:pt modelId="{E3ED1D44-516A-48CF-B336-3121030FEEBB}" type="parTrans" cxnId="{066B234B-218F-4EA5-8F43-DCBAC5E9D857}">
      <dgm:prSet/>
      <dgm:spPr/>
      <dgm:t>
        <a:bodyPr/>
        <a:lstStyle/>
        <a:p>
          <a:endParaRPr lang="en-US"/>
        </a:p>
      </dgm:t>
    </dgm:pt>
    <dgm:pt modelId="{8A1D90FB-4B6B-46AB-AFAF-BFA9DC6C22D7}" type="sibTrans" cxnId="{066B234B-218F-4EA5-8F43-DCBAC5E9D857}">
      <dgm:prSet/>
      <dgm:spPr/>
      <dgm:t>
        <a:bodyPr/>
        <a:lstStyle/>
        <a:p>
          <a:endParaRPr lang="en-US"/>
        </a:p>
      </dgm:t>
    </dgm:pt>
    <dgm:pt modelId="{D078ABA3-7BF6-4FA8-811E-A25FC36F09E9}">
      <dgm:prSet phldrT="[Text]"/>
      <dgm:spPr/>
      <dgm:t>
        <a:bodyPr/>
        <a:lstStyle/>
        <a:p>
          <a:r>
            <a:rPr lang="en-US" dirty="0"/>
            <a:t>Thermodynamics</a:t>
          </a:r>
        </a:p>
      </dgm:t>
    </dgm:pt>
    <dgm:pt modelId="{52C20F5F-58D9-4F49-AFD3-FEBCA42238EB}" type="parTrans" cxnId="{E3599C78-4A9B-4815-86DB-91393D6F3C3F}">
      <dgm:prSet/>
      <dgm:spPr/>
      <dgm:t>
        <a:bodyPr/>
        <a:lstStyle/>
        <a:p>
          <a:endParaRPr lang="en-US"/>
        </a:p>
      </dgm:t>
    </dgm:pt>
    <dgm:pt modelId="{9F3F69EC-73EC-4ADD-A22F-7C370D7DBBFC}" type="sibTrans" cxnId="{E3599C78-4A9B-4815-86DB-91393D6F3C3F}">
      <dgm:prSet/>
      <dgm:spPr/>
      <dgm:t>
        <a:bodyPr/>
        <a:lstStyle/>
        <a:p>
          <a:endParaRPr lang="en-US"/>
        </a:p>
      </dgm:t>
    </dgm:pt>
    <dgm:pt modelId="{2C59349D-0575-45A6-B45A-D7B6A842FAAB}">
      <dgm:prSet phldrT="[Text]"/>
      <dgm:spPr/>
      <dgm:t>
        <a:bodyPr/>
        <a:lstStyle/>
        <a:p>
          <a:r>
            <a:rPr lang="en-US" dirty="0"/>
            <a:t>Optics</a:t>
          </a:r>
        </a:p>
      </dgm:t>
    </dgm:pt>
    <dgm:pt modelId="{4A432A54-3F7A-457C-8F28-4B9358C4BF1B}" type="parTrans" cxnId="{C4C62679-7AC5-45C4-91EC-2A1022EF9D36}">
      <dgm:prSet/>
      <dgm:spPr/>
      <dgm:t>
        <a:bodyPr/>
        <a:lstStyle/>
        <a:p>
          <a:endParaRPr lang="en-US"/>
        </a:p>
      </dgm:t>
    </dgm:pt>
    <dgm:pt modelId="{39DD43E2-6265-4A73-AF2A-678AEBADA701}" type="sibTrans" cxnId="{C4C62679-7AC5-45C4-91EC-2A1022EF9D36}">
      <dgm:prSet/>
      <dgm:spPr/>
      <dgm:t>
        <a:bodyPr/>
        <a:lstStyle/>
        <a:p>
          <a:endParaRPr lang="en-US"/>
        </a:p>
      </dgm:t>
    </dgm:pt>
    <dgm:pt modelId="{C5A0EE79-3BCE-4020-B432-ADFC7DE96DD2}">
      <dgm:prSet phldrT="[Text]"/>
      <dgm:spPr/>
      <dgm:t>
        <a:bodyPr/>
        <a:lstStyle/>
        <a:p>
          <a:r>
            <a:rPr lang="en-US" dirty="0"/>
            <a:t>Electromagnetism</a:t>
          </a:r>
        </a:p>
      </dgm:t>
    </dgm:pt>
    <dgm:pt modelId="{2B766790-B2EC-49A0-AABD-CA07B6C842DF}" type="parTrans" cxnId="{7EF7400E-6963-408D-B0E2-5CF2675F8BF2}">
      <dgm:prSet/>
      <dgm:spPr/>
      <dgm:t>
        <a:bodyPr/>
        <a:lstStyle/>
        <a:p>
          <a:endParaRPr lang="en-US"/>
        </a:p>
      </dgm:t>
    </dgm:pt>
    <dgm:pt modelId="{29F18864-E574-46FE-9ABF-EC95AA0EFFF5}" type="sibTrans" cxnId="{7EF7400E-6963-408D-B0E2-5CF2675F8BF2}">
      <dgm:prSet/>
      <dgm:spPr/>
      <dgm:t>
        <a:bodyPr/>
        <a:lstStyle/>
        <a:p>
          <a:endParaRPr lang="en-US"/>
        </a:p>
      </dgm:t>
    </dgm:pt>
    <dgm:pt modelId="{2E352EF7-FBE3-4D49-B351-A68E0D39D155}">
      <dgm:prSet phldrT="[Text]"/>
      <dgm:spPr/>
      <dgm:t>
        <a:bodyPr/>
        <a:lstStyle/>
        <a:p>
          <a:r>
            <a:rPr lang="en-US" dirty="0"/>
            <a:t>Meteorology</a:t>
          </a:r>
        </a:p>
      </dgm:t>
    </dgm:pt>
    <dgm:pt modelId="{522F5B35-CC0D-495A-8A7D-2086B3D99A33}" type="parTrans" cxnId="{E2111C51-66F2-4913-BF51-1022F7D07FDA}">
      <dgm:prSet/>
      <dgm:spPr/>
      <dgm:t>
        <a:bodyPr/>
        <a:lstStyle/>
        <a:p>
          <a:endParaRPr lang="en-US"/>
        </a:p>
      </dgm:t>
    </dgm:pt>
    <dgm:pt modelId="{FE83ADB4-64A9-42D4-B348-8611BBE89109}" type="sibTrans" cxnId="{E2111C51-66F2-4913-BF51-1022F7D07FDA}">
      <dgm:prSet/>
      <dgm:spPr/>
      <dgm:t>
        <a:bodyPr/>
        <a:lstStyle/>
        <a:p>
          <a:endParaRPr lang="en-US"/>
        </a:p>
      </dgm:t>
    </dgm:pt>
    <dgm:pt modelId="{06D67715-B6A9-458B-9EC1-26BFE3640784}" type="pres">
      <dgm:prSet presAssocID="{887FD62A-AB69-468F-8DFD-266C90380A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F04C955-0EF1-49AD-8B40-9F9CA50170D5}" type="pres">
      <dgm:prSet presAssocID="{72533D31-D6E2-4ADB-BC4E-19E0F9EFFF2E}" presName="hierRoot1" presStyleCnt="0">
        <dgm:presLayoutVars>
          <dgm:hierBranch val="init"/>
        </dgm:presLayoutVars>
      </dgm:prSet>
      <dgm:spPr/>
    </dgm:pt>
    <dgm:pt modelId="{CDEC6110-CCA5-46EE-A76D-6590A1F7CE17}" type="pres">
      <dgm:prSet presAssocID="{72533D31-D6E2-4ADB-BC4E-19E0F9EFFF2E}" presName="rootComposite1" presStyleCnt="0"/>
      <dgm:spPr/>
    </dgm:pt>
    <dgm:pt modelId="{0196BD48-3086-4F33-B7F4-5BFBABDBF8D1}" type="pres">
      <dgm:prSet presAssocID="{72533D31-D6E2-4ADB-BC4E-19E0F9EFFF2E}" presName="rootText1" presStyleLbl="node0" presStyleIdx="0" presStyleCnt="1">
        <dgm:presLayoutVars>
          <dgm:chPref val="3"/>
        </dgm:presLayoutVars>
      </dgm:prSet>
      <dgm:spPr/>
    </dgm:pt>
    <dgm:pt modelId="{04DBCEBD-F395-43A6-8466-84FBE90C004A}" type="pres">
      <dgm:prSet presAssocID="{72533D31-D6E2-4ADB-BC4E-19E0F9EFFF2E}" presName="rootConnector1" presStyleLbl="node1" presStyleIdx="0" presStyleCnt="0"/>
      <dgm:spPr/>
    </dgm:pt>
    <dgm:pt modelId="{B8E8173E-FAE0-47A3-92E4-2458D2007253}" type="pres">
      <dgm:prSet presAssocID="{72533D31-D6E2-4ADB-BC4E-19E0F9EFFF2E}" presName="hierChild2" presStyleCnt="0"/>
      <dgm:spPr/>
    </dgm:pt>
    <dgm:pt modelId="{1C8EAD64-442D-4753-A6C9-E5B08B18E433}" type="pres">
      <dgm:prSet presAssocID="{9D960F16-0D97-4E68-93C8-6274C3795736}" presName="Name64" presStyleLbl="parChTrans1D2" presStyleIdx="0" presStyleCnt="3"/>
      <dgm:spPr/>
    </dgm:pt>
    <dgm:pt modelId="{7FD0F7FD-6669-41B7-8149-F33C46C34742}" type="pres">
      <dgm:prSet presAssocID="{8DED3082-03E2-4C35-96BF-28D32FAD5487}" presName="hierRoot2" presStyleCnt="0">
        <dgm:presLayoutVars>
          <dgm:hierBranch val="hang"/>
        </dgm:presLayoutVars>
      </dgm:prSet>
      <dgm:spPr/>
    </dgm:pt>
    <dgm:pt modelId="{9D463B19-5F75-4B8E-A943-CD52D3CA4AE2}" type="pres">
      <dgm:prSet presAssocID="{8DED3082-03E2-4C35-96BF-28D32FAD5487}" presName="rootComposite" presStyleCnt="0"/>
      <dgm:spPr/>
    </dgm:pt>
    <dgm:pt modelId="{963CFFB5-2F6C-435E-A12C-0E665A1105D1}" type="pres">
      <dgm:prSet presAssocID="{8DED3082-03E2-4C35-96BF-28D32FAD5487}" presName="rootText" presStyleLbl="node2" presStyleIdx="0" presStyleCnt="3">
        <dgm:presLayoutVars>
          <dgm:chPref val="3"/>
        </dgm:presLayoutVars>
      </dgm:prSet>
      <dgm:spPr/>
    </dgm:pt>
    <dgm:pt modelId="{9330AD6A-71AE-4D81-85C2-E482447736B3}" type="pres">
      <dgm:prSet presAssocID="{8DED3082-03E2-4C35-96BF-28D32FAD5487}" presName="rootConnector" presStyleLbl="node2" presStyleIdx="0" presStyleCnt="3"/>
      <dgm:spPr/>
    </dgm:pt>
    <dgm:pt modelId="{523953F9-7149-45D0-9F16-A7F905BBF091}" type="pres">
      <dgm:prSet presAssocID="{8DED3082-03E2-4C35-96BF-28D32FAD5487}" presName="hierChild4" presStyleCnt="0"/>
      <dgm:spPr/>
    </dgm:pt>
    <dgm:pt modelId="{BAD95055-27AA-4629-B9DA-F50DCF8EA14E}" type="pres">
      <dgm:prSet presAssocID="{84580812-4110-4A1D-B66B-F980E31A3528}" presName="Name47" presStyleLbl="parChTrans1D3" presStyleIdx="0" presStyleCnt="17"/>
      <dgm:spPr/>
    </dgm:pt>
    <dgm:pt modelId="{FC1BD424-77D5-4660-BEBB-71EE9E1F6A64}" type="pres">
      <dgm:prSet presAssocID="{79B16AE4-497A-47E3-B110-C4E11DD9BD85}" presName="hierRoot2" presStyleCnt="0">
        <dgm:presLayoutVars>
          <dgm:hierBranch val="init"/>
        </dgm:presLayoutVars>
      </dgm:prSet>
      <dgm:spPr/>
    </dgm:pt>
    <dgm:pt modelId="{16B06727-73B2-491A-8B37-043F866CDB7A}" type="pres">
      <dgm:prSet presAssocID="{79B16AE4-497A-47E3-B110-C4E11DD9BD85}" presName="rootComposite" presStyleCnt="0"/>
      <dgm:spPr/>
    </dgm:pt>
    <dgm:pt modelId="{0D55965F-1DA4-4C34-87BF-D1F615533564}" type="pres">
      <dgm:prSet presAssocID="{79B16AE4-497A-47E3-B110-C4E11DD9BD85}" presName="rootText" presStyleLbl="node3" presStyleIdx="0" presStyleCnt="17">
        <dgm:presLayoutVars>
          <dgm:chPref val="3"/>
        </dgm:presLayoutVars>
      </dgm:prSet>
      <dgm:spPr/>
    </dgm:pt>
    <dgm:pt modelId="{52333DBB-677A-4A8A-81F8-6D8B958706D9}" type="pres">
      <dgm:prSet presAssocID="{79B16AE4-497A-47E3-B110-C4E11DD9BD85}" presName="rootConnector" presStyleLbl="node3" presStyleIdx="0" presStyleCnt="17"/>
      <dgm:spPr/>
    </dgm:pt>
    <dgm:pt modelId="{0270FAC6-0E09-43BD-8233-873D71192D58}" type="pres">
      <dgm:prSet presAssocID="{79B16AE4-497A-47E3-B110-C4E11DD9BD85}" presName="hierChild4" presStyleCnt="0"/>
      <dgm:spPr/>
    </dgm:pt>
    <dgm:pt modelId="{24470163-3C8C-4E5C-84B8-B7373AB18BAE}" type="pres">
      <dgm:prSet presAssocID="{79B16AE4-497A-47E3-B110-C4E11DD9BD85}" presName="hierChild5" presStyleCnt="0"/>
      <dgm:spPr/>
    </dgm:pt>
    <dgm:pt modelId="{F38B2A29-4A2C-4A56-8951-E8B5765CEF5B}" type="pres">
      <dgm:prSet presAssocID="{2B8813C3-9AEE-4AD7-BD26-BBC906D44067}" presName="Name47" presStyleLbl="parChTrans1D3" presStyleIdx="1" presStyleCnt="17"/>
      <dgm:spPr/>
    </dgm:pt>
    <dgm:pt modelId="{03AFA1BC-2393-4B52-A49B-3ADF02D5B55B}" type="pres">
      <dgm:prSet presAssocID="{01170B9C-478E-4CA3-8178-D2E2FD687139}" presName="hierRoot2" presStyleCnt="0">
        <dgm:presLayoutVars>
          <dgm:hierBranch val="init"/>
        </dgm:presLayoutVars>
      </dgm:prSet>
      <dgm:spPr/>
    </dgm:pt>
    <dgm:pt modelId="{838662FF-40D9-4F8E-A596-9D0BA319A2E4}" type="pres">
      <dgm:prSet presAssocID="{01170B9C-478E-4CA3-8178-D2E2FD687139}" presName="rootComposite" presStyleCnt="0"/>
      <dgm:spPr/>
    </dgm:pt>
    <dgm:pt modelId="{F59012F8-0E4F-4B19-9002-97B484D1BBE5}" type="pres">
      <dgm:prSet presAssocID="{01170B9C-478E-4CA3-8178-D2E2FD687139}" presName="rootText" presStyleLbl="node3" presStyleIdx="1" presStyleCnt="17">
        <dgm:presLayoutVars>
          <dgm:chPref val="3"/>
        </dgm:presLayoutVars>
      </dgm:prSet>
      <dgm:spPr/>
    </dgm:pt>
    <dgm:pt modelId="{1BD82220-5DFC-4DF4-AB5F-5B6AF35F87BD}" type="pres">
      <dgm:prSet presAssocID="{01170B9C-478E-4CA3-8178-D2E2FD687139}" presName="rootConnector" presStyleLbl="node3" presStyleIdx="1" presStyleCnt="17"/>
      <dgm:spPr/>
    </dgm:pt>
    <dgm:pt modelId="{DEF8E758-99E2-4DCF-A422-2506E9A5E8E7}" type="pres">
      <dgm:prSet presAssocID="{01170B9C-478E-4CA3-8178-D2E2FD687139}" presName="hierChild4" presStyleCnt="0"/>
      <dgm:spPr/>
    </dgm:pt>
    <dgm:pt modelId="{875BFFAD-CA31-4F95-955A-EC58954E8651}" type="pres">
      <dgm:prSet presAssocID="{01170B9C-478E-4CA3-8178-D2E2FD687139}" presName="hierChild5" presStyleCnt="0"/>
      <dgm:spPr/>
    </dgm:pt>
    <dgm:pt modelId="{2D378019-B246-47E0-8ED0-605DEFA78824}" type="pres">
      <dgm:prSet presAssocID="{182DBBEA-B60F-4FFA-8011-E6518E3BC139}" presName="Name47" presStyleLbl="parChTrans1D3" presStyleIdx="2" presStyleCnt="17"/>
      <dgm:spPr/>
    </dgm:pt>
    <dgm:pt modelId="{3BD30B20-E856-4660-91C4-14E3147F601F}" type="pres">
      <dgm:prSet presAssocID="{13EAE5CA-4941-4B8C-88B4-9D7044114110}" presName="hierRoot2" presStyleCnt="0">
        <dgm:presLayoutVars>
          <dgm:hierBranch val="init"/>
        </dgm:presLayoutVars>
      </dgm:prSet>
      <dgm:spPr/>
    </dgm:pt>
    <dgm:pt modelId="{16736350-F719-46A7-A701-B3F7A082CA12}" type="pres">
      <dgm:prSet presAssocID="{13EAE5CA-4941-4B8C-88B4-9D7044114110}" presName="rootComposite" presStyleCnt="0"/>
      <dgm:spPr/>
    </dgm:pt>
    <dgm:pt modelId="{6C89920D-7955-48F3-B031-4CBAE8E96A56}" type="pres">
      <dgm:prSet presAssocID="{13EAE5CA-4941-4B8C-88B4-9D7044114110}" presName="rootText" presStyleLbl="node3" presStyleIdx="2" presStyleCnt="17">
        <dgm:presLayoutVars>
          <dgm:chPref val="3"/>
        </dgm:presLayoutVars>
      </dgm:prSet>
      <dgm:spPr/>
    </dgm:pt>
    <dgm:pt modelId="{071ABD4F-1EE8-4D02-A380-4B9D20C36741}" type="pres">
      <dgm:prSet presAssocID="{13EAE5CA-4941-4B8C-88B4-9D7044114110}" presName="rootConnector" presStyleLbl="node3" presStyleIdx="2" presStyleCnt="17"/>
      <dgm:spPr/>
    </dgm:pt>
    <dgm:pt modelId="{CF317156-F8CC-46D9-86E1-CA4EFE0C4869}" type="pres">
      <dgm:prSet presAssocID="{13EAE5CA-4941-4B8C-88B4-9D7044114110}" presName="hierChild4" presStyleCnt="0"/>
      <dgm:spPr/>
    </dgm:pt>
    <dgm:pt modelId="{F6448038-F92B-4272-B0E0-CD6F8311B74B}" type="pres">
      <dgm:prSet presAssocID="{13EAE5CA-4941-4B8C-88B4-9D7044114110}" presName="hierChild5" presStyleCnt="0"/>
      <dgm:spPr/>
    </dgm:pt>
    <dgm:pt modelId="{7A987152-B36E-48D7-B341-AEB9439D3757}" type="pres">
      <dgm:prSet presAssocID="{CB857CA4-8248-4D01-8C1D-F926F1A0987E}" presName="Name47" presStyleLbl="parChTrans1D3" presStyleIdx="3" presStyleCnt="17"/>
      <dgm:spPr/>
    </dgm:pt>
    <dgm:pt modelId="{C748AD45-7CF6-45C4-9F8E-F98AFB251DE7}" type="pres">
      <dgm:prSet presAssocID="{5A52F072-B676-46CE-B8CC-0E676A838FC8}" presName="hierRoot2" presStyleCnt="0">
        <dgm:presLayoutVars>
          <dgm:hierBranch val="init"/>
        </dgm:presLayoutVars>
      </dgm:prSet>
      <dgm:spPr/>
    </dgm:pt>
    <dgm:pt modelId="{7DE8B28A-A12C-4976-97C5-F4B06B84E449}" type="pres">
      <dgm:prSet presAssocID="{5A52F072-B676-46CE-B8CC-0E676A838FC8}" presName="rootComposite" presStyleCnt="0"/>
      <dgm:spPr/>
    </dgm:pt>
    <dgm:pt modelId="{19DBD1CF-9AE8-4151-AFA7-72AFF48342A3}" type="pres">
      <dgm:prSet presAssocID="{5A52F072-B676-46CE-B8CC-0E676A838FC8}" presName="rootText" presStyleLbl="node3" presStyleIdx="3" presStyleCnt="17">
        <dgm:presLayoutVars>
          <dgm:chPref val="3"/>
        </dgm:presLayoutVars>
      </dgm:prSet>
      <dgm:spPr/>
    </dgm:pt>
    <dgm:pt modelId="{C070174F-056F-4E16-9397-A9CD8CA80699}" type="pres">
      <dgm:prSet presAssocID="{5A52F072-B676-46CE-B8CC-0E676A838FC8}" presName="rootConnector" presStyleLbl="node3" presStyleIdx="3" presStyleCnt="17"/>
      <dgm:spPr/>
    </dgm:pt>
    <dgm:pt modelId="{990FDBDD-F810-4BF8-A99C-68C2FEBFAB4B}" type="pres">
      <dgm:prSet presAssocID="{5A52F072-B676-46CE-B8CC-0E676A838FC8}" presName="hierChild4" presStyleCnt="0"/>
      <dgm:spPr/>
    </dgm:pt>
    <dgm:pt modelId="{64948E54-B5D0-4ED1-B913-9EA99681928B}" type="pres">
      <dgm:prSet presAssocID="{5A52F072-B676-46CE-B8CC-0E676A838FC8}" presName="hierChild5" presStyleCnt="0"/>
      <dgm:spPr/>
    </dgm:pt>
    <dgm:pt modelId="{D2F6CE6E-DCEA-4550-86F0-61AAF3882475}" type="pres">
      <dgm:prSet presAssocID="{497F2B1E-D516-40D8-A172-C0BE9A359717}" presName="Name47" presStyleLbl="parChTrans1D3" presStyleIdx="4" presStyleCnt="17"/>
      <dgm:spPr/>
    </dgm:pt>
    <dgm:pt modelId="{4C307C92-A608-4843-8CF1-43F70950890E}" type="pres">
      <dgm:prSet presAssocID="{7875BA7F-BCAB-4238-A63A-44CC2B1AF424}" presName="hierRoot2" presStyleCnt="0">
        <dgm:presLayoutVars>
          <dgm:hierBranch val="init"/>
        </dgm:presLayoutVars>
      </dgm:prSet>
      <dgm:spPr/>
    </dgm:pt>
    <dgm:pt modelId="{4F50854F-811E-4400-B2D5-BE6CC0878BF8}" type="pres">
      <dgm:prSet presAssocID="{7875BA7F-BCAB-4238-A63A-44CC2B1AF424}" presName="rootComposite" presStyleCnt="0"/>
      <dgm:spPr/>
    </dgm:pt>
    <dgm:pt modelId="{11353DA3-740A-4FDE-9A0A-41299457FBA2}" type="pres">
      <dgm:prSet presAssocID="{7875BA7F-BCAB-4238-A63A-44CC2B1AF424}" presName="rootText" presStyleLbl="node3" presStyleIdx="4" presStyleCnt="17">
        <dgm:presLayoutVars>
          <dgm:chPref val="3"/>
        </dgm:presLayoutVars>
      </dgm:prSet>
      <dgm:spPr/>
    </dgm:pt>
    <dgm:pt modelId="{608DACCD-B682-44B5-851B-807A7555E255}" type="pres">
      <dgm:prSet presAssocID="{7875BA7F-BCAB-4238-A63A-44CC2B1AF424}" presName="rootConnector" presStyleLbl="node3" presStyleIdx="4" presStyleCnt="17"/>
      <dgm:spPr/>
    </dgm:pt>
    <dgm:pt modelId="{A1001CB9-6C8E-456B-BAB7-95DE2266C4E6}" type="pres">
      <dgm:prSet presAssocID="{7875BA7F-BCAB-4238-A63A-44CC2B1AF424}" presName="hierChild4" presStyleCnt="0"/>
      <dgm:spPr/>
    </dgm:pt>
    <dgm:pt modelId="{52D59946-BA58-4AAE-A684-75B14416EBCD}" type="pres">
      <dgm:prSet presAssocID="{7875BA7F-BCAB-4238-A63A-44CC2B1AF424}" presName="hierChild5" presStyleCnt="0"/>
      <dgm:spPr/>
    </dgm:pt>
    <dgm:pt modelId="{6E9C5BC2-546D-4D5D-9562-D9B5CBD2E3B4}" type="pres">
      <dgm:prSet presAssocID="{298477FA-E0E0-4F53-B136-4A3C8AD6FFE1}" presName="Name47" presStyleLbl="parChTrans1D3" presStyleIdx="5" presStyleCnt="17"/>
      <dgm:spPr/>
    </dgm:pt>
    <dgm:pt modelId="{63DF9D52-23C5-49A4-B7B0-6F2DEFA455C5}" type="pres">
      <dgm:prSet presAssocID="{083309F1-2C39-45A9-9067-4F34803EF8FC}" presName="hierRoot2" presStyleCnt="0">
        <dgm:presLayoutVars>
          <dgm:hierBranch val="init"/>
        </dgm:presLayoutVars>
      </dgm:prSet>
      <dgm:spPr/>
    </dgm:pt>
    <dgm:pt modelId="{9DBC22AD-01AB-4B24-BB56-2F1DA8828232}" type="pres">
      <dgm:prSet presAssocID="{083309F1-2C39-45A9-9067-4F34803EF8FC}" presName="rootComposite" presStyleCnt="0"/>
      <dgm:spPr/>
    </dgm:pt>
    <dgm:pt modelId="{48024B23-4209-4DB5-B678-67B21DD77277}" type="pres">
      <dgm:prSet presAssocID="{083309F1-2C39-45A9-9067-4F34803EF8FC}" presName="rootText" presStyleLbl="node3" presStyleIdx="5" presStyleCnt="17">
        <dgm:presLayoutVars>
          <dgm:chPref val="3"/>
        </dgm:presLayoutVars>
      </dgm:prSet>
      <dgm:spPr/>
    </dgm:pt>
    <dgm:pt modelId="{79492926-417A-4947-9CF6-25E26AA121E2}" type="pres">
      <dgm:prSet presAssocID="{083309F1-2C39-45A9-9067-4F34803EF8FC}" presName="rootConnector" presStyleLbl="node3" presStyleIdx="5" presStyleCnt="17"/>
      <dgm:spPr/>
    </dgm:pt>
    <dgm:pt modelId="{1B89DDBF-9C59-466A-9B3C-DF7A19C69AED}" type="pres">
      <dgm:prSet presAssocID="{083309F1-2C39-45A9-9067-4F34803EF8FC}" presName="hierChild4" presStyleCnt="0"/>
      <dgm:spPr/>
    </dgm:pt>
    <dgm:pt modelId="{247726DA-DCF8-4012-AC7E-F849D70BE498}" type="pres">
      <dgm:prSet presAssocID="{083309F1-2C39-45A9-9067-4F34803EF8FC}" presName="hierChild5" presStyleCnt="0"/>
      <dgm:spPr/>
    </dgm:pt>
    <dgm:pt modelId="{3B79673F-6047-4B39-A270-4960FF516AA6}" type="pres">
      <dgm:prSet presAssocID="{8DED3082-03E2-4C35-96BF-28D32FAD5487}" presName="hierChild5" presStyleCnt="0"/>
      <dgm:spPr/>
    </dgm:pt>
    <dgm:pt modelId="{CD65CECF-D949-4C8C-AAB7-032385CFA1E5}" type="pres">
      <dgm:prSet presAssocID="{B6092317-F162-43AC-94F3-208591D5075C}" presName="Name64" presStyleLbl="parChTrans1D2" presStyleIdx="1" presStyleCnt="3"/>
      <dgm:spPr/>
    </dgm:pt>
    <dgm:pt modelId="{8D236C37-D555-4865-82A6-5D0449049FFF}" type="pres">
      <dgm:prSet presAssocID="{44A89DAB-58AF-4F56-9FF3-8412782EAFEB}" presName="hierRoot2" presStyleCnt="0">
        <dgm:presLayoutVars>
          <dgm:hierBranch val="hang"/>
        </dgm:presLayoutVars>
      </dgm:prSet>
      <dgm:spPr/>
    </dgm:pt>
    <dgm:pt modelId="{47287A98-A358-42FD-9A80-0095427AA154}" type="pres">
      <dgm:prSet presAssocID="{44A89DAB-58AF-4F56-9FF3-8412782EAFEB}" presName="rootComposite" presStyleCnt="0"/>
      <dgm:spPr/>
    </dgm:pt>
    <dgm:pt modelId="{3C45DECA-2287-4C85-9557-0F3484F56215}" type="pres">
      <dgm:prSet presAssocID="{44A89DAB-58AF-4F56-9FF3-8412782EAFEB}" presName="rootText" presStyleLbl="node2" presStyleIdx="1" presStyleCnt="3">
        <dgm:presLayoutVars>
          <dgm:chPref val="3"/>
        </dgm:presLayoutVars>
      </dgm:prSet>
      <dgm:spPr/>
    </dgm:pt>
    <dgm:pt modelId="{DDF034FE-7C64-41BA-8A7C-11D8AC5B5645}" type="pres">
      <dgm:prSet presAssocID="{44A89DAB-58AF-4F56-9FF3-8412782EAFEB}" presName="rootConnector" presStyleLbl="node2" presStyleIdx="1" presStyleCnt="3"/>
      <dgm:spPr/>
    </dgm:pt>
    <dgm:pt modelId="{B34E7E6C-3E65-4C5E-A184-17D7557B8E20}" type="pres">
      <dgm:prSet presAssocID="{44A89DAB-58AF-4F56-9FF3-8412782EAFEB}" presName="hierChild4" presStyleCnt="0"/>
      <dgm:spPr/>
    </dgm:pt>
    <dgm:pt modelId="{D7B11C96-8CF0-4C8E-9CAA-CE07BD5CD36B}" type="pres">
      <dgm:prSet presAssocID="{D22658D9-B458-421C-914A-2C270923CCB7}" presName="Name47" presStyleLbl="parChTrans1D3" presStyleIdx="6" presStyleCnt="17"/>
      <dgm:spPr/>
    </dgm:pt>
    <dgm:pt modelId="{6F25C180-27FC-400F-A024-05F0F72CB389}" type="pres">
      <dgm:prSet presAssocID="{6AF518D5-27F1-4FB9-9818-0929C13BF8AE}" presName="hierRoot2" presStyleCnt="0">
        <dgm:presLayoutVars>
          <dgm:hierBranch val="init"/>
        </dgm:presLayoutVars>
      </dgm:prSet>
      <dgm:spPr/>
    </dgm:pt>
    <dgm:pt modelId="{DFF77EF3-6D65-47CD-B044-2BBDC61ABB5A}" type="pres">
      <dgm:prSet presAssocID="{6AF518D5-27F1-4FB9-9818-0929C13BF8AE}" presName="rootComposite" presStyleCnt="0"/>
      <dgm:spPr/>
    </dgm:pt>
    <dgm:pt modelId="{1EC046E6-56DC-4683-BBF0-B852C4B2DFA7}" type="pres">
      <dgm:prSet presAssocID="{6AF518D5-27F1-4FB9-9818-0929C13BF8AE}" presName="rootText" presStyleLbl="node3" presStyleIdx="6" presStyleCnt="17">
        <dgm:presLayoutVars>
          <dgm:chPref val="3"/>
        </dgm:presLayoutVars>
      </dgm:prSet>
      <dgm:spPr/>
    </dgm:pt>
    <dgm:pt modelId="{0916228A-E0A4-4D62-8F7E-A41281A74F36}" type="pres">
      <dgm:prSet presAssocID="{6AF518D5-27F1-4FB9-9818-0929C13BF8AE}" presName="rootConnector" presStyleLbl="node3" presStyleIdx="6" presStyleCnt="17"/>
      <dgm:spPr/>
    </dgm:pt>
    <dgm:pt modelId="{10B1A680-368D-4926-B5FC-66802EF4DF6E}" type="pres">
      <dgm:prSet presAssocID="{6AF518D5-27F1-4FB9-9818-0929C13BF8AE}" presName="hierChild4" presStyleCnt="0"/>
      <dgm:spPr/>
    </dgm:pt>
    <dgm:pt modelId="{53C6AF71-A031-4958-89EE-30823A02A922}" type="pres">
      <dgm:prSet presAssocID="{6AF518D5-27F1-4FB9-9818-0929C13BF8AE}" presName="hierChild5" presStyleCnt="0"/>
      <dgm:spPr/>
    </dgm:pt>
    <dgm:pt modelId="{E5B3028F-7A66-42F1-B2AE-28C633BF7357}" type="pres">
      <dgm:prSet presAssocID="{859FB9EF-3D47-4BD5-9EC4-576AEBB9177A}" presName="Name47" presStyleLbl="parChTrans1D3" presStyleIdx="7" presStyleCnt="17"/>
      <dgm:spPr/>
    </dgm:pt>
    <dgm:pt modelId="{4DEA7ACD-C519-4988-A568-C180D4967427}" type="pres">
      <dgm:prSet presAssocID="{18A0AAC6-E3D2-4B3C-B64D-40EC266C7BC8}" presName="hierRoot2" presStyleCnt="0">
        <dgm:presLayoutVars>
          <dgm:hierBranch val="init"/>
        </dgm:presLayoutVars>
      </dgm:prSet>
      <dgm:spPr/>
    </dgm:pt>
    <dgm:pt modelId="{B2123BC5-1AAA-4AF4-8A4E-FB1B44F09049}" type="pres">
      <dgm:prSet presAssocID="{18A0AAC6-E3D2-4B3C-B64D-40EC266C7BC8}" presName="rootComposite" presStyleCnt="0"/>
      <dgm:spPr/>
    </dgm:pt>
    <dgm:pt modelId="{FBA458C2-1093-42E4-8C09-48045A4DC0FC}" type="pres">
      <dgm:prSet presAssocID="{18A0AAC6-E3D2-4B3C-B64D-40EC266C7BC8}" presName="rootText" presStyleLbl="node3" presStyleIdx="7" presStyleCnt="17">
        <dgm:presLayoutVars>
          <dgm:chPref val="3"/>
        </dgm:presLayoutVars>
      </dgm:prSet>
      <dgm:spPr/>
    </dgm:pt>
    <dgm:pt modelId="{BABDF72E-C1E7-4AB8-88B0-77719F899FE3}" type="pres">
      <dgm:prSet presAssocID="{18A0AAC6-E3D2-4B3C-B64D-40EC266C7BC8}" presName="rootConnector" presStyleLbl="node3" presStyleIdx="7" presStyleCnt="17"/>
      <dgm:spPr/>
    </dgm:pt>
    <dgm:pt modelId="{68DD5CEA-CC7D-4E06-8189-AB97E4CDC4E3}" type="pres">
      <dgm:prSet presAssocID="{18A0AAC6-E3D2-4B3C-B64D-40EC266C7BC8}" presName="hierChild4" presStyleCnt="0"/>
      <dgm:spPr/>
    </dgm:pt>
    <dgm:pt modelId="{BFA5F4F3-73FF-4D18-8C9E-9452EEBF5569}" type="pres">
      <dgm:prSet presAssocID="{18A0AAC6-E3D2-4B3C-B64D-40EC266C7BC8}" presName="hierChild5" presStyleCnt="0"/>
      <dgm:spPr/>
    </dgm:pt>
    <dgm:pt modelId="{190E9D81-CA97-42CD-A4B0-AE62AF2855E4}" type="pres">
      <dgm:prSet presAssocID="{56344CD7-81CD-4B3B-8440-74137FF92508}" presName="Name47" presStyleLbl="parChTrans1D3" presStyleIdx="8" presStyleCnt="17"/>
      <dgm:spPr/>
    </dgm:pt>
    <dgm:pt modelId="{56CDE54D-EF6F-493B-8C16-BF723A73EEDA}" type="pres">
      <dgm:prSet presAssocID="{2888B4B0-702C-4C64-A017-7DEE318D9625}" presName="hierRoot2" presStyleCnt="0">
        <dgm:presLayoutVars>
          <dgm:hierBranch val="init"/>
        </dgm:presLayoutVars>
      </dgm:prSet>
      <dgm:spPr/>
    </dgm:pt>
    <dgm:pt modelId="{575019D4-B7FF-4669-8477-E2FA0845F7B6}" type="pres">
      <dgm:prSet presAssocID="{2888B4B0-702C-4C64-A017-7DEE318D9625}" presName="rootComposite" presStyleCnt="0"/>
      <dgm:spPr/>
    </dgm:pt>
    <dgm:pt modelId="{11714F2B-5B09-4732-AD94-EA2A3838A56D}" type="pres">
      <dgm:prSet presAssocID="{2888B4B0-702C-4C64-A017-7DEE318D9625}" presName="rootText" presStyleLbl="node3" presStyleIdx="8" presStyleCnt="17">
        <dgm:presLayoutVars>
          <dgm:chPref val="3"/>
        </dgm:presLayoutVars>
      </dgm:prSet>
      <dgm:spPr/>
    </dgm:pt>
    <dgm:pt modelId="{4096EBAE-ED26-42FE-A260-2BB6508E77B5}" type="pres">
      <dgm:prSet presAssocID="{2888B4B0-702C-4C64-A017-7DEE318D9625}" presName="rootConnector" presStyleLbl="node3" presStyleIdx="8" presStyleCnt="17"/>
      <dgm:spPr/>
    </dgm:pt>
    <dgm:pt modelId="{A86DF6A2-7024-484B-8E7B-5B0A377CE7D7}" type="pres">
      <dgm:prSet presAssocID="{2888B4B0-702C-4C64-A017-7DEE318D9625}" presName="hierChild4" presStyleCnt="0"/>
      <dgm:spPr/>
    </dgm:pt>
    <dgm:pt modelId="{66B74F48-5AEF-47AC-8FA4-D69A964AF7CD}" type="pres">
      <dgm:prSet presAssocID="{2888B4B0-702C-4C64-A017-7DEE318D9625}" presName="hierChild5" presStyleCnt="0"/>
      <dgm:spPr/>
    </dgm:pt>
    <dgm:pt modelId="{81BDCAAD-99B6-428E-A515-853764AB86B1}" type="pres">
      <dgm:prSet presAssocID="{44A89DAB-58AF-4F56-9FF3-8412782EAFEB}" presName="hierChild5" presStyleCnt="0"/>
      <dgm:spPr/>
    </dgm:pt>
    <dgm:pt modelId="{8B843F9F-F2AF-4678-90D1-AD4ADE68D3ED}" type="pres">
      <dgm:prSet presAssocID="{312E1899-7E93-48B3-B4D0-DE4A3715C603}" presName="Name64" presStyleLbl="parChTrans1D2" presStyleIdx="2" presStyleCnt="3"/>
      <dgm:spPr/>
    </dgm:pt>
    <dgm:pt modelId="{DF5FC54D-187D-40BC-B3F0-518A252FA596}" type="pres">
      <dgm:prSet presAssocID="{DB4FBFFA-7FCF-4980-82A1-B92E15A5B472}" presName="hierRoot2" presStyleCnt="0">
        <dgm:presLayoutVars>
          <dgm:hierBranch val="hang"/>
        </dgm:presLayoutVars>
      </dgm:prSet>
      <dgm:spPr/>
    </dgm:pt>
    <dgm:pt modelId="{76DFFF2A-EECB-4C73-B7F9-F1EA404A8BC8}" type="pres">
      <dgm:prSet presAssocID="{DB4FBFFA-7FCF-4980-82A1-B92E15A5B472}" presName="rootComposite" presStyleCnt="0"/>
      <dgm:spPr/>
    </dgm:pt>
    <dgm:pt modelId="{3AC08F93-8378-480F-9639-A3ADC29B51A0}" type="pres">
      <dgm:prSet presAssocID="{DB4FBFFA-7FCF-4980-82A1-B92E15A5B472}" presName="rootText" presStyleLbl="node2" presStyleIdx="2" presStyleCnt="3">
        <dgm:presLayoutVars>
          <dgm:chPref val="3"/>
        </dgm:presLayoutVars>
      </dgm:prSet>
      <dgm:spPr/>
    </dgm:pt>
    <dgm:pt modelId="{202E5720-48F6-4FCE-9004-E4F97E8FA559}" type="pres">
      <dgm:prSet presAssocID="{DB4FBFFA-7FCF-4980-82A1-B92E15A5B472}" presName="rootConnector" presStyleLbl="node2" presStyleIdx="2" presStyleCnt="3"/>
      <dgm:spPr/>
    </dgm:pt>
    <dgm:pt modelId="{983313B3-EDC4-449D-86D4-D867166C61B3}" type="pres">
      <dgm:prSet presAssocID="{DB4FBFFA-7FCF-4980-82A1-B92E15A5B472}" presName="hierChild4" presStyleCnt="0"/>
      <dgm:spPr/>
    </dgm:pt>
    <dgm:pt modelId="{F2EE3779-FC5D-4BCD-B540-6BE4D8A7217C}" type="pres">
      <dgm:prSet presAssocID="{5EEEE994-D771-4FB6-9ED8-08516BB43641}" presName="Name47" presStyleLbl="parChTrans1D3" presStyleIdx="9" presStyleCnt="17"/>
      <dgm:spPr/>
    </dgm:pt>
    <dgm:pt modelId="{EDA664C4-1C53-4BAE-A0C5-9C0885B0854C}" type="pres">
      <dgm:prSet presAssocID="{AE91B5D3-EE71-49F3-8C23-D3B403D17180}" presName="hierRoot2" presStyleCnt="0">
        <dgm:presLayoutVars>
          <dgm:hierBranch val="init"/>
        </dgm:presLayoutVars>
      </dgm:prSet>
      <dgm:spPr/>
    </dgm:pt>
    <dgm:pt modelId="{995CCF3B-CC69-483D-9176-2558F1B74ABF}" type="pres">
      <dgm:prSet presAssocID="{AE91B5D3-EE71-49F3-8C23-D3B403D17180}" presName="rootComposite" presStyleCnt="0"/>
      <dgm:spPr/>
    </dgm:pt>
    <dgm:pt modelId="{1E3D2D9E-EBD4-44E4-A8AA-90172CBA4DF1}" type="pres">
      <dgm:prSet presAssocID="{AE91B5D3-EE71-49F3-8C23-D3B403D17180}" presName="rootText" presStyleLbl="node3" presStyleIdx="9" presStyleCnt="17">
        <dgm:presLayoutVars>
          <dgm:chPref val="3"/>
        </dgm:presLayoutVars>
      </dgm:prSet>
      <dgm:spPr/>
    </dgm:pt>
    <dgm:pt modelId="{93E4489D-80B1-402B-975D-36887C28F3C3}" type="pres">
      <dgm:prSet presAssocID="{AE91B5D3-EE71-49F3-8C23-D3B403D17180}" presName="rootConnector" presStyleLbl="node3" presStyleIdx="9" presStyleCnt="17"/>
      <dgm:spPr/>
    </dgm:pt>
    <dgm:pt modelId="{3B868323-28DC-4D27-B18B-94743AE849C1}" type="pres">
      <dgm:prSet presAssocID="{AE91B5D3-EE71-49F3-8C23-D3B403D17180}" presName="hierChild4" presStyleCnt="0"/>
      <dgm:spPr/>
    </dgm:pt>
    <dgm:pt modelId="{56E8E599-A855-4DBA-93D1-EA2410D6AD56}" type="pres">
      <dgm:prSet presAssocID="{AE91B5D3-EE71-49F3-8C23-D3B403D17180}" presName="hierChild5" presStyleCnt="0"/>
      <dgm:spPr/>
    </dgm:pt>
    <dgm:pt modelId="{C907BB72-EFF8-4EDA-91A0-101BE76415D0}" type="pres">
      <dgm:prSet presAssocID="{E59734D8-40CB-41E8-BD62-C7BAFE369F37}" presName="Name47" presStyleLbl="parChTrans1D3" presStyleIdx="10" presStyleCnt="17"/>
      <dgm:spPr/>
    </dgm:pt>
    <dgm:pt modelId="{831E1097-1DCF-4033-88B5-4C5188E1A298}" type="pres">
      <dgm:prSet presAssocID="{61516886-5406-4A8D-BC6C-7148B49DCBAD}" presName="hierRoot2" presStyleCnt="0">
        <dgm:presLayoutVars>
          <dgm:hierBranch val="init"/>
        </dgm:presLayoutVars>
      </dgm:prSet>
      <dgm:spPr/>
    </dgm:pt>
    <dgm:pt modelId="{5D870211-EE40-476E-8EB0-C759A2245750}" type="pres">
      <dgm:prSet presAssocID="{61516886-5406-4A8D-BC6C-7148B49DCBAD}" presName="rootComposite" presStyleCnt="0"/>
      <dgm:spPr/>
    </dgm:pt>
    <dgm:pt modelId="{7E9A5C4F-D0FF-4A8D-8B79-2DDAF090BB2B}" type="pres">
      <dgm:prSet presAssocID="{61516886-5406-4A8D-BC6C-7148B49DCBAD}" presName="rootText" presStyleLbl="node3" presStyleIdx="10" presStyleCnt="17">
        <dgm:presLayoutVars>
          <dgm:chPref val="3"/>
        </dgm:presLayoutVars>
      </dgm:prSet>
      <dgm:spPr/>
    </dgm:pt>
    <dgm:pt modelId="{C3551812-2BD4-4843-B37E-7F924DD50454}" type="pres">
      <dgm:prSet presAssocID="{61516886-5406-4A8D-BC6C-7148B49DCBAD}" presName="rootConnector" presStyleLbl="node3" presStyleIdx="10" presStyleCnt="17"/>
      <dgm:spPr/>
    </dgm:pt>
    <dgm:pt modelId="{39C3FB3C-25C4-4047-A82E-2FB06A1F135F}" type="pres">
      <dgm:prSet presAssocID="{61516886-5406-4A8D-BC6C-7148B49DCBAD}" presName="hierChild4" presStyleCnt="0"/>
      <dgm:spPr/>
    </dgm:pt>
    <dgm:pt modelId="{F73F7A73-8E97-43E7-9FAE-E163B13AD32E}" type="pres">
      <dgm:prSet presAssocID="{61516886-5406-4A8D-BC6C-7148B49DCBAD}" presName="hierChild5" presStyleCnt="0"/>
      <dgm:spPr/>
    </dgm:pt>
    <dgm:pt modelId="{F652E817-4E02-45E4-9A15-A8D21F2F5FFE}" type="pres">
      <dgm:prSet presAssocID="{B987404E-DB4F-40D4-B13D-16219A59C90C}" presName="Name47" presStyleLbl="parChTrans1D3" presStyleIdx="11" presStyleCnt="17"/>
      <dgm:spPr/>
    </dgm:pt>
    <dgm:pt modelId="{267AE624-58EA-404D-B175-C7558015F410}" type="pres">
      <dgm:prSet presAssocID="{D39FFD49-5DEB-4AEE-B375-C0A22759FA68}" presName="hierRoot2" presStyleCnt="0">
        <dgm:presLayoutVars>
          <dgm:hierBranch val="init"/>
        </dgm:presLayoutVars>
      </dgm:prSet>
      <dgm:spPr/>
    </dgm:pt>
    <dgm:pt modelId="{9EB1008A-2676-4AA7-9102-91561CC2A9A5}" type="pres">
      <dgm:prSet presAssocID="{D39FFD49-5DEB-4AEE-B375-C0A22759FA68}" presName="rootComposite" presStyleCnt="0"/>
      <dgm:spPr/>
    </dgm:pt>
    <dgm:pt modelId="{8C4193CF-BAE6-49E1-9817-374C6AFE0D85}" type="pres">
      <dgm:prSet presAssocID="{D39FFD49-5DEB-4AEE-B375-C0A22759FA68}" presName="rootText" presStyleLbl="node3" presStyleIdx="11" presStyleCnt="17">
        <dgm:presLayoutVars>
          <dgm:chPref val="3"/>
        </dgm:presLayoutVars>
      </dgm:prSet>
      <dgm:spPr/>
    </dgm:pt>
    <dgm:pt modelId="{F3070FA0-6CD9-46C2-AA95-AD42DCA8097C}" type="pres">
      <dgm:prSet presAssocID="{D39FFD49-5DEB-4AEE-B375-C0A22759FA68}" presName="rootConnector" presStyleLbl="node3" presStyleIdx="11" presStyleCnt="17"/>
      <dgm:spPr/>
    </dgm:pt>
    <dgm:pt modelId="{987FA144-037F-415A-A8AB-3797FD972D2D}" type="pres">
      <dgm:prSet presAssocID="{D39FFD49-5DEB-4AEE-B375-C0A22759FA68}" presName="hierChild4" presStyleCnt="0"/>
      <dgm:spPr/>
    </dgm:pt>
    <dgm:pt modelId="{DE58A551-9596-4CE8-B7CF-CB419868705D}" type="pres">
      <dgm:prSet presAssocID="{D39FFD49-5DEB-4AEE-B375-C0A22759FA68}" presName="hierChild5" presStyleCnt="0"/>
      <dgm:spPr/>
    </dgm:pt>
    <dgm:pt modelId="{CBBA9DD6-4572-4E67-9E67-861151072123}" type="pres">
      <dgm:prSet presAssocID="{E3ED1D44-516A-48CF-B336-3121030FEEBB}" presName="Name47" presStyleLbl="parChTrans1D3" presStyleIdx="12" presStyleCnt="17"/>
      <dgm:spPr/>
    </dgm:pt>
    <dgm:pt modelId="{B0A0D7B1-428A-4EC2-B547-A2E04F425C2F}" type="pres">
      <dgm:prSet presAssocID="{3BF506A2-3F0C-4EB1-A432-A44E57E452C1}" presName="hierRoot2" presStyleCnt="0">
        <dgm:presLayoutVars>
          <dgm:hierBranch val="init"/>
        </dgm:presLayoutVars>
      </dgm:prSet>
      <dgm:spPr/>
    </dgm:pt>
    <dgm:pt modelId="{755FAF81-0876-462D-85CE-94C93177ED53}" type="pres">
      <dgm:prSet presAssocID="{3BF506A2-3F0C-4EB1-A432-A44E57E452C1}" presName="rootComposite" presStyleCnt="0"/>
      <dgm:spPr/>
    </dgm:pt>
    <dgm:pt modelId="{202C6162-AC48-47AD-AD8E-FB612BBDBF4E}" type="pres">
      <dgm:prSet presAssocID="{3BF506A2-3F0C-4EB1-A432-A44E57E452C1}" presName="rootText" presStyleLbl="node3" presStyleIdx="12" presStyleCnt="17">
        <dgm:presLayoutVars>
          <dgm:chPref val="3"/>
        </dgm:presLayoutVars>
      </dgm:prSet>
      <dgm:spPr/>
    </dgm:pt>
    <dgm:pt modelId="{7AD17AC0-252E-439D-B244-34FBEBF02B4C}" type="pres">
      <dgm:prSet presAssocID="{3BF506A2-3F0C-4EB1-A432-A44E57E452C1}" presName="rootConnector" presStyleLbl="node3" presStyleIdx="12" presStyleCnt="17"/>
      <dgm:spPr/>
    </dgm:pt>
    <dgm:pt modelId="{C71B6C02-3507-4E9D-AD20-0B4F92B63097}" type="pres">
      <dgm:prSet presAssocID="{3BF506A2-3F0C-4EB1-A432-A44E57E452C1}" presName="hierChild4" presStyleCnt="0"/>
      <dgm:spPr/>
    </dgm:pt>
    <dgm:pt modelId="{EC883270-791B-41CA-88D6-00FCB0AE52F3}" type="pres">
      <dgm:prSet presAssocID="{3BF506A2-3F0C-4EB1-A432-A44E57E452C1}" presName="hierChild5" presStyleCnt="0"/>
      <dgm:spPr/>
    </dgm:pt>
    <dgm:pt modelId="{F3E88D61-A1F6-4CD4-A372-61BBD8E2F39E}" type="pres">
      <dgm:prSet presAssocID="{52C20F5F-58D9-4F49-AFD3-FEBCA42238EB}" presName="Name47" presStyleLbl="parChTrans1D3" presStyleIdx="13" presStyleCnt="17"/>
      <dgm:spPr/>
    </dgm:pt>
    <dgm:pt modelId="{325FE6DC-DC28-4924-91DF-DD837AAC357B}" type="pres">
      <dgm:prSet presAssocID="{D078ABA3-7BF6-4FA8-811E-A25FC36F09E9}" presName="hierRoot2" presStyleCnt="0">
        <dgm:presLayoutVars>
          <dgm:hierBranch val="init"/>
        </dgm:presLayoutVars>
      </dgm:prSet>
      <dgm:spPr/>
    </dgm:pt>
    <dgm:pt modelId="{328A47DB-C81B-470F-AB78-70E300E1FABE}" type="pres">
      <dgm:prSet presAssocID="{D078ABA3-7BF6-4FA8-811E-A25FC36F09E9}" presName="rootComposite" presStyleCnt="0"/>
      <dgm:spPr/>
    </dgm:pt>
    <dgm:pt modelId="{FE7D867A-76A0-4266-999E-CA8B1002D6DC}" type="pres">
      <dgm:prSet presAssocID="{D078ABA3-7BF6-4FA8-811E-A25FC36F09E9}" presName="rootText" presStyleLbl="node3" presStyleIdx="13" presStyleCnt="17">
        <dgm:presLayoutVars>
          <dgm:chPref val="3"/>
        </dgm:presLayoutVars>
      </dgm:prSet>
      <dgm:spPr/>
    </dgm:pt>
    <dgm:pt modelId="{948532D0-F953-4597-851A-0CE7BD7F6DF7}" type="pres">
      <dgm:prSet presAssocID="{D078ABA3-7BF6-4FA8-811E-A25FC36F09E9}" presName="rootConnector" presStyleLbl="node3" presStyleIdx="13" presStyleCnt="17"/>
      <dgm:spPr/>
    </dgm:pt>
    <dgm:pt modelId="{03D80924-0DCB-41B2-899B-248AF15DE300}" type="pres">
      <dgm:prSet presAssocID="{D078ABA3-7BF6-4FA8-811E-A25FC36F09E9}" presName="hierChild4" presStyleCnt="0"/>
      <dgm:spPr/>
    </dgm:pt>
    <dgm:pt modelId="{AF3D5C23-17E2-4E3A-B9AE-EE10A0B9680C}" type="pres">
      <dgm:prSet presAssocID="{D078ABA3-7BF6-4FA8-811E-A25FC36F09E9}" presName="hierChild5" presStyleCnt="0"/>
      <dgm:spPr/>
    </dgm:pt>
    <dgm:pt modelId="{AC0BF543-E1D6-445D-93AC-717B21147411}" type="pres">
      <dgm:prSet presAssocID="{4A432A54-3F7A-457C-8F28-4B9358C4BF1B}" presName="Name47" presStyleLbl="parChTrans1D3" presStyleIdx="14" presStyleCnt="17"/>
      <dgm:spPr/>
    </dgm:pt>
    <dgm:pt modelId="{3D8B67D4-AB91-423F-B5E3-858AD6673ABB}" type="pres">
      <dgm:prSet presAssocID="{2C59349D-0575-45A6-B45A-D7B6A842FAAB}" presName="hierRoot2" presStyleCnt="0">
        <dgm:presLayoutVars>
          <dgm:hierBranch val="init"/>
        </dgm:presLayoutVars>
      </dgm:prSet>
      <dgm:spPr/>
    </dgm:pt>
    <dgm:pt modelId="{F2EC7502-5250-401D-BF04-70853E333CFA}" type="pres">
      <dgm:prSet presAssocID="{2C59349D-0575-45A6-B45A-D7B6A842FAAB}" presName="rootComposite" presStyleCnt="0"/>
      <dgm:spPr/>
    </dgm:pt>
    <dgm:pt modelId="{C4BC452E-95CF-47D7-9CC5-8A3FAE6D9AEC}" type="pres">
      <dgm:prSet presAssocID="{2C59349D-0575-45A6-B45A-D7B6A842FAAB}" presName="rootText" presStyleLbl="node3" presStyleIdx="14" presStyleCnt="17">
        <dgm:presLayoutVars>
          <dgm:chPref val="3"/>
        </dgm:presLayoutVars>
      </dgm:prSet>
      <dgm:spPr/>
    </dgm:pt>
    <dgm:pt modelId="{4AD1EB3C-F136-423F-9E70-F6D600ECB428}" type="pres">
      <dgm:prSet presAssocID="{2C59349D-0575-45A6-B45A-D7B6A842FAAB}" presName="rootConnector" presStyleLbl="node3" presStyleIdx="14" presStyleCnt="17"/>
      <dgm:spPr/>
    </dgm:pt>
    <dgm:pt modelId="{A40A50B2-E258-400F-999E-C2F7130CA33C}" type="pres">
      <dgm:prSet presAssocID="{2C59349D-0575-45A6-B45A-D7B6A842FAAB}" presName="hierChild4" presStyleCnt="0"/>
      <dgm:spPr/>
    </dgm:pt>
    <dgm:pt modelId="{24CE9760-72DA-4461-B91D-C979C4201EB1}" type="pres">
      <dgm:prSet presAssocID="{2C59349D-0575-45A6-B45A-D7B6A842FAAB}" presName="hierChild5" presStyleCnt="0"/>
      <dgm:spPr/>
    </dgm:pt>
    <dgm:pt modelId="{CC49DF57-A971-4E52-B497-9B6D8C41BB1C}" type="pres">
      <dgm:prSet presAssocID="{2B766790-B2EC-49A0-AABD-CA07B6C842DF}" presName="Name47" presStyleLbl="parChTrans1D3" presStyleIdx="15" presStyleCnt="17"/>
      <dgm:spPr/>
    </dgm:pt>
    <dgm:pt modelId="{3181669E-5BDA-46F7-A3B2-B636166893DD}" type="pres">
      <dgm:prSet presAssocID="{C5A0EE79-3BCE-4020-B432-ADFC7DE96DD2}" presName="hierRoot2" presStyleCnt="0">
        <dgm:presLayoutVars>
          <dgm:hierBranch val="init"/>
        </dgm:presLayoutVars>
      </dgm:prSet>
      <dgm:spPr/>
    </dgm:pt>
    <dgm:pt modelId="{8C7DDF5F-7183-46FC-BE0A-F2BB1490B486}" type="pres">
      <dgm:prSet presAssocID="{C5A0EE79-3BCE-4020-B432-ADFC7DE96DD2}" presName="rootComposite" presStyleCnt="0"/>
      <dgm:spPr/>
    </dgm:pt>
    <dgm:pt modelId="{9FD8570E-2229-47F7-8E8C-B49F5664D1E0}" type="pres">
      <dgm:prSet presAssocID="{C5A0EE79-3BCE-4020-B432-ADFC7DE96DD2}" presName="rootText" presStyleLbl="node3" presStyleIdx="15" presStyleCnt="17">
        <dgm:presLayoutVars>
          <dgm:chPref val="3"/>
        </dgm:presLayoutVars>
      </dgm:prSet>
      <dgm:spPr/>
    </dgm:pt>
    <dgm:pt modelId="{48114CEF-0237-4E24-9DBA-8E76D907FEB0}" type="pres">
      <dgm:prSet presAssocID="{C5A0EE79-3BCE-4020-B432-ADFC7DE96DD2}" presName="rootConnector" presStyleLbl="node3" presStyleIdx="15" presStyleCnt="17"/>
      <dgm:spPr/>
    </dgm:pt>
    <dgm:pt modelId="{5FA12550-7F84-436F-B38D-B6FF8E38C9ED}" type="pres">
      <dgm:prSet presAssocID="{C5A0EE79-3BCE-4020-B432-ADFC7DE96DD2}" presName="hierChild4" presStyleCnt="0"/>
      <dgm:spPr/>
    </dgm:pt>
    <dgm:pt modelId="{6E6A2609-58DE-4C5C-B172-0F1CC6E7D017}" type="pres">
      <dgm:prSet presAssocID="{C5A0EE79-3BCE-4020-B432-ADFC7DE96DD2}" presName="hierChild5" presStyleCnt="0"/>
      <dgm:spPr/>
    </dgm:pt>
    <dgm:pt modelId="{2BDC0C9F-1EB1-44F1-A337-AF33B6500720}" type="pres">
      <dgm:prSet presAssocID="{522F5B35-CC0D-495A-8A7D-2086B3D99A33}" presName="Name47" presStyleLbl="parChTrans1D3" presStyleIdx="16" presStyleCnt="17"/>
      <dgm:spPr/>
    </dgm:pt>
    <dgm:pt modelId="{AF47C78D-5DA1-4321-B843-4C912B26AE92}" type="pres">
      <dgm:prSet presAssocID="{2E352EF7-FBE3-4D49-B351-A68E0D39D155}" presName="hierRoot2" presStyleCnt="0">
        <dgm:presLayoutVars>
          <dgm:hierBranch val="init"/>
        </dgm:presLayoutVars>
      </dgm:prSet>
      <dgm:spPr/>
    </dgm:pt>
    <dgm:pt modelId="{082CA9DB-4694-4DD1-871A-9BAD08978FA2}" type="pres">
      <dgm:prSet presAssocID="{2E352EF7-FBE3-4D49-B351-A68E0D39D155}" presName="rootComposite" presStyleCnt="0"/>
      <dgm:spPr/>
    </dgm:pt>
    <dgm:pt modelId="{EFEF0064-D914-4D73-82EF-F1CF7F17A158}" type="pres">
      <dgm:prSet presAssocID="{2E352EF7-FBE3-4D49-B351-A68E0D39D155}" presName="rootText" presStyleLbl="node3" presStyleIdx="16" presStyleCnt="17">
        <dgm:presLayoutVars>
          <dgm:chPref val="3"/>
        </dgm:presLayoutVars>
      </dgm:prSet>
      <dgm:spPr/>
    </dgm:pt>
    <dgm:pt modelId="{BA1CA209-D220-40B9-909F-6122677C8D81}" type="pres">
      <dgm:prSet presAssocID="{2E352EF7-FBE3-4D49-B351-A68E0D39D155}" presName="rootConnector" presStyleLbl="node3" presStyleIdx="16" presStyleCnt="17"/>
      <dgm:spPr/>
    </dgm:pt>
    <dgm:pt modelId="{F3E547C0-48DA-4C33-A57E-6A4B5A5D41FD}" type="pres">
      <dgm:prSet presAssocID="{2E352EF7-FBE3-4D49-B351-A68E0D39D155}" presName="hierChild4" presStyleCnt="0"/>
      <dgm:spPr/>
    </dgm:pt>
    <dgm:pt modelId="{3C464290-B418-460B-AE64-D4576EFFF2F1}" type="pres">
      <dgm:prSet presAssocID="{2E352EF7-FBE3-4D49-B351-A68E0D39D155}" presName="hierChild5" presStyleCnt="0"/>
      <dgm:spPr/>
    </dgm:pt>
    <dgm:pt modelId="{A6C37F59-11F5-411C-8D8C-DB3F39CEE6FD}" type="pres">
      <dgm:prSet presAssocID="{DB4FBFFA-7FCF-4980-82A1-B92E15A5B472}" presName="hierChild5" presStyleCnt="0"/>
      <dgm:spPr/>
    </dgm:pt>
    <dgm:pt modelId="{DD50B8D9-8961-4247-8719-2E9623FF49C3}" type="pres">
      <dgm:prSet presAssocID="{72533D31-D6E2-4ADB-BC4E-19E0F9EFFF2E}" presName="hierChild3" presStyleCnt="0"/>
      <dgm:spPr/>
    </dgm:pt>
  </dgm:ptLst>
  <dgm:cxnLst>
    <dgm:cxn modelId="{BB393300-60CF-4FB2-A86C-16982BCF3F8B}" type="presOf" srcId="{DB4FBFFA-7FCF-4980-82A1-B92E15A5B472}" destId="{202E5720-48F6-4FCE-9004-E4F97E8FA559}" srcOrd="1" destOrd="0" presId="urn:microsoft.com/office/officeart/2009/3/layout/HorizontalOrganizationChart"/>
    <dgm:cxn modelId="{0C7B8A01-D740-4126-961B-FE95DE7D3E37}" type="presOf" srcId="{8DED3082-03E2-4C35-96BF-28D32FAD5487}" destId="{9330AD6A-71AE-4D81-85C2-E482447736B3}" srcOrd="1" destOrd="0" presId="urn:microsoft.com/office/officeart/2009/3/layout/HorizontalOrganizationChart"/>
    <dgm:cxn modelId="{C7712003-EC39-4782-90E9-81C7F17D8EA7}" type="presOf" srcId="{72533D31-D6E2-4ADB-BC4E-19E0F9EFFF2E}" destId="{04DBCEBD-F395-43A6-8466-84FBE90C004A}" srcOrd="1" destOrd="0" presId="urn:microsoft.com/office/officeart/2009/3/layout/HorizontalOrganizationChart"/>
    <dgm:cxn modelId="{7A50760A-9F39-4545-9373-532A6558C4BF}" type="presOf" srcId="{D078ABA3-7BF6-4FA8-811E-A25FC36F09E9}" destId="{948532D0-F953-4597-851A-0CE7BD7F6DF7}" srcOrd="1" destOrd="0" presId="urn:microsoft.com/office/officeart/2009/3/layout/HorizontalOrganizationChart"/>
    <dgm:cxn modelId="{56BEDD0A-DD21-4A54-A9BF-311FD0333185}" type="presOf" srcId="{72533D31-D6E2-4ADB-BC4E-19E0F9EFFF2E}" destId="{0196BD48-3086-4F33-B7F4-5BFBABDBF8D1}" srcOrd="0" destOrd="0" presId="urn:microsoft.com/office/officeart/2009/3/layout/HorizontalOrganizationChart"/>
    <dgm:cxn modelId="{37CD2E0D-691C-469A-A7D3-AEA7DCA0B7F9}" type="presOf" srcId="{2E352EF7-FBE3-4D49-B351-A68E0D39D155}" destId="{EFEF0064-D914-4D73-82EF-F1CF7F17A158}" srcOrd="0" destOrd="0" presId="urn:microsoft.com/office/officeart/2009/3/layout/HorizontalOrganizationChart"/>
    <dgm:cxn modelId="{5738CB0D-C811-4BBE-8531-EE53ADE61887}" type="presOf" srcId="{6AF518D5-27F1-4FB9-9818-0929C13BF8AE}" destId="{0916228A-E0A4-4D62-8F7E-A41281A74F36}" srcOrd="1" destOrd="0" presId="urn:microsoft.com/office/officeart/2009/3/layout/HorizontalOrganizationChart"/>
    <dgm:cxn modelId="{7EF7400E-6963-408D-B0E2-5CF2675F8BF2}" srcId="{DB4FBFFA-7FCF-4980-82A1-B92E15A5B472}" destId="{C5A0EE79-3BCE-4020-B432-ADFC7DE96DD2}" srcOrd="6" destOrd="0" parTransId="{2B766790-B2EC-49A0-AABD-CA07B6C842DF}" sibTransId="{29F18864-E574-46FE-9ABF-EC95AA0EFFF5}"/>
    <dgm:cxn modelId="{E385F20E-07BD-4802-8AE9-4D7C1781F938}" type="presOf" srcId="{AE91B5D3-EE71-49F3-8C23-D3B403D17180}" destId="{93E4489D-80B1-402B-975D-36887C28F3C3}" srcOrd="1" destOrd="0" presId="urn:microsoft.com/office/officeart/2009/3/layout/HorizontalOrganizationChart"/>
    <dgm:cxn modelId="{8B13EF14-556C-4837-A95E-F938F2787EC9}" type="presOf" srcId="{497F2B1E-D516-40D8-A172-C0BE9A359717}" destId="{D2F6CE6E-DCEA-4550-86F0-61AAF3882475}" srcOrd="0" destOrd="0" presId="urn:microsoft.com/office/officeart/2009/3/layout/HorizontalOrganizationChart"/>
    <dgm:cxn modelId="{02C4B216-A09B-415B-8D3D-8846D424FB60}" type="presOf" srcId="{44A89DAB-58AF-4F56-9FF3-8412782EAFEB}" destId="{DDF034FE-7C64-41BA-8A7C-11D8AC5B5645}" srcOrd="1" destOrd="0" presId="urn:microsoft.com/office/officeart/2009/3/layout/HorizontalOrganizationChart"/>
    <dgm:cxn modelId="{A42B9219-D8D2-4815-91D7-A1E8D6BDC2E6}" type="presOf" srcId="{522F5B35-CC0D-495A-8A7D-2086B3D99A33}" destId="{2BDC0C9F-1EB1-44F1-A337-AF33B6500720}" srcOrd="0" destOrd="0" presId="urn:microsoft.com/office/officeart/2009/3/layout/HorizontalOrganizationChart"/>
    <dgm:cxn modelId="{DADB4A22-D8C6-4373-AFC8-77F21AF098AE}" type="presOf" srcId="{5A52F072-B676-46CE-B8CC-0E676A838FC8}" destId="{C070174F-056F-4E16-9397-A9CD8CA80699}" srcOrd="1" destOrd="0" presId="urn:microsoft.com/office/officeart/2009/3/layout/HorizontalOrganizationChart"/>
    <dgm:cxn modelId="{AD0B7122-A65D-4042-96C4-83EFABF9309D}" type="presOf" srcId="{2C59349D-0575-45A6-B45A-D7B6A842FAAB}" destId="{4AD1EB3C-F136-423F-9E70-F6D600ECB428}" srcOrd="1" destOrd="0" presId="urn:microsoft.com/office/officeart/2009/3/layout/HorizontalOrganizationChart"/>
    <dgm:cxn modelId="{EA1AE028-F9EC-4454-BA29-81CCA61FB240}" type="presOf" srcId="{298477FA-E0E0-4F53-B136-4A3C8AD6FFE1}" destId="{6E9C5BC2-546D-4D5D-9562-D9B5CBD2E3B4}" srcOrd="0" destOrd="0" presId="urn:microsoft.com/office/officeart/2009/3/layout/HorizontalOrganizationChart"/>
    <dgm:cxn modelId="{8CD4AC2B-D7DF-424A-846C-D7860A3EE9E1}" type="presOf" srcId="{AE91B5D3-EE71-49F3-8C23-D3B403D17180}" destId="{1E3D2D9E-EBD4-44E4-A8AA-90172CBA4DF1}" srcOrd="0" destOrd="0" presId="urn:microsoft.com/office/officeart/2009/3/layout/HorizontalOrganizationChart"/>
    <dgm:cxn modelId="{D8EDB03A-E32D-49A9-B665-0D2B3C6E9F33}" type="presOf" srcId="{E59734D8-40CB-41E8-BD62-C7BAFE369F37}" destId="{C907BB72-EFF8-4EDA-91A0-101BE76415D0}" srcOrd="0" destOrd="0" presId="urn:microsoft.com/office/officeart/2009/3/layout/HorizontalOrganizationChart"/>
    <dgm:cxn modelId="{CA95753D-3884-4914-88D8-5E023CA834CB}" srcId="{8DED3082-03E2-4C35-96BF-28D32FAD5487}" destId="{5A52F072-B676-46CE-B8CC-0E676A838FC8}" srcOrd="3" destOrd="0" parTransId="{CB857CA4-8248-4D01-8C1D-F926F1A0987E}" sibTransId="{844C1D3D-9C78-434E-AA14-DF29AD6BE7E5}"/>
    <dgm:cxn modelId="{6D52903D-5C48-421D-B22E-5BA3BFAA2C22}" srcId="{8DED3082-03E2-4C35-96BF-28D32FAD5487}" destId="{083309F1-2C39-45A9-9067-4F34803EF8FC}" srcOrd="5" destOrd="0" parTransId="{298477FA-E0E0-4F53-B136-4A3C8AD6FFE1}" sibTransId="{ED00480E-86C7-4648-8807-D2F37957B56E}"/>
    <dgm:cxn modelId="{A508D540-16EE-4D39-8546-401F261BFB65}" type="presOf" srcId="{C5A0EE79-3BCE-4020-B432-ADFC7DE96DD2}" destId="{9FD8570E-2229-47F7-8E8C-B49F5664D1E0}" srcOrd="0" destOrd="0" presId="urn:microsoft.com/office/officeart/2009/3/layout/HorizontalOrganizationChart"/>
    <dgm:cxn modelId="{34A47560-AA67-4275-8A8A-E36461816D9F}" type="presOf" srcId="{3BF506A2-3F0C-4EB1-A432-A44E57E452C1}" destId="{202C6162-AC48-47AD-AD8E-FB612BBDBF4E}" srcOrd="0" destOrd="0" presId="urn:microsoft.com/office/officeart/2009/3/layout/HorizontalOrganizationChart"/>
    <dgm:cxn modelId="{845AB560-293D-4A57-AF70-E70996399DEA}" type="presOf" srcId="{7875BA7F-BCAB-4238-A63A-44CC2B1AF424}" destId="{11353DA3-740A-4FDE-9A0A-41299457FBA2}" srcOrd="0" destOrd="0" presId="urn:microsoft.com/office/officeart/2009/3/layout/HorizontalOrganizationChart"/>
    <dgm:cxn modelId="{47F44B63-D36B-4159-B96D-12DB94E15918}" srcId="{DB4FBFFA-7FCF-4980-82A1-B92E15A5B472}" destId="{AE91B5D3-EE71-49F3-8C23-D3B403D17180}" srcOrd="0" destOrd="0" parTransId="{5EEEE994-D771-4FB6-9ED8-08516BB43641}" sibTransId="{39FC46D9-887A-40F7-9A87-7D9C832DA079}"/>
    <dgm:cxn modelId="{B33AEE63-36C3-4EDC-A0FA-CF83B73EDB97}" type="presOf" srcId="{B987404E-DB4F-40D4-B13D-16219A59C90C}" destId="{F652E817-4E02-45E4-9A15-A8D21F2F5FFE}" srcOrd="0" destOrd="0" presId="urn:microsoft.com/office/officeart/2009/3/layout/HorizontalOrganizationChart"/>
    <dgm:cxn modelId="{B2562246-FE0A-4328-944B-E519DACB41E3}" type="presOf" srcId="{7875BA7F-BCAB-4238-A63A-44CC2B1AF424}" destId="{608DACCD-B682-44B5-851B-807A7555E255}" srcOrd="1" destOrd="0" presId="urn:microsoft.com/office/officeart/2009/3/layout/HorizontalOrganizationChart"/>
    <dgm:cxn modelId="{F78E4248-13A0-4E86-8FE6-3C8DF00B492B}" type="presOf" srcId="{D22658D9-B458-421C-914A-2C270923CCB7}" destId="{D7B11C96-8CF0-4C8E-9CAA-CE07BD5CD36B}" srcOrd="0" destOrd="0" presId="urn:microsoft.com/office/officeart/2009/3/layout/HorizontalOrganizationChart"/>
    <dgm:cxn modelId="{DFBDAF68-7902-4B5E-8982-398092BC49F3}" type="presOf" srcId="{3BF506A2-3F0C-4EB1-A432-A44E57E452C1}" destId="{7AD17AC0-252E-439D-B244-34FBEBF02B4C}" srcOrd="1" destOrd="0" presId="urn:microsoft.com/office/officeart/2009/3/layout/HorizontalOrganizationChart"/>
    <dgm:cxn modelId="{3EDB056B-C7EA-44C6-B50C-B775BBF486E5}" type="presOf" srcId="{84580812-4110-4A1D-B66B-F980E31A3528}" destId="{BAD95055-27AA-4629-B9DA-F50DCF8EA14E}" srcOrd="0" destOrd="0" presId="urn:microsoft.com/office/officeart/2009/3/layout/HorizontalOrganizationChart"/>
    <dgm:cxn modelId="{066B234B-218F-4EA5-8F43-DCBAC5E9D857}" srcId="{DB4FBFFA-7FCF-4980-82A1-B92E15A5B472}" destId="{3BF506A2-3F0C-4EB1-A432-A44E57E452C1}" srcOrd="3" destOrd="0" parTransId="{E3ED1D44-516A-48CF-B336-3121030FEEBB}" sibTransId="{8A1D90FB-4B6B-46AB-AFAF-BFA9DC6C22D7}"/>
    <dgm:cxn modelId="{A2DF536B-1597-42CC-B12D-58058AC756D8}" type="presOf" srcId="{D078ABA3-7BF6-4FA8-811E-A25FC36F09E9}" destId="{FE7D867A-76A0-4266-999E-CA8B1002D6DC}" srcOrd="0" destOrd="0" presId="urn:microsoft.com/office/officeart/2009/3/layout/HorizontalOrganizationChart"/>
    <dgm:cxn modelId="{8494F86C-2D81-45FA-BA29-247B98D5FD58}" srcId="{8DED3082-03E2-4C35-96BF-28D32FAD5487}" destId="{79B16AE4-497A-47E3-B110-C4E11DD9BD85}" srcOrd="0" destOrd="0" parTransId="{84580812-4110-4A1D-B66B-F980E31A3528}" sibTransId="{DDBF00D7-595F-462C-932F-39C83AA10F56}"/>
    <dgm:cxn modelId="{332B184F-6295-487F-9846-2E4A42EDA617}" type="presOf" srcId="{01170B9C-478E-4CA3-8178-D2E2FD687139}" destId="{F59012F8-0E4F-4B19-9002-97B484D1BBE5}" srcOrd="0" destOrd="0" presId="urn:microsoft.com/office/officeart/2009/3/layout/HorizontalOrganizationChart"/>
    <dgm:cxn modelId="{9956974F-86A0-4CB1-8D89-4998B75D3C6D}" type="presOf" srcId="{2888B4B0-702C-4C64-A017-7DEE318D9625}" destId="{11714F2B-5B09-4732-AD94-EA2A3838A56D}" srcOrd="0" destOrd="0" presId="urn:microsoft.com/office/officeart/2009/3/layout/HorizontalOrganizationChart"/>
    <dgm:cxn modelId="{E2111C51-66F2-4913-BF51-1022F7D07FDA}" srcId="{DB4FBFFA-7FCF-4980-82A1-B92E15A5B472}" destId="{2E352EF7-FBE3-4D49-B351-A68E0D39D155}" srcOrd="7" destOrd="0" parTransId="{522F5B35-CC0D-495A-8A7D-2086B3D99A33}" sibTransId="{FE83ADB4-64A9-42D4-B348-8611BBE89109}"/>
    <dgm:cxn modelId="{BE3ED875-4E9A-4E4B-81CD-D0A83B753B8E}" type="presOf" srcId="{44A89DAB-58AF-4F56-9FF3-8412782EAFEB}" destId="{3C45DECA-2287-4C85-9557-0F3484F56215}" srcOrd="0" destOrd="0" presId="urn:microsoft.com/office/officeart/2009/3/layout/HorizontalOrganizationChart"/>
    <dgm:cxn modelId="{6B500F58-DE5D-4527-8714-762C1B3D522F}" srcId="{8DED3082-03E2-4C35-96BF-28D32FAD5487}" destId="{13EAE5CA-4941-4B8C-88B4-9D7044114110}" srcOrd="2" destOrd="0" parTransId="{182DBBEA-B60F-4FFA-8011-E6518E3BC139}" sibTransId="{D02D7DDD-B429-4FF0-B39A-047CDF0AC4FF}"/>
    <dgm:cxn modelId="{E3599C78-4A9B-4815-86DB-91393D6F3C3F}" srcId="{DB4FBFFA-7FCF-4980-82A1-B92E15A5B472}" destId="{D078ABA3-7BF6-4FA8-811E-A25FC36F09E9}" srcOrd="4" destOrd="0" parTransId="{52C20F5F-58D9-4F49-AFD3-FEBCA42238EB}" sibTransId="{9F3F69EC-73EC-4ADD-A22F-7C370D7DBBFC}"/>
    <dgm:cxn modelId="{C16DBD58-C869-4D7F-A0CB-7251D24F4C8C}" type="presOf" srcId="{61516886-5406-4A8D-BC6C-7148B49DCBAD}" destId="{C3551812-2BD4-4843-B37E-7F924DD50454}" srcOrd="1" destOrd="0" presId="urn:microsoft.com/office/officeart/2009/3/layout/HorizontalOrganizationChart"/>
    <dgm:cxn modelId="{C4C62679-7AC5-45C4-91EC-2A1022EF9D36}" srcId="{DB4FBFFA-7FCF-4980-82A1-B92E15A5B472}" destId="{2C59349D-0575-45A6-B45A-D7B6A842FAAB}" srcOrd="5" destOrd="0" parTransId="{4A432A54-3F7A-457C-8F28-4B9358C4BF1B}" sibTransId="{39DD43E2-6265-4A73-AF2A-678AEBADA701}"/>
    <dgm:cxn modelId="{6EDBB65A-11A9-4002-B3DE-8FF68BFD2B0D}" type="presOf" srcId="{18A0AAC6-E3D2-4B3C-B64D-40EC266C7BC8}" destId="{FBA458C2-1093-42E4-8C09-48045A4DC0FC}" srcOrd="0" destOrd="0" presId="urn:microsoft.com/office/officeart/2009/3/layout/HorizontalOrganizationChart"/>
    <dgm:cxn modelId="{07A73E7E-AD1F-4085-9B50-A083A73B3DAE}" type="presOf" srcId="{13EAE5CA-4941-4B8C-88B4-9D7044114110}" destId="{071ABD4F-1EE8-4D02-A380-4B9D20C36741}" srcOrd="1" destOrd="0" presId="urn:microsoft.com/office/officeart/2009/3/layout/HorizontalOrganizationChart"/>
    <dgm:cxn modelId="{AAF1CE7E-6878-4F87-9F31-9A0B23C83ECB}" type="presOf" srcId="{2888B4B0-702C-4C64-A017-7DEE318D9625}" destId="{4096EBAE-ED26-42FE-A260-2BB6508E77B5}" srcOrd="1" destOrd="0" presId="urn:microsoft.com/office/officeart/2009/3/layout/HorizontalOrganizationChart"/>
    <dgm:cxn modelId="{D6A29182-8427-4C46-A53C-F064E4467155}" type="presOf" srcId="{61516886-5406-4A8D-BC6C-7148B49DCBAD}" destId="{7E9A5C4F-D0FF-4A8D-8B79-2DDAF090BB2B}" srcOrd="0" destOrd="0" presId="urn:microsoft.com/office/officeart/2009/3/layout/HorizontalOrganizationChart"/>
    <dgm:cxn modelId="{4E57C982-E281-46FC-8E71-44A6D75D8EFA}" type="presOf" srcId="{18A0AAC6-E3D2-4B3C-B64D-40EC266C7BC8}" destId="{BABDF72E-C1E7-4AB8-88B0-77719F899FE3}" srcOrd="1" destOrd="0" presId="urn:microsoft.com/office/officeart/2009/3/layout/HorizontalOrganizationChart"/>
    <dgm:cxn modelId="{7C71CA83-DA81-4E82-8362-A2334A1E136F}" srcId="{72533D31-D6E2-4ADB-BC4E-19E0F9EFFF2E}" destId="{44A89DAB-58AF-4F56-9FF3-8412782EAFEB}" srcOrd="1" destOrd="0" parTransId="{B6092317-F162-43AC-94F3-208591D5075C}" sibTransId="{44548697-97D7-4B39-885C-B7DED9810EAF}"/>
    <dgm:cxn modelId="{4B577888-80B5-4206-A60A-0EE911E8EBD9}" srcId="{44A89DAB-58AF-4F56-9FF3-8412782EAFEB}" destId="{18A0AAC6-E3D2-4B3C-B64D-40EC266C7BC8}" srcOrd="1" destOrd="0" parTransId="{859FB9EF-3D47-4BD5-9EC4-576AEBB9177A}" sibTransId="{21A12BD8-1817-48F5-9EE8-B3C3F382031C}"/>
    <dgm:cxn modelId="{DDCB678D-6627-40D5-A6DA-35633AE2859E}" type="presOf" srcId="{79B16AE4-497A-47E3-B110-C4E11DD9BD85}" destId="{52333DBB-677A-4A8A-81F8-6D8B958706D9}" srcOrd="1" destOrd="0" presId="urn:microsoft.com/office/officeart/2009/3/layout/HorizontalOrganizationChart"/>
    <dgm:cxn modelId="{D477488F-298C-4EA5-BEC7-0B89D1C4F6D3}" srcId="{72533D31-D6E2-4ADB-BC4E-19E0F9EFFF2E}" destId="{8DED3082-03E2-4C35-96BF-28D32FAD5487}" srcOrd="0" destOrd="0" parTransId="{9D960F16-0D97-4E68-93C8-6274C3795736}" sibTransId="{62D49182-F7AF-4D01-92A9-4BED90486ECF}"/>
    <dgm:cxn modelId="{CA996691-CA21-435A-85E3-7A1104B54351}" type="presOf" srcId="{C5A0EE79-3BCE-4020-B432-ADFC7DE96DD2}" destId="{48114CEF-0237-4E24-9DBA-8E76D907FEB0}" srcOrd="1" destOrd="0" presId="urn:microsoft.com/office/officeart/2009/3/layout/HorizontalOrganizationChart"/>
    <dgm:cxn modelId="{708A7199-5B15-4A4C-AE3E-6B6E5F0BF8F7}" type="presOf" srcId="{79B16AE4-497A-47E3-B110-C4E11DD9BD85}" destId="{0D55965F-1DA4-4C34-87BF-D1F615533564}" srcOrd="0" destOrd="0" presId="urn:microsoft.com/office/officeart/2009/3/layout/HorizontalOrganizationChart"/>
    <dgm:cxn modelId="{4763DF99-EE05-4CDF-96D1-F66CFCA9117E}" srcId="{72533D31-D6E2-4ADB-BC4E-19E0F9EFFF2E}" destId="{DB4FBFFA-7FCF-4980-82A1-B92E15A5B472}" srcOrd="2" destOrd="0" parTransId="{312E1899-7E93-48B3-B4D0-DE4A3715C603}" sibTransId="{04013077-1D70-4D9E-AC53-B5EBE50AC567}"/>
    <dgm:cxn modelId="{9A0F3F9A-5469-4C1D-9447-8A95B776D69B}" type="presOf" srcId="{6AF518D5-27F1-4FB9-9818-0929C13BF8AE}" destId="{1EC046E6-56DC-4683-BBF0-B852C4B2DFA7}" srcOrd="0" destOrd="0" presId="urn:microsoft.com/office/officeart/2009/3/layout/HorizontalOrganizationChart"/>
    <dgm:cxn modelId="{3386C79C-F633-448E-AB25-2567D9D5C523}" type="presOf" srcId="{13EAE5CA-4941-4B8C-88B4-9D7044114110}" destId="{6C89920D-7955-48F3-B031-4CBAE8E96A56}" srcOrd="0" destOrd="0" presId="urn:microsoft.com/office/officeart/2009/3/layout/HorizontalOrganizationChart"/>
    <dgm:cxn modelId="{DCA0719E-A6DF-4B33-B019-473FE31C3129}" type="presOf" srcId="{B6092317-F162-43AC-94F3-208591D5075C}" destId="{CD65CECF-D949-4C8C-AAB7-032385CFA1E5}" srcOrd="0" destOrd="0" presId="urn:microsoft.com/office/officeart/2009/3/layout/HorizontalOrganizationChart"/>
    <dgm:cxn modelId="{E41A7F9F-2585-407E-BD57-F02C7ABC4026}" srcId="{44A89DAB-58AF-4F56-9FF3-8412782EAFEB}" destId="{6AF518D5-27F1-4FB9-9818-0929C13BF8AE}" srcOrd="0" destOrd="0" parTransId="{D22658D9-B458-421C-914A-2C270923CCB7}" sibTransId="{60A4DB2E-E26C-4FD8-8E4E-ACBB82D54AB5}"/>
    <dgm:cxn modelId="{8B4E4EA5-DE0F-42E7-BD91-1560C31F5A84}" type="presOf" srcId="{DB4FBFFA-7FCF-4980-82A1-B92E15A5B472}" destId="{3AC08F93-8378-480F-9639-A3ADC29B51A0}" srcOrd="0" destOrd="0" presId="urn:microsoft.com/office/officeart/2009/3/layout/HorizontalOrganizationChart"/>
    <dgm:cxn modelId="{3E449FA7-0B89-45F0-9FAB-A70B57074495}" srcId="{DB4FBFFA-7FCF-4980-82A1-B92E15A5B472}" destId="{61516886-5406-4A8D-BC6C-7148B49DCBAD}" srcOrd="1" destOrd="0" parTransId="{E59734D8-40CB-41E8-BD62-C7BAFE369F37}" sibTransId="{D1751AC7-F3EF-4138-9822-AE5DE7B3C71A}"/>
    <dgm:cxn modelId="{ABA132AA-D0CE-4BA9-8B98-5C16FCCC60A7}" srcId="{DB4FBFFA-7FCF-4980-82A1-B92E15A5B472}" destId="{D39FFD49-5DEB-4AEE-B375-C0A22759FA68}" srcOrd="2" destOrd="0" parTransId="{B987404E-DB4F-40D4-B13D-16219A59C90C}" sibTransId="{4704C820-CC04-4450-A38D-4DA823705280}"/>
    <dgm:cxn modelId="{D9013CAC-56F1-41F3-BAB1-CAA6DDF2E832}" type="presOf" srcId="{5A52F072-B676-46CE-B8CC-0E676A838FC8}" destId="{19DBD1CF-9AE8-4151-AFA7-72AFF48342A3}" srcOrd="0" destOrd="0" presId="urn:microsoft.com/office/officeart/2009/3/layout/HorizontalOrganizationChart"/>
    <dgm:cxn modelId="{5407E8B4-0839-4641-A902-E2CA7693F3B6}" type="presOf" srcId="{2B766790-B2EC-49A0-AABD-CA07B6C842DF}" destId="{CC49DF57-A971-4E52-B497-9B6D8C41BB1C}" srcOrd="0" destOrd="0" presId="urn:microsoft.com/office/officeart/2009/3/layout/HorizontalOrganizationChart"/>
    <dgm:cxn modelId="{10203AB5-0C3A-4B56-93A9-82744C5DF21D}" type="presOf" srcId="{083309F1-2C39-45A9-9067-4F34803EF8FC}" destId="{79492926-417A-4947-9CF6-25E26AA121E2}" srcOrd="1" destOrd="0" presId="urn:microsoft.com/office/officeart/2009/3/layout/HorizontalOrganizationChart"/>
    <dgm:cxn modelId="{972747B7-AEF0-420B-B773-640C763D82AB}" type="presOf" srcId="{887FD62A-AB69-468F-8DFD-266C90380AD7}" destId="{06D67715-B6A9-458B-9EC1-26BFE3640784}" srcOrd="0" destOrd="0" presId="urn:microsoft.com/office/officeart/2009/3/layout/HorizontalOrganizationChart"/>
    <dgm:cxn modelId="{677172B8-A8DE-4639-894C-F85E048395C2}" srcId="{8DED3082-03E2-4C35-96BF-28D32FAD5487}" destId="{01170B9C-478E-4CA3-8178-D2E2FD687139}" srcOrd="1" destOrd="0" parTransId="{2B8813C3-9AEE-4AD7-BD26-BBC906D44067}" sibTransId="{065362A7-D720-4608-A396-B351FEA600A7}"/>
    <dgm:cxn modelId="{D00EDEBB-6004-40BF-BDCC-0B86BB956E97}" srcId="{44A89DAB-58AF-4F56-9FF3-8412782EAFEB}" destId="{2888B4B0-702C-4C64-A017-7DEE318D9625}" srcOrd="2" destOrd="0" parTransId="{56344CD7-81CD-4B3B-8440-74137FF92508}" sibTransId="{5F7FDCA0-8506-4BD2-A05E-577A1F40AABE}"/>
    <dgm:cxn modelId="{1DB941BD-314B-4352-B030-FC5A5BD7FB60}" type="presOf" srcId="{01170B9C-478E-4CA3-8178-D2E2FD687139}" destId="{1BD82220-5DFC-4DF4-AB5F-5B6AF35F87BD}" srcOrd="1" destOrd="0" presId="urn:microsoft.com/office/officeart/2009/3/layout/HorizontalOrganizationChart"/>
    <dgm:cxn modelId="{238990BF-4A63-48FC-9865-979F5D32F15A}" type="presOf" srcId="{E3ED1D44-516A-48CF-B336-3121030FEEBB}" destId="{CBBA9DD6-4572-4E67-9E67-861151072123}" srcOrd="0" destOrd="0" presId="urn:microsoft.com/office/officeart/2009/3/layout/HorizontalOrganizationChart"/>
    <dgm:cxn modelId="{77DF03C1-D9F8-4BC3-A016-933A6B4185D8}" type="presOf" srcId="{083309F1-2C39-45A9-9067-4F34803EF8FC}" destId="{48024B23-4209-4DB5-B678-67B21DD77277}" srcOrd="0" destOrd="0" presId="urn:microsoft.com/office/officeart/2009/3/layout/HorizontalOrganizationChart"/>
    <dgm:cxn modelId="{575AECCC-1E6B-42BB-BCFB-19E28D4F87DE}" type="presOf" srcId="{D39FFD49-5DEB-4AEE-B375-C0A22759FA68}" destId="{8C4193CF-BAE6-49E1-9817-374C6AFE0D85}" srcOrd="0" destOrd="0" presId="urn:microsoft.com/office/officeart/2009/3/layout/HorizontalOrganizationChart"/>
    <dgm:cxn modelId="{134741CE-FC96-4C96-96D6-777DCDDFAF63}" type="presOf" srcId="{56344CD7-81CD-4B3B-8440-74137FF92508}" destId="{190E9D81-CA97-42CD-A4B0-AE62AF2855E4}" srcOrd="0" destOrd="0" presId="urn:microsoft.com/office/officeart/2009/3/layout/HorizontalOrganizationChart"/>
    <dgm:cxn modelId="{7B7904D5-24D8-4B6B-9BC8-9538BDF137C6}" type="presOf" srcId="{2E352EF7-FBE3-4D49-B351-A68E0D39D155}" destId="{BA1CA209-D220-40B9-909F-6122677C8D81}" srcOrd="1" destOrd="0" presId="urn:microsoft.com/office/officeart/2009/3/layout/HorizontalOrganizationChart"/>
    <dgm:cxn modelId="{CD3926D8-3BC5-4652-AC1A-70631ECEE24B}" type="presOf" srcId="{CB857CA4-8248-4D01-8C1D-F926F1A0987E}" destId="{7A987152-B36E-48D7-B341-AEB9439D3757}" srcOrd="0" destOrd="0" presId="urn:microsoft.com/office/officeart/2009/3/layout/HorizontalOrganizationChart"/>
    <dgm:cxn modelId="{8C8B52D8-576C-44FC-8233-D3BCA3FF7B63}" srcId="{887FD62A-AB69-468F-8DFD-266C90380AD7}" destId="{72533D31-D6E2-4ADB-BC4E-19E0F9EFFF2E}" srcOrd="0" destOrd="0" parTransId="{0B6D9DFD-2A92-4127-A430-AAADFEA3C113}" sibTransId="{674A124D-E55E-43FA-AA7F-7ECD7F007359}"/>
    <dgm:cxn modelId="{E06326DC-8B2C-42E9-B28A-83B663999F7B}" type="presOf" srcId="{5EEEE994-D771-4FB6-9ED8-08516BB43641}" destId="{F2EE3779-FC5D-4BCD-B540-6BE4D8A7217C}" srcOrd="0" destOrd="0" presId="urn:microsoft.com/office/officeart/2009/3/layout/HorizontalOrganizationChart"/>
    <dgm:cxn modelId="{AF0A79DC-ABC0-446A-8914-49F6369EA7B4}" type="presOf" srcId="{4A432A54-3F7A-457C-8F28-4B9358C4BF1B}" destId="{AC0BF543-E1D6-445D-93AC-717B21147411}" srcOrd="0" destOrd="0" presId="urn:microsoft.com/office/officeart/2009/3/layout/HorizontalOrganizationChart"/>
    <dgm:cxn modelId="{A42D36DF-4072-4E49-86F7-A28BACBAF012}" type="presOf" srcId="{312E1899-7E93-48B3-B4D0-DE4A3715C603}" destId="{8B843F9F-F2AF-4678-90D1-AD4ADE68D3ED}" srcOrd="0" destOrd="0" presId="urn:microsoft.com/office/officeart/2009/3/layout/HorizontalOrganizationChart"/>
    <dgm:cxn modelId="{269A0CE1-0873-4D98-8061-84D12BD69936}" type="presOf" srcId="{52C20F5F-58D9-4F49-AFD3-FEBCA42238EB}" destId="{F3E88D61-A1F6-4CD4-A372-61BBD8E2F39E}" srcOrd="0" destOrd="0" presId="urn:microsoft.com/office/officeart/2009/3/layout/HorizontalOrganizationChart"/>
    <dgm:cxn modelId="{532BC5E3-417C-426A-AE14-13E33285E1E4}" type="presOf" srcId="{2B8813C3-9AEE-4AD7-BD26-BBC906D44067}" destId="{F38B2A29-4A2C-4A56-8951-E8B5765CEF5B}" srcOrd="0" destOrd="0" presId="urn:microsoft.com/office/officeart/2009/3/layout/HorizontalOrganizationChart"/>
    <dgm:cxn modelId="{B07918E5-0A98-4780-B73C-9E5AE22AF80A}" type="presOf" srcId="{D39FFD49-5DEB-4AEE-B375-C0A22759FA68}" destId="{F3070FA0-6CD9-46C2-AA95-AD42DCA8097C}" srcOrd="1" destOrd="0" presId="urn:microsoft.com/office/officeart/2009/3/layout/HorizontalOrganizationChart"/>
    <dgm:cxn modelId="{2846CEEC-B4D9-4453-9C0B-007860A5D84D}" type="presOf" srcId="{859FB9EF-3D47-4BD5-9EC4-576AEBB9177A}" destId="{E5B3028F-7A66-42F1-B2AE-28C633BF7357}" srcOrd="0" destOrd="0" presId="urn:microsoft.com/office/officeart/2009/3/layout/HorizontalOrganizationChart"/>
    <dgm:cxn modelId="{932CD6EC-FEB1-48EA-A8E1-A89E2AB1D86C}" type="presOf" srcId="{182DBBEA-B60F-4FFA-8011-E6518E3BC139}" destId="{2D378019-B246-47E0-8ED0-605DEFA78824}" srcOrd="0" destOrd="0" presId="urn:microsoft.com/office/officeart/2009/3/layout/HorizontalOrganizationChart"/>
    <dgm:cxn modelId="{ACBABBF0-32A4-4911-91F9-9DD70603FEB2}" srcId="{8DED3082-03E2-4C35-96BF-28D32FAD5487}" destId="{7875BA7F-BCAB-4238-A63A-44CC2B1AF424}" srcOrd="4" destOrd="0" parTransId="{497F2B1E-D516-40D8-A172-C0BE9A359717}" sibTransId="{3994DE03-8072-4930-8179-ADB317DF6DDC}"/>
    <dgm:cxn modelId="{F2A998F3-DF20-41D3-A59F-17A19AC38100}" type="presOf" srcId="{2C59349D-0575-45A6-B45A-D7B6A842FAAB}" destId="{C4BC452E-95CF-47D7-9CC5-8A3FAE6D9AEC}" srcOrd="0" destOrd="0" presId="urn:microsoft.com/office/officeart/2009/3/layout/HorizontalOrganizationChart"/>
    <dgm:cxn modelId="{6087E4F5-67DC-458A-80E3-F6E11CA6DBA8}" type="presOf" srcId="{9D960F16-0D97-4E68-93C8-6274C3795736}" destId="{1C8EAD64-442D-4753-A6C9-E5B08B18E433}" srcOrd="0" destOrd="0" presId="urn:microsoft.com/office/officeart/2009/3/layout/HorizontalOrganizationChart"/>
    <dgm:cxn modelId="{07A317FC-5B1A-4BA5-8D85-CAACD5EAAAA1}" type="presOf" srcId="{8DED3082-03E2-4C35-96BF-28D32FAD5487}" destId="{963CFFB5-2F6C-435E-A12C-0E665A1105D1}" srcOrd="0" destOrd="0" presId="urn:microsoft.com/office/officeart/2009/3/layout/HorizontalOrganizationChart"/>
    <dgm:cxn modelId="{D88D4880-5A73-4F64-8AA0-4B98423B925D}" type="presParOf" srcId="{06D67715-B6A9-458B-9EC1-26BFE3640784}" destId="{8F04C955-0EF1-49AD-8B40-9F9CA50170D5}" srcOrd="0" destOrd="0" presId="urn:microsoft.com/office/officeart/2009/3/layout/HorizontalOrganizationChart"/>
    <dgm:cxn modelId="{03670EC3-2D13-40DC-B450-EAAB9924E6F1}" type="presParOf" srcId="{8F04C955-0EF1-49AD-8B40-9F9CA50170D5}" destId="{CDEC6110-CCA5-46EE-A76D-6590A1F7CE17}" srcOrd="0" destOrd="0" presId="urn:microsoft.com/office/officeart/2009/3/layout/HorizontalOrganizationChart"/>
    <dgm:cxn modelId="{D70B5C7F-86FC-41E1-9EE2-2DF16665DC77}" type="presParOf" srcId="{CDEC6110-CCA5-46EE-A76D-6590A1F7CE17}" destId="{0196BD48-3086-4F33-B7F4-5BFBABDBF8D1}" srcOrd="0" destOrd="0" presId="urn:microsoft.com/office/officeart/2009/3/layout/HorizontalOrganizationChart"/>
    <dgm:cxn modelId="{27FA2044-5142-4F25-A923-D146B7853D8B}" type="presParOf" srcId="{CDEC6110-CCA5-46EE-A76D-6590A1F7CE17}" destId="{04DBCEBD-F395-43A6-8466-84FBE90C004A}" srcOrd="1" destOrd="0" presId="urn:microsoft.com/office/officeart/2009/3/layout/HorizontalOrganizationChart"/>
    <dgm:cxn modelId="{0E1C7A6F-778C-4D4C-89ED-3531DE5794CE}" type="presParOf" srcId="{8F04C955-0EF1-49AD-8B40-9F9CA50170D5}" destId="{B8E8173E-FAE0-47A3-92E4-2458D2007253}" srcOrd="1" destOrd="0" presId="urn:microsoft.com/office/officeart/2009/3/layout/HorizontalOrganizationChart"/>
    <dgm:cxn modelId="{2B77D1A0-87C7-465D-BE53-3F764714D6F7}" type="presParOf" srcId="{B8E8173E-FAE0-47A3-92E4-2458D2007253}" destId="{1C8EAD64-442D-4753-A6C9-E5B08B18E433}" srcOrd="0" destOrd="0" presId="urn:microsoft.com/office/officeart/2009/3/layout/HorizontalOrganizationChart"/>
    <dgm:cxn modelId="{12328317-01D3-4376-ADFC-2E8EB78833B0}" type="presParOf" srcId="{B8E8173E-FAE0-47A3-92E4-2458D2007253}" destId="{7FD0F7FD-6669-41B7-8149-F33C46C34742}" srcOrd="1" destOrd="0" presId="urn:microsoft.com/office/officeart/2009/3/layout/HorizontalOrganizationChart"/>
    <dgm:cxn modelId="{6C3ACF8D-389F-427B-944F-F519F1AEF0DC}" type="presParOf" srcId="{7FD0F7FD-6669-41B7-8149-F33C46C34742}" destId="{9D463B19-5F75-4B8E-A943-CD52D3CA4AE2}" srcOrd="0" destOrd="0" presId="urn:microsoft.com/office/officeart/2009/3/layout/HorizontalOrganizationChart"/>
    <dgm:cxn modelId="{8D60CC7A-188C-4210-A97C-E39414A1EF8E}" type="presParOf" srcId="{9D463B19-5F75-4B8E-A943-CD52D3CA4AE2}" destId="{963CFFB5-2F6C-435E-A12C-0E665A1105D1}" srcOrd="0" destOrd="0" presId="urn:microsoft.com/office/officeart/2009/3/layout/HorizontalOrganizationChart"/>
    <dgm:cxn modelId="{3D7562D0-2CE2-4675-9EBE-774208907EDB}" type="presParOf" srcId="{9D463B19-5F75-4B8E-A943-CD52D3CA4AE2}" destId="{9330AD6A-71AE-4D81-85C2-E482447736B3}" srcOrd="1" destOrd="0" presId="urn:microsoft.com/office/officeart/2009/3/layout/HorizontalOrganizationChart"/>
    <dgm:cxn modelId="{23A3DD2D-81C7-4A84-9702-1234FB9109E3}" type="presParOf" srcId="{7FD0F7FD-6669-41B7-8149-F33C46C34742}" destId="{523953F9-7149-45D0-9F16-A7F905BBF091}" srcOrd="1" destOrd="0" presId="urn:microsoft.com/office/officeart/2009/3/layout/HorizontalOrganizationChart"/>
    <dgm:cxn modelId="{9C4908E1-CD7D-4674-9F87-303FCDDC04CF}" type="presParOf" srcId="{523953F9-7149-45D0-9F16-A7F905BBF091}" destId="{BAD95055-27AA-4629-B9DA-F50DCF8EA14E}" srcOrd="0" destOrd="0" presId="urn:microsoft.com/office/officeart/2009/3/layout/HorizontalOrganizationChart"/>
    <dgm:cxn modelId="{A4FDCC3E-1712-4E81-A973-0A5D4871C8ED}" type="presParOf" srcId="{523953F9-7149-45D0-9F16-A7F905BBF091}" destId="{FC1BD424-77D5-4660-BEBB-71EE9E1F6A64}" srcOrd="1" destOrd="0" presId="urn:microsoft.com/office/officeart/2009/3/layout/HorizontalOrganizationChart"/>
    <dgm:cxn modelId="{8D96FFD4-0687-4DF1-9C8E-A253F45561F0}" type="presParOf" srcId="{FC1BD424-77D5-4660-BEBB-71EE9E1F6A64}" destId="{16B06727-73B2-491A-8B37-043F866CDB7A}" srcOrd="0" destOrd="0" presId="urn:microsoft.com/office/officeart/2009/3/layout/HorizontalOrganizationChart"/>
    <dgm:cxn modelId="{CDA2A27F-41C4-4D9C-9282-0E0E745D8843}" type="presParOf" srcId="{16B06727-73B2-491A-8B37-043F866CDB7A}" destId="{0D55965F-1DA4-4C34-87BF-D1F615533564}" srcOrd="0" destOrd="0" presId="urn:microsoft.com/office/officeart/2009/3/layout/HorizontalOrganizationChart"/>
    <dgm:cxn modelId="{6229B6EF-52B7-4AA7-A056-5266C2779B40}" type="presParOf" srcId="{16B06727-73B2-491A-8B37-043F866CDB7A}" destId="{52333DBB-677A-4A8A-81F8-6D8B958706D9}" srcOrd="1" destOrd="0" presId="urn:microsoft.com/office/officeart/2009/3/layout/HorizontalOrganizationChart"/>
    <dgm:cxn modelId="{82DC25C5-58B0-4D80-8BA8-9652C0E9A9B9}" type="presParOf" srcId="{FC1BD424-77D5-4660-BEBB-71EE9E1F6A64}" destId="{0270FAC6-0E09-43BD-8233-873D71192D58}" srcOrd="1" destOrd="0" presId="urn:microsoft.com/office/officeart/2009/3/layout/HorizontalOrganizationChart"/>
    <dgm:cxn modelId="{1BA9CA48-10A6-473C-B703-8DA40331022C}" type="presParOf" srcId="{FC1BD424-77D5-4660-BEBB-71EE9E1F6A64}" destId="{24470163-3C8C-4E5C-84B8-B7373AB18BAE}" srcOrd="2" destOrd="0" presId="urn:microsoft.com/office/officeart/2009/3/layout/HorizontalOrganizationChart"/>
    <dgm:cxn modelId="{145FB842-CE36-4718-AA3D-35491602BA92}" type="presParOf" srcId="{523953F9-7149-45D0-9F16-A7F905BBF091}" destId="{F38B2A29-4A2C-4A56-8951-E8B5765CEF5B}" srcOrd="2" destOrd="0" presId="urn:microsoft.com/office/officeart/2009/3/layout/HorizontalOrganizationChart"/>
    <dgm:cxn modelId="{D3F135AB-E563-410B-A1C0-409C60407340}" type="presParOf" srcId="{523953F9-7149-45D0-9F16-A7F905BBF091}" destId="{03AFA1BC-2393-4B52-A49B-3ADF02D5B55B}" srcOrd="3" destOrd="0" presId="urn:microsoft.com/office/officeart/2009/3/layout/HorizontalOrganizationChart"/>
    <dgm:cxn modelId="{93212DF3-F2BA-4205-96BB-12C25CB159DC}" type="presParOf" srcId="{03AFA1BC-2393-4B52-A49B-3ADF02D5B55B}" destId="{838662FF-40D9-4F8E-A596-9D0BA319A2E4}" srcOrd="0" destOrd="0" presId="urn:microsoft.com/office/officeart/2009/3/layout/HorizontalOrganizationChart"/>
    <dgm:cxn modelId="{73570D04-F10E-4C11-94D3-991FA018738C}" type="presParOf" srcId="{838662FF-40D9-4F8E-A596-9D0BA319A2E4}" destId="{F59012F8-0E4F-4B19-9002-97B484D1BBE5}" srcOrd="0" destOrd="0" presId="urn:microsoft.com/office/officeart/2009/3/layout/HorizontalOrganizationChart"/>
    <dgm:cxn modelId="{A2D0DA77-E005-4425-8FCB-1EBB28727254}" type="presParOf" srcId="{838662FF-40D9-4F8E-A596-9D0BA319A2E4}" destId="{1BD82220-5DFC-4DF4-AB5F-5B6AF35F87BD}" srcOrd="1" destOrd="0" presId="urn:microsoft.com/office/officeart/2009/3/layout/HorizontalOrganizationChart"/>
    <dgm:cxn modelId="{1D826A82-8A80-4033-81C5-5BC613B906DF}" type="presParOf" srcId="{03AFA1BC-2393-4B52-A49B-3ADF02D5B55B}" destId="{DEF8E758-99E2-4DCF-A422-2506E9A5E8E7}" srcOrd="1" destOrd="0" presId="urn:microsoft.com/office/officeart/2009/3/layout/HorizontalOrganizationChart"/>
    <dgm:cxn modelId="{51EB18BF-7C63-4924-A200-7D31A9F564A7}" type="presParOf" srcId="{03AFA1BC-2393-4B52-A49B-3ADF02D5B55B}" destId="{875BFFAD-CA31-4F95-955A-EC58954E8651}" srcOrd="2" destOrd="0" presId="urn:microsoft.com/office/officeart/2009/3/layout/HorizontalOrganizationChart"/>
    <dgm:cxn modelId="{F93BA629-195B-49C5-8DD7-8714C6EE0148}" type="presParOf" srcId="{523953F9-7149-45D0-9F16-A7F905BBF091}" destId="{2D378019-B246-47E0-8ED0-605DEFA78824}" srcOrd="4" destOrd="0" presId="urn:microsoft.com/office/officeart/2009/3/layout/HorizontalOrganizationChart"/>
    <dgm:cxn modelId="{15A81F6A-9B75-4523-ADF1-F44B32A46241}" type="presParOf" srcId="{523953F9-7149-45D0-9F16-A7F905BBF091}" destId="{3BD30B20-E856-4660-91C4-14E3147F601F}" srcOrd="5" destOrd="0" presId="urn:microsoft.com/office/officeart/2009/3/layout/HorizontalOrganizationChart"/>
    <dgm:cxn modelId="{43C6D944-8653-4594-BBAA-683B96622414}" type="presParOf" srcId="{3BD30B20-E856-4660-91C4-14E3147F601F}" destId="{16736350-F719-46A7-A701-B3F7A082CA12}" srcOrd="0" destOrd="0" presId="urn:microsoft.com/office/officeart/2009/3/layout/HorizontalOrganizationChart"/>
    <dgm:cxn modelId="{598E04CD-EA95-419E-B7C4-F8D0A2CA44E6}" type="presParOf" srcId="{16736350-F719-46A7-A701-B3F7A082CA12}" destId="{6C89920D-7955-48F3-B031-4CBAE8E96A56}" srcOrd="0" destOrd="0" presId="urn:microsoft.com/office/officeart/2009/3/layout/HorizontalOrganizationChart"/>
    <dgm:cxn modelId="{F2A6D645-4A1E-40E7-BA7B-B30C74406BA9}" type="presParOf" srcId="{16736350-F719-46A7-A701-B3F7A082CA12}" destId="{071ABD4F-1EE8-4D02-A380-4B9D20C36741}" srcOrd="1" destOrd="0" presId="urn:microsoft.com/office/officeart/2009/3/layout/HorizontalOrganizationChart"/>
    <dgm:cxn modelId="{B850C7AB-A590-404F-B667-14EE357F2A8F}" type="presParOf" srcId="{3BD30B20-E856-4660-91C4-14E3147F601F}" destId="{CF317156-F8CC-46D9-86E1-CA4EFE0C4869}" srcOrd="1" destOrd="0" presId="urn:microsoft.com/office/officeart/2009/3/layout/HorizontalOrganizationChart"/>
    <dgm:cxn modelId="{E6061678-03C7-4516-86AE-994243B6B993}" type="presParOf" srcId="{3BD30B20-E856-4660-91C4-14E3147F601F}" destId="{F6448038-F92B-4272-B0E0-CD6F8311B74B}" srcOrd="2" destOrd="0" presId="urn:microsoft.com/office/officeart/2009/3/layout/HorizontalOrganizationChart"/>
    <dgm:cxn modelId="{48B0D995-83BC-469E-8F13-DAE735635970}" type="presParOf" srcId="{523953F9-7149-45D0-9F16-A7F905BBF091}" destId="{7A987152-B36E-48D7-B341-AEB9439D3757}" srcOrd="6" destOrd="0" presId="urn:microsoft.com/office/officeart/2009/3/layout/HorizontalOrganizationChart"/>
    <dgm:cxn modelId="{71663C58-463A-46DF-B860-508F67FAB12B}" type="presParOf" srcId="{523953F9-7149-45D0-9F16-A7F905BBF091}" destId="{C748AD45-7CF6-45C4-9F8E-F98AFB251DE7}" srcOrd="7" destOrd="0" presId="urn:microsoft.com/office/officeart/2009/3/layout/HorizontalOrganizationChart"/>
    <dgm:cxn modelId="{8950A723-3A38-4E1E-BD4F-C7286A047E00}" type="presParOf" srcId="{C748AD45-7CF6-45C4-9F8E-F98AFB251DE7}" destId="{7DE8B28A-A12C-4976-97C5-F4B06B84E449}" srcOrd="0" destOrd="0" presId="urn:microsoft.com/office/officeart/2009/3/layout/HorizontalOrganizationChart"/>
    <dgm:cxn modelId="{156131F8-59EE-49EA-A401-C145962C379D}" type="presParOf" srcId="{7DE8B28A-A12C-4976-97C5-F4B06B84E449}" destId="{19DBD1CF-9AE8-4151-AFA7-72AFF48342A3}" srcOrd="0" destOrd="0" presId="urn:microsoft.com/office/officeart/2009/3/layout/HorizontalOrganizationChart"/>
    <dgm:cxn modelId="{9C3F5AB0-6B82-43C7-83F2-4BA1D0F294C1}" type="presParOf" srcId="{7DE8B28A-A12C-4976-97C5-F4B06B84E449}" destId="{C070174F-056F-4E16-9397-A9CD8CA80699}" srcOrd="1" destOrd="0" presId="urn:microsoft.com/office/officeart/2009/3/layout/HorizontalOrganizationChart"/>
    <dgm:cxn modelId="{3C2B09AB-ADC9-4929-A6F3-D384CC050C96}" type="presParOf" srcId="{C748AD45-7CF6-45C4-9F8E-F98AFB251DE7}" destId="{990FDBDD-F810-4BF8-A99C-68C2FEBFAB4B}" srcOrd="1" destOrd="0" presId="urn:microsoft.com/office/officeart/2009/3/layout/HorizontalOrganizationChart"/>
    <dgm:cxn modelId="{A8A20384-F0E5-4970-9255-E5A32C4227C9}" type="presParOf" srcId="{C748AD45-7CF6-45C4-9F8E-F98AFB251DE7}" destId="{64948E54-B5D0-4ED1-B913-9EA99681928B}" srcOrd="2" destOrd="0" presId="urn:microsoft.com/office/officeart/2009/3/layout/HorizontalOrganizationChart"/>
    <dgm:cxn modelId="{5DCED3C2-F703-42F4-B5DD-ACC8294AC8E0}" type="presParOf" srcId="{523953F9-7149-45D0-9F16-A7F905BBF091}" destId="{D2F6CE6E-DCEA-4550-86F0-61AAF3882475}" srcOrd="8" destOrd="0" presId="urn:microsoft.com/office/officeart/2009/3/layout/HorizontalOrganizationChart"/>
    <dgm:cxn modelId="{28EEFD8D-9C4D-46A7-92ED-5D189CA917E0}" type="presParOf" srcId="{523953F9-7149-45D0-9F16-A7F905BBF091}" destId="{4C307C92-A608-4843-8CF1-43F70950890E}" srcOrd="9" destOrd="0" presId="urn:microsoft.com/office/officeart/2009/3/layout/HorizontalOrganizationChart"/>
    <dgm:cxn modelId="{1D2D7FD1-2004-4773-A228-A66D1ED4D1A7}" type="presParOf" srcId="{4C307C92-A608-4843-8CF1-43F70950890E}" destId="{4F50854F-811E-4400-B2D5-BE6CC0878BF8}" srcOrd="0" destOrd="0" presId="urn:microsoft.com/office/officeart/2009/3/layout/HorizontalOrganizationChart"/>
    <dgm:cxn modelId="{FCA3AC6F-BCA6-4C4B-85C5-BD1ACD4EEFAC}" type="presParOf" srcId="{4F50854F-811E-4400-B2D5-BE6CC0878BF8}" destId="{11353DA3-740A-4FDE-9A0A-41299457FBA2}" srcOrd="0" destOrd="0" presId="urn:microsoft.com/office/officeart/2009/3/layout/HorizontalOrganizationChart"/>
    <dgm:cxn modelId="{7B3E8FC3-A380-4970-9E09-2A489AEEFFA9}" type="presParOf" srcId="{4F50854F-811E-4400-B2D5-BE6CC0878BF8}" destId="{608DACCD-B682-44B5-851B-807A7555E255}" srcOrd="1" destOrd="0" presId="urn:microsoft.com/office/officeart/2009/3/layout/HorizontalOrganizationChart"/>
    <dgm:cxn modelId="{DF926D7D-1D2B-45F7-9994-9A2BD0FCD3C0}" type="presParOf" srcId="{4C307C92-A608-4843-8CF1-43F70950890E}" destId="{A1001CB9-6C8E-456B-BAB7-95DE2266C4E6}" srcOrd="1" destOrd="0" presId="urn:microsoft.com/office/officeart/2009/3/layout/HorizontalOrganizationChart"/>
    <dgm:cxn modelId="{CA830DBA-EF46-4F51-A64C-0F51A587CBB7}" type="presParOf" srcId="{4C307C92-A608-4843-8CF1-43F70950890E}" destId="{52D59946-BA58-4AAE-A684-75B14416EBCD}" srcOrd="2" destOrd="0" presId="urn:microsoft.com/office/officeart/2009/3/layout/HorizontalOrganizationChart"/>
    <dgm:cxn modelId="{BFC8293C-ACB1-4440-B168-3F9AB8D9C9D4}" type="presParOf" srcId="{523953F9-7149-45D0-9F16-A7F905BBF091}" destId="{6E9C5BC2-546D-4D5D-9562-D9B5CBD2E3B4}" srcOrd="10" destOrd="0" presId="urn:microsoft.com/office/officeart/2009/3/layout/HorizontalOrganizationChart"/>
    <dgm:cxn modelId="{BBD355FA-1D23-4D43-8F90-541C9BDBF0E2}" type="presParOf" srcId="{523953F9-7149-45D0-9F16-A7F905BBF091}" destId="{63DF9D52-23C5-49A4-B7B0-6F2DEFA455C5}" srcOrd="11" destOrd="0" presId="urn:microsoft.com/office/officeart/2009/3/layout/HorizontalOrganizationChart"/>
    <dgm:cxn modelId="{504BA9F5-65CD-404B-B8A9-49EC924C9BED}" type="presParOf" srcId="{63DF9D52-23C5-49A4-B7B0-6F2DEFA455C5}" destId="{9DBC22AD-01AB-4B24-BB56-2F1DA8828232}" srcOrd="0" destOrd="0" presId="urn:microsoft.com/office/officeart/2009/3/layout/HorizontalOrganizationChart"/>
    <dgm:cxn modelId="{27FCF8C4-1792-494D-A11F-181A5F92A0B9}" type="presParOf" srcId="{9DBC22AD-01AB-4B24-BB56-2F1DA8828232}" destId="{48024B23-4209-4DB5-B678-67B21DD77277}" srcOrd="0" destOrd="0" presId="urn:microsoft.com/office/officeart/2009/3/layout/HorizontalOrganizationChart"/>
    <dgm:cxn modelId="{AA9BF721-2F19-474D-979E-D661F62C13B9}" type="presParOf" srcId="{9DBC22AD-01AB-4B24-BB56-2F1DA8828232}" destId="{79492926-417A-4947-9CF6-25E26AA121E2}" srcOrd="1" destOrd="0" presId="urn:microsoft.com/office/officeart/2009/3/layout/HorizontalOrganizationChart"/>
    <dgm:cxn modelId="{E7A43294-00C4-4A2F-A124-F41EDD4EFD03}" type="presParOf" srcId="{63DF9D52-23C5-49A4-B7B0-6F2DEFA455C5}" destId="{1B89DDBF-9C59-466A-9B3C-DF7A19C69AED}" srcOrd="1" destOrd="0" presId="urn:microsoft.com/office/officeart/2009/3/layout/HorizontalOrganizationChart"/>
    <dgm:cxn modelId="{0CA6D04F-9130-482D-8808-504613229BC0}" type="presParOf" srcId="{63DF9D52-23C5-49A4-B7B0-6F2DEFA455C5}" destId="{247726DA-DCF8-4012-AC7E-F849D70BE498}" srcOrd="2" destOrd="0" presId="urn:microsoft.com/office/officeart/2009/3/layout/HorizontalOrganizationChart"/>
    <dgm:cxn modelId="{C1FF7159-FBCC-456B-9D15-861A94195EC2}" type="presParOf" srcId="{7FD0F7FD-6669-41B7-8149-F33C46C34742}" destId="{3B79673F-6047-4B39-A270-4960FF516AA6}" srcOrd="2" destOrd="0" presId="urn:microsoft.com/office/officeart/2009/3/layout/HorizontalOrganizationChart"/>
    <dgm:cxn modelId="{58D88196-03DE-4958-BCE4-63A0B083C395}" type="presParOf" srcId="{B8E8173E-FAE0-47A3-92E4-2458D2007253}" destId="{CD65CECF-D949-4C8C-AAB7-032385CFA1E5}" srcOrd="2" destOrd="0" presId="urn:microsoft.com/office/officeart/2009/3/layout/HorizontalOrganizationChart"/>
    <dgm:cxn modelId="{BFB69938-C158-44AD-98D1-33B92526BAA8}" type="presParOf" srcId="{B8E8173E-FAE0-47A3-92E4-2458D2007253}" destId="{8D236C37-D555-4865-82A6-5D0449049FFF}" srcOrd="3" destOrd="0" presId="urn:microsoft.com/office/officeart/2009/3/layout/HorizontalOrganizationChart"/>
    <dgm:cxn modelId="{AA7105BD-A4BF-48C6-B7E4-662209AF97C7}" type="presParOf" srcId="{8D236C37-D555-4865-82A6-5D0449049FFF}" destId="{47287A98-A358-42FD-9A80-0095427AA154}" srcOrd="0" destOrd="0" presId="urn:microsoft.com/office/officeart/2009/3/layout/HorizontalOrganizationChart"/>
    <dgm:cxn modelId="{BEC12EF8-E5E1-4445-9D0A-C2A7EE68D22E}" type="presParOf" srcId="{47287A98-A358-42FD-9A80-0095427AA154}" destId="{3C45DECA-2287-4C85-9557-0F3484F56215}" srcOrd="0" destOrd="0" presId="urn:microsoft.com/office/officeart/2009/3/layout/HorizontalOrganizationChart"/>
    <dgm:cxn modelId="{D0169FC6-51C6-4EE5-88DA-B8EBE7A1DDB0}" type="presParOf" srcId="{47287A98-A358-42FD-9A80-0095427AA154}" destId="{DDF034FE-7C64-41BA-8A7C-11D8AC5B5645}" srcOrd="1" destOrd="0" presId="urn:microsoft.com/office/officeart/2009/3/layout/HorizontalOrganizationChart"/>
    <dgm:cxn modelId="{1A0434AA-C1E0-4817-A071-241BCDCD77A2}" type="presParOf" srcId="{8D236C37-D555-4865-82A6-5D0449049FFF}" destId="{B34E7E6C-3E65-4C5E-A184-17D7557B8E20}" srcOrd="1" destOrd="0" presId="urn:microsoft.com/office/officeart/2009/3/layout/HorizontalOrganizationChart"/>
    <dgm:cxn modelId="{65E68C18-60B2-4D60-A267-D49D0A648ABF}" type="presParOf" srcId="{B34E7E6C-3E65-4C5E-A184-17D7557B8E20}" destId="{D7B11C96-8CF0-4C8E-9CAA-CE07BD5CD36B}" srcOrd="0" destOrd="0" presId="urn:microsoft.com/office/officeart/2009/3/layout/HorizontalOrganizationChart"/>
    <dgm:cxn modelId="{106C7865-2170-4F32-83ED-A77A7E405D19}" type="presParOf" srcId="{B34E7E6C-3E65-4C5E-A184-17D7557B8E20}" destId="{6F25C180-27FC-400F-A024-05F0F72CB389}" srcOrd="1" destOrd="0" presId="urn:microsoft.com/office/officeart/2009/3/layout/HorizontalOrganizationChart"/>
    <dgm:cxn modelId="{B954B036-0039-4C65-BA82-CA8991CD263D}" type="presParOf" srcId="{6F25C180-27FC-400F-A024-05F0F72CB389}" destId="{DFF77EF3-6D65-47CD-B044-2BBDC61ABB5A}" srcOrd="0" destOrd="0" presId="urn:microsoft.com/office/officeart/2009/3/layout/HorizontalOrganizationChart"/>
    <dgm:cxn modelId="{EA529838-0E07-48AB-AB40-645C454A5B14}" type="presParOf" srcId="{DFF77EF3-6D65-47CD-B044-2BBDC61ABB5A}" destId="{1EC046E6-56DC-4683-BBF0-B852C4B2DFA7}" srcOrd="0" destOrd="0" presId="urn:microsoft.com/office/officeart/2009/3/layout/HorizontalOrganizationChart"/>
    <dgm:cxn modelId="{755DDEF0-D44B-46E3-93FC-21B4861DDDFC}" type="presParOf" srcId="{DFF77EF3-6D65-47CD-B044-2BBDC61ABB5A}" destId="{0916228A-E0A4-4D62-8F7E-A41281A74F36}" srcOrd="1" destOrd="0" presId="urn:microsoft.com/office/officeart/2009/3/layout/HorizontalOrganizationChart"/>
    <dgm:cxn modelId="{382B640D-7EAE-4457-BB02-ACE30AFC781F}" type="presParOf" srcId="{6F25C180-27FC-400F-A024-05F0F72CB389}" destId="{10B1A680-368D-4926-B5FC-66802EF4DF6E}" srcOrd="1" destOrd="0" presId="urn:microsoft.com/office/officeart/2009/3/layout/HorizontalOrganizationChart"/>
    <dgm:cxn modelId="{AF3F3746-C5D9-4D2F-983B-2A690BC3C20B}" type="presParOf" srcId="{6F25C180-27FC-400F-A024-05F0F72CB389}" destId="{53C6AF71-A031-4958-89EE-30823A02A922}" srcOrd="2" destOrd="0" presId="urn:microsoft.com/office/officeart/2009/3/layout/HorizontalOrganizationChart"/>
    <dgm:cxn modelId="{5C855A6F-6457-4EC2-AE59-5FC5F284A82C}" type="presParOf" srcId="{B34E7E6C-3E65-4C5E-A184-17D7557B8E20}" destId="{E5B3028F-7A66-42F1-B2AE-28C633BF7357}" srcOrd="2" destOrd="0" presId="urn:microsoft.com/office/officeart/2009/3/layout/HorizontalOrganizationChart"/>
    <dgm:cxn modelId="{27285108-D552-4F71-8533-E105FA46FD6B}" type="presParOf" srcId="{B34E7E6C-3E65-4C5E-A184-17D7557B8E20}" destId="{4DEA7ACD-C519-4988-A568-C180D4967427}" srcOrd="3" destOrd="0" presId="urn:microsoft.com/office/officeart/2009/3/layout/HorizontalOrganizationChart"/>
    <dgm:cxn modelId="{C97C1080-DE0E-4DAF-8C67-CA419188048E}" type="presParOf" srcId="{4DEA7ACD-C519-4988-A568-C180D4967427}" destId="{B2123BC5-1AAA-4AF4-8A4E-FB1B44F09049}" srcOrd="0" destOrd="0" presId="urn:microsoft.com/office/officeart/2009/3/layout/HorizontalOrganizationChart"/>
    <dgm:cxn modelId="{67174564-E51E-4F66-9817-CACA73381A66}" type="presParOf" srcId="{B2123BC5-1AAA-4AF4-8A4E-FB1B44F09049}" destId="{FBA458C2-1093-42E4-8C09-48045A4DC0FC}" srcOrd="0" destOrd="0" presId="urn:microsoft.com/office/officeart/2009/3/layout/HorizontalOrganizationChart"/>
    <dgm:cxn modelId="{8FE1E5A5-6CD5-46B3-A01D-FA544ADC846A}" type="presParOf" srcId="{B2123BC5-1AAA-4AF4-8A4E-FB1B44F09049}" destId="{BABDF72E-C1E7-4AB8-88B0-77719F899FE3}" srcOrd="1" destOrd="0" presId="urn:microsoft.com/office/officeart/2009/3/layout/HorizontalOrganizationChart"/>
    <dgm:cxn modelId="{FD274609-2271-4B7C-BB31-F09376E1F3FA}" type="presParOf" srcId="{4DEA7ACD-C519-4988-A568-C180D4967427}" destId="{68DD5CEA-CC7D-4E06-8189-AB97E4CDC4E3}" srcOrd="1" destOrd="0" presId="urn:microsoft.com/office/officeart/2009/3/layout/HorizontalOrganizationChart"/>
    <dgm:cxn modelId="{2A69BD8A-6A36-43B0-B775-68163EAAA258}" type="presParOf" srcId="{4DEA7ACD-C519-4988-A568-C180D4967427}" destId="{BFA5F4F3-73FF-4D18-8C9E-9452EEBF5569}" srcOrd="2" destOrd="0" presId="urn:microsoft.com/office/officeart/2009/3/layout/HorizontalOrganizationChart"/>
    <dgm:cxn modelId="{85039082-003A-42FF-B1B0-209C2CBB96A1}" type="presParOf" srcId="{B34E7E6C-3E65-4C5E-A184-17D7557B8E20}" destId="{190E9D81-CA97-42CD-A4B0-AE62AF2855E4}" srcOrd="4" destOrd="0" presId="urn:microsoft.com/office/officeart/2009/3/layout/HorizontalOrganizationChart"/>
    <dgm:cxn modelId="{74D6ABFC-C0E2-48CA-92AD-A16A9D7BA681}" type="presParOf" srcId="{B34E7E6C-3E65-4C5E-A184-17D7557B8E20}" destId="{56CDE54D-EF6F-493B-8C16-BF723A73EEDA}" srcOrd="5" destOrd="0" presId="urn:microsoft.com/office/officeart/2009/3/layout/HorizontalOrganizationChart"/>
    <dgm:cxn modelId="{EA294C57-CF09-4420-AD90-8FAEAA52C373}" type="presParOf" srcId="{56CDE54D-EF6F-493B-8C16-BF723A73EEDA}" destId="{575019D4-B7FF-4669-8477-E2FA0845F7B6}" srcOrd="0" destOrd="0" presId="urn:microsoft.com/office/officeart/2009/3/layout/HorizontalOrganizationChart"/>
    <dgm:cxn modelId="{114815D9-8DD6-41B6-BAC7-1C34BF94A9A2}" type="presParOf" srcId="{575019D4-B7FF-4669-8477-E2FA0845F7B6}" destId="{11714F2B-5B09-4732-AD94-EA2A3838A56D}" srcOrd="0" destOrd="0" presId="urn:microsoft.com/office/officeart/2009/3/layout/HorizontalOrganizationChart"/>
    <dgm:cxn modelId="{F5B32224-2145-47BF-BE19-C9CCC272DD9B}" type="presParOf" srcId="{575019D4-B7FF-4669-8477-E2FA0845F7B6}" destId="{4096EBAE-ED26-42FE-A260-2BB6508E77B5}" srcOrd="1" destOrd="0" presId="urn:microsoft.com/office/officeart/2009/3/layout/HorizontalOrganizationChart"/>
    <dgm:cxn modelId="{9598FD01-3EAE-4C55-98FD-7AD56AB10045}" type="presParOf" srcId="{56CDE54D-EF6F-493B-8C16-BF723A73EEDA}" destId="{A86DF6A2-7024-484B-8E7B-5B0A377CE7D7}" srcOrd="1" destOrd="0" presId="urn:microsoft.com/office/officeart/2009/3/layout/HorizontalOrganizationChart"/>
    <dgm:cxn modelId="{30C146EF-9D5D-456F-9917-BF60FF10E941}" type="presParOf" srcId="{56CDE54D-EF6F-493B-8C16-BF723A73EEDA}" destId="{66B74F48-5AEF-47AC-8FA4-D69A964AF7CD}" srcOrd="2" destOrd="0" presId="urn:microsoft.com/office/officeart/2009/3/layout/HorizontalOrganizationChart"/>
    <dgm:cxn modelId="{AD51D322-9163-4BAF-9F62-600E153B7030}" type="presParOf" srcId="{8D236C37-D555-4865-82A6-5D0449049FFF}" destId="{81BDCAAD-99B6-428E-A515-853764AB86B1}" srcOrd="2" destOrd="0" presId="urn:microsoft.com/office/officeart/2009/3/layout/HorizontalOrganizationChart"/>
    <dgm:cxn modelId="{57662BD3-A495-43EE-BE9C-ED6E29B4E140}" type="presParOf" srcId="{B8E8173E-FAE0-47A3-92E4-2458D2007253}" destId="{8B843F9F-F2AF-4678-90D1-AD4ADE68D3ED}" srcOrd="4" destOrd="0" presId="urn:microsoft.com/office/officeart/2009/3/layout/HorizontalOrganizationChart"/>
    <dgm:cxn modelId="{75AB32F1-6FC0-41B0-88F5-2BB8816C80EF}" type="presParOf" srcId="{B8E8173E-FAE0-47A3-92E4-2458D2007253}" destId="{DF5FC54D-187D-40BC-B3F0-518A252FA596}" srcOrd="5" destOrd="0" presId="urn:microsoft.com/office/officeart/2009/3/layout/HorizontalOrganizationChart"/>
    <dgm:cxn modelId="{81CC857B-3B12-4DC7-86AE-1CDCFCD064C7}" type="presParOf" srcId="{DF5FC54D-187D-40BC-B3F0-518A252FA596}" destId="{76DFFF2A-EECB-4C73-B7F9-F1EA404A8BC8}" srcOrd="0" destOrd="0" presId="urn:microsoft.com/office/officeart/2009/3/layout/HorizontalOrganizationChart"/>
    <dgm:cxn modelId="{2DE04C1D-C04F-4AC2-AA5B-C904EDFD6275}" type="presParOf" srcId="{76DFFF2A-EECB-4C73-B7F9-F1EA404A8BC8}" destId="{3AC08F93-8378-480F-9639-A3ADC29B51A0}" srcOrd="0" destOrd="0" presId="urn:microsoft.com/office/officeart/2009/3/layout/HorizontalOrganizationChart"/>
    <dgm:cxn modelId="{D4BDBEBE-0A72-4557-A006-C54C02B52566}" type="presParOf" srcId="{76DFFF2A-EECB-4C73-B7F9-F1EA404A8BC8}" destId="{202E5720-48F6-4FCE-9004-E4F97E8FA559}" srcOrd="1" destOrd="0" presId="urn:microsoft.com/office/officeart/2009/3/layout/HorizontalOrganizationChart"/>
    <dgm:cxn modelId="{76FFA432-05F5-4D77-9055-C47AB98ABA0D}" type="presParOf" srcId="{DF5FC54D-187D-40BC-B3F0-518A252FA596}" destId="{983313B3-EDC4-449D-86D4-D867166C61B3}" srcOrd="1" destOrd="0" presId="urn:microsoft.com/office/officeart/2009/3/layout/HorizontalOrganizationChart"/>
    <dgm:cxn modelId="{18E682DA-078B-406C-AD0E-069FC45D1BC4}" type="presParOf" srcId="{983313B3-EDC4-449D-86D4-D867166C61B3}" destId="{F2EE3779-FC5D-4BCD-B540-6BE4D8A7217C}" srcOrd="0" destOrd="0" presId="urn:microsoft.com/office/officeart/2009/3/layout/HorizontalOrganizationChart"/>
    <dgm:cxn modelId="{7022EDB5-4433-4ECD-9373-8B595F98CBE0}" type="presParOf" srcId="{983313B3-EDC4-449D-86D4-D867166C61B3}" destId="{EDA664C4-1C53-4BAE-A0C5-9C0885B0854C}" srcOrd="1" destOrd="0" presId="urn:microsoft.com/office/officeart/2009/3/layout/HorizontalOrganizationChart"/>
    <dgm:cxn modelId="{0B31AE6C-4F98-4DF1-B4AC-A6DABB338A9D}" type="presParOf" srcId="{EDA664C4-1C53-4BAE-A0C5-9C0885B0854C}" destId="{995CCF3B-CC69-483D-9176-2558F1B74ABF}" srcOrd="0" destOrd="0" presId="urn:microsoft.com/office/officeart/2009/3/layout/HorizontalOrganizationChart"/>
    <dgm:cxn modelId="{10E48E0F-D93A-40C1-A786-F74353E66EE1}" type="presParOf" srcId="{995CCF3B-CC69-483D-9176-2558F1B74ABF}" destId="{1E3D2D9E-EBD4-44E4-A8AA-90172CBA4DF1}" srcOrd="0" destOrd="0" presId="urn:microsoft.com/office/officeart/2009/3/layout/HorizontalOrganizationChart"/>
    <dgm:cxn modelId="{79646E79-6109-4FCE-B96F-36FCB976F4E5}" type="presParOf" srcId="{995CCF3B-CC69-483D-9176-2558F1B74ABF}" destId="{93E4489D-80B1-402B-975D-36887C28F3C3}" srcOrd="1" destOrd="0" presId="urn:microsoft.com/office/officeart/2009/3/layout/HorizontalOrganizationChart"/>
    <dgm:cxn modelId="{567A45CE-BEA4-4639-B049-369DE88D4537}" type="presParOf" srcId="{EDA664C4-1C53-4BAE-A0C5-9C0885B0854C}" destId="{3B868323-28DC-4D27-B18B-94743AE849C1}" srcOrd="1" destOrd="0" presId="urn:microsoft.com/office/officeart/2009/3/layout/HorizontalOrganizationChart"/>
    <dgm:cxn modelId="{B16D7208-A00E-49AF-9166-021BC20CDCF5}" type="presParOf" srcId="{EDA664C4-1C53-4BAE-A0C5-9C0885B0854C}" destId="{56E8E599-A855-4DBA-93D1-EA2410D6AD56}" srcOrd="2" destOrd="0" presId="urn:microsoft.com/office/officeart/2009/3/layout/HorizontalOrganizationChart"/>
    <dgm:cxn modelId="{6410A62E-002D-4635-BDB8-E6C6776D03AC}" type="presParOf" srcId="{983313B3-EDC4-449D-86D4-D867166C61B3}" destId="{C907BB72-EFF8-4EDA-91A0-101BE76415D0}" srcOrd="2" destOrd="0" presId="urn:microsoft.com/office/officeart/2009/3/layout/HorizontalOrganizationChart"/>
    <dgm:cxn modelId="{1252EB41-D3FE-4DC3-B87D-2BB4353B1FEB}" type="presParOf" srcId="{983313B3-EDC4-449D-86D4-D867166C61B3}" destId="{831E1097-1DCF-4033-88B5-4C5188E1A298}" srcOrd="3" destOrd="0" presId="urn:microsoft.com/office/officeart/2009/3/layout/HorizontalOrganizationChart"/>
    <dgm:cxn modelId="{6783DEFF-8A33-460C-A5C6-88B0411C7DE8}" type="presParOf" srcId="{831E1097-1DCF-4033-88B5-4C5188E1A298}" destId="{5D870211-EE40-476E-8EB0-C759A2245750}" srcOrd="0" destOrd="0" presId="urn:microsoft.com/office/officeart/2009/3/layout/HorizontalOrganizationChart"/>
    <dgm:cxn modelId="{8204E976-059B-454C-B20B-2204792C4364}" type="presParOf" srcId="{5D870211-EE40-476E-8EB0-C759A2245750}" destId="{7E9A5C4F-D0FF-4A8D-8B79-2DDAF090BB2B}" srcOrd="0" destOrd="0" presId="urn:microsoft.com/office/officeart/2009/3/layout/HorizontalOrganizationChart"/>
    <dgm:cxn modelId="{8F3C7687-B1A6-4A1B-B9FA-33A4143C1C31}" type="presParOf" srcId="{5D870211-EE40-476E-8EB0-C759A2245750}" destId="{C3551812-2BD4-4843-B37E-7F924DD50454}" srcOrd="1" destOrd="0" presId="urn:microsoft.com/office/officeart/2009/3/layout/HorizontalOrganizationChart"/>
    <dgm:cxn modelId="{B24846B2-82EF-4309-AEE9-30B37FCBA783}" type="presParOf" srcId="{831E1097-1DCF-4033-88B5-4C5188E1A298}" destId="{39C3FB3C-25C4-4047-A82E-2FB06A1F135F}" srcOrd="1" destOrd="0" presId="urn:microsoft.com/office/officeart/2009/3/layout/HorizontalOrganizationChart"/>
    <dgm:cxn modelId="{99A9840A-D771-4AC2-ABB2-630871CD7B77}" type="presParOf" srcId="{831E1097-1DCF-4033-88B5-4C5188E1A298}" destId="{F73F7A73-8E97-43E7-9FAE-E163B13AD32E}" srcOrd="2" destOrd="0" presId="urn:microsoft.com/office/officeart/2009/3/layout/HorizontalOrganizationChart"/>
    <dgm:cxn modelId="{B94DDEE0-3D56-433D-B6F4-D563F8981A40}" type="presParOf" srcId="{983313B3-EDC4-449D-86D4-D867166C61B3}" destId="{F652E817-4E02-45E4-9A15-A8D21F2F5FFE}" srcOrd="4" destOrd="0" presId="urn:microsoft.com/office/officeart/2009/3/layout/HorizontalOrganizationChart"/>
    <dgm:cxn modelId="{CEE3BD38-9A41-4C05-B708-6DB69DAF42C0}" type="presParOf" srcId="{983313B3-EDC4-449D-86D4-D867166C61B3}" destId="{267AE624-58EA-404D-B175-C7558015F410}" srcOrd="5" destOrd="0" presId="urn:microsoft.com/office/officeart/2009/3/layout/HorizontalOrganizationChart"/>
    <dgm:cxn modelId="{8F1538EB-94B0-464E-B5F1-F8EB2077F561}" type="presParOf" srcId="{267AE624-58EA-404D-B175-C7558015F410}" destId="{9EB1008A-2676-4AA7-9102-91561CC2A9A5}" srcOrd="0" destOrd="0" presId="urn:microsoft.com/office/officeart/2009/3/layout/HorizontalOrganizationChart"/>
    <dgm:cxn modelId="{69969059-8E61-425D-B418-DF7B96E128F3}" type="presParOf" srcId="{9EB1008A-2676-4AA7-9102-91561CC2A9A5}" destId="{8C4193CF-BAE6-49E1-9817-374C6AFE0D85}" srcOrd="0" destOrd="0" presId="urn:microsoft.com/office/officeart/2009/3/layout/HorizontalOrganizationChart"/>
    <dgm:cxn modelId="{AB9557C4-00E9-41E2-B873-F0B22018C8F6}" type="presParOf" srcId="{9EB1008A-2676-4AA7-9102-91561CC2A9A5}" destId="{F3070FA0-6CD9-46C2-AA95-AD42DCA8097C}" srcOrd="1" destOrd="0" presId="urn:microsoft.com/office/officeart/2009/3/layout/HorizontalOrganizationChart"/>
    <dgm:cxn modelId="{0680CC8F-3FD2-41BD-9BD9-DC04762E8B83}" type="presParOf" srcId="{267AE624-58EA-404D-B175-C7558015F410}" destId="{987FA144-037F-415A-A8AB-3797FD972D2D}" srcOrd="1" destOrd="0" presId="urn:microsoft.com/office/officeart/2009/3/layout/HorizontalOrganizationChart"/>
    <dgm:cxn modelId="{233A835E-1614-4426-8D99-20753E09D7D3}" type="presParOf" srcId="{267AE624-58EA-404D-B175-C7558015F410}" destId="{DE58A551-9596-4CE8-B7CF-CB419868705D}" srcOrd="2" destOrd="0" presId="urn:microsoft.com/office/officeart/2009/3/layout/HorizontalOrganizationChart"/>
    <dgm:cxn modelId="{39A76660-BD44-4646-A525-E552380676E9}" type="presParOf" srcId="{983313B3-EDC4-449D-86D4-D867166C61B3}" destId="{CBBA9DD6-4572-4E67-9E67-861151072123}" srcOrd="6" destOrd="0" presId="urn:microsoft.com/office/officeart/2009/3/layout/HorizontalOrganizationChart"/>
    <dgm:cxn modelId="{4EA8A0F4-9CCE-4413-A4C2-763706A89C1A}" type="presParOf" srcId="{983313B3-EDC4-449D-86D4-D867166C61B3}" destId="{B0A0D7B1-428A-4EC2-B547-A2E04F425C2F}" srcOrd="7" destOrd="0" presId="urn:microsoft.com/office/officeart/2009/3/layout/HorizontalOrganizationChart"/>
    <dgm:cxn modelId="{A50F8F15-55A5-4E9D-A4BD-47DEEBC37702}" type="presParOf" srcId="{B0A0D7B1-428A-4EC2-B547-A2E04F425C2F}" destId="{755FAF81-0876-462D-85CE-94C93177ED53}" srcOrd="0" destOrd="0" presId="urn:microsoft.com/office/officeart/2009/3/layout/HorizontalOrganizationChart"/>
    <dgm:cxn modelId="{EE2450D6-EF56-4FCE-A386-FE2E0A03CB79}" type="presParOf" srcId="{755FAF81-0876-462D-85CE-94C93177ED53}" destId="{202C6162-AC48-47AD-AD8E-FB612BBDBF4E}" srcOrd="0" destOrd="0" presId="urn:microsoft.com/office/officeart/2009/3/layout/HorizontalOrganizationChart"/>
    <dgm:cxn modelId="{2E2979F3-7F27-46DC-A0B2-BEB2ACE42639}" type="presParOf" srcId="{755FAF81-0876-462D-85CE-94C93177ED53}" destId="{7AD17AC0-252E-439D-B244-34FBEBF02B4C}" srcOrd="1" destOrd="0" presId="urn:microsoft.com/office/officeart/2009/3/layout/HorizontalOrganizationChart"/>
    <dgm:cxn modelId="{25DA435E-9729-4997-B4E0-0842DC313692}" type="presParOf" srcId="{B0A0D7B1-428A-4EC2-B547-A2E04F425C2F}" destId="{C71B6C02-3507-4E9D-AD20-0B4F92B63097}" srcOrd="1" destOrd="0" presId="urn:microsoft.com/office/officeart/2009/3/layout/HorizontalOrganizationChart"/>
    <dgm:cxn modelId="{3617F36C-4966-4A3F-B03A-0DFE90388DDF}" type="presParOf" srcId="{B0A0D7B1-428A-4EC2-B547-A2E04F425C2F}" destId="{EC883270-791B-41CA-88D6-00FCB0AE52F3}" srcOrd="2" destOrd="0" presId="urn:microsoft.com/office/officeart/2009/3/layout/HorizontalOrganizationChart"/>
    <dgm:cxn modelId="{566EAFBF-EE0A-4DDC-B19C-18F7267F7BE9}" type="presParOf" srcId="{983313B3-EDC4-449D-86D4-D867166C61B3}" destId="{F3E88D61-A1F6-4CD4-A372-61BBD8E2F39E}" srcOrd="8" destOrd="0" presId="urn:microsoft.com/office/officeart/2009/3/layout/HorizontalOrganizationChart"/>
    <dgm:cxn modelId="{60B20CBE-3FF4-42BC-970D-42E00AFB6B91}" type="presParOf" srcId="{983313B3-EDC4-449D-86D4-D867166C61B3}" destId="{325FE6DC-DC28-4924-91DF-DD837AAC357B}" srcOrd="9" destOrd="0" presId="urn:microsoft.com/office/officeart/2009/3/layout/HorizontalOrganizationChart"/>
    <dgm:cxn modelId="{81CA6E2D-1408-4E5E-8FD5-B4D243BD9C4B}" type="presParOf" srcId="{325FE6DC-DC28-4924-91DF-DD837AAC357B}" destId="{328A47DB-C81B-470F-AB78-70E300E1FABE}" srcOrd="0" destOrd="0" presId="urn:microsoft.com/office/officeart/2009/3/layout/HorizontalOrganizationChart"/>
    <dgm:cxn modelId="{EF96934D-E56C-45C9-BAF8-677B15F7D2A7}" type="presParOf" srcId="{328A47DB-C81B-470F-AB78-70E300E1FABE}" destId="{FE7D867A-76A0-4266-999E-CA8B1002D6DC}" srcOrd="0" destOrd="0" presId="urn:microsoft.com/office/officeart/2009/3/layout/HorizontalOrganizationChart"/>
    <dgm:cxn modelId="{659D4E38-AA53-4304-9A07-D05371118D59}" type="presParOf" srcId="{328A47DB-C81B-470F-AB78-70E300E1FABE}" destId="{948532D0-F953-4597-851A-0CE7BD7F6DF7}" srcOrd="1" destOrd="0" presId="urn:microsoft.com/office/officeart/2009/3/layout/HorizontalOrganizationChart"/>
    <dgm:cxn modelId="{2D02A0BE-1921-4F7D-95CF-F15E6601C20E}" type="presParOf" srcId="{325FE6DC-DC28-4924-91DF-DD837AAC357B}" destId="{03D80924-0DCB-41B2-899B-248AF15DE300}" srcOrd="1" destOrd="0" presId="urn:microsoft.com/office/officeart/2009/3/layout/HorizontalOrganizationChart"/>
    <dgm:cxn modelId="{5354A503-8941-4EE2-A8C0-A6319BFE2A54}" type="presParOf" srcId="{325FE6DC-DC28-4924-91DF-DD837AAC357B}" destId="{AF3D5C23-17E2-4E3A-B9AE-EE10A0B9680C}" srcOrd="2" destOrd="0" presId="urn:microsoft.com/office/officeart/2009/3/layout/HorizontalOrganizationChart"/>
    <dgm:cxn modelId="{F3565A08-FAFC-4A8B-8B8E-DFF7681D63E1}" type="presParOf" srcId="{983313B3-EDC4-449D-86D4-D867166C61B3}" destId="{AC0BF543-E1D6-445D-93AC-717B21147411}" srcOrd="10" destOrd="0" presId="urn:microsoft.com/office/officeart/2009/3/layout/HorizontalOrganizationChart"/>
    <dgm:cxn modelId="{2FB16390-AE1C-4F7F-A8B1-44B73996EBDC}" type="presParOf" srcId="{983313B3-EDC4-449D-86D4-D867166C61B3}" destId="{3D8B67D4-AB91-423F-B5E3-858AD6673ABB}" srcOrd="11" destOrd="0" presId="urn:microsoft.com/office/officeart/2009/3/layout/HorizontalOrganizationChart"/>
    <dgm:cxn modelId="{5A873E35-6A53-436B-9BEA-AA811301C04E}" type="presParOf" srcId="{3D8B67D4-AB91-423F-B5E3-858AD6673ABB}" destId="{F2EC7502-5250-401D-BF04-70853E333CFA}" srcOrd="0" destOrd="0" presId="urn:microsoft.com/office/officeart/2009/3/layout/HorizontalOrganizationChart"/>
    <dgm:cxn modelId="{101B0DF4-3407-4845-AD04-42D305C24D90}" type="presParOf" srcId="{F2EC7502-5250-401D-BF04-70853E333CFA}" destId="{C4BC452E-95CF-47D7-9CC5-8A3FAE6D9AEC}" srcOrd="0" destOrd="0" presId="urn:microsoft.com/office/officeart/2009/3/layout/HorizontalOrganizationChart"/>
    <dgm:cxn modelId="{2F25E2DD-3963-4192-86CA-302D32873598}" type="presParOf" srcId="{F2EC7502-5250-401D-BF04-70853E333CFA}" destId="{4AD1EB3C-F136-423F-9E70-F6D600ECB428}" srcOrd="1" destOrd="0" presId="urn:microsoft.com/office/officeart/2009/3/layout/HorizontalOrganizationChart"/>
    <dgm:cxn modelId="{45969202-26A4-40A6-9E52-09E9E2A894C1}" type="presParOf" srcId="{3D8B67D4-AB91-423F-B5E3-858AD6673ABB}" destId="{A40A50B2-E258-400F-999E-C2F7130CA33C}" srcOrd="1" destOrd="0" presId="urn:microsoft.com/office/officeart/2009/3/layout/HorizontalOrganizationChart"/>
    <dgm:cxn modelId="{57AA3D6E-603D-46D1-97DD-CA7DAA5AB732}" type="presParOf" srcId="{3D8B67D4-AB91-423F-B5E3-858AD6673ABB}" destId="{24CE9760-72DA-4461-B91D-C979C4201EB1}" srcOrd="2" destOrd="0" presId="urn:microsoft.com/office/officeart/2009/3/layout/HorizontalOrganizationChart"/>
    <dgm:cxn modelId="{2DC89D2D-BEB4-444B-9A81-2F8F2343662D}" type="presParOf" srcId="{983313B3-EDC4-449D-86D4-D867166C61B3}" destId="{CC49DF57-A971-4E52-B497-9B6D8C41BB1C}" srcOrd="12" destOrd="0" presId="urn:microsoft.com/office/officeart/2009/3/layout/HorizontalOrganizationChart"/>
    <dgm:cxn modelId="{CA9588CE-C870-4CBD-A366-14E50AEC91C4}" type="presParOf" srcId="{983313B3-EDC4-449D-86D4-D867166C61B3}" destId="{3181669E-5BDA-46F7-A3B2-B636166893DD}" srcOrd="13" destOrd="0" presId="urn:microsoft.com/office/officeart/2009/3/layout/HorizontalOrganizationChart"/>
    <dgm:cxn modelId="{0B1E7B2C-1830-49A9-BD8D-58F608ED1CFE}" type="presParOf" srcId="{3181669E-5BDA-46F7-A3B2-B636166893DD}" destId="{8C7DDF5F-7183-46FC-BE0A-F2BB1490B486}" srcOrd="0" destOrd="0" presId="urn:microsoft.com/office/officeart/2009/3/layout/HorizontalOrganizationChart"/>
    <dgm:cxn modelId="{CC878104-6DB4-446F-89F7-CF8ADB545507}" type="presParOf" srcId="{8C7DDF5F-7183-46FC-BE0A-F2BB1490B486}" destId="{9FD8570E-2229-47F7-8E8C-B49F5664D1E0}" srcOrd="0" destOrd="0" presId="urn:microsoft.com/office/officeart/2009/3/layout/HorizontalOrganizationChart"/>
    <dgm:cxn modelId="{E1B26B78-8D99-4122-B222-DDFE7078BBFE}" type="presParOf" srcId="{8C7DDF5F-7183-46FC-BE0A-F2BB1490B486}" destId="{48114CEF-0237-4E24-9DBA-8E76D907FEB0}" srcOrd="1" destOrd="0" presId="urn:microsoft.com/office/officeart/2009/3/layout/HorizontalOrganizationChart"/>
    <dgm:cxn modelId="{767242A2-1E36-4490-94B0-C114451C5784}" type="presParOf" srcId="{3181669E-5BDA-46F7-A3B2-B636166893DD}" destId="{5FA12550-7F84-436F-B38D-B6FF8E38C9ED}" srcOrd="1" destOrd="0" presId="urn:microsoft.com/office/officeart/2009/3/layout/HorizontalOrganizationChart"/>
    <dgm:cxn modelId="{DED89EC3-EA36-4E65-911B-72CFE848715D}" type="presParOf" srcId="{3181669E-5BDA-46F7-A3B2-B636166893DD}" destId="{6E6A2609-58DE-4C5C-B172-0F1CC6E7D017}" srcOrd="2" destOrd="0" presId="urn:microsoft.com/office/officeart/2009/3/layout/HorizontalOrganizationChart"/>
    <dgm:cxn modelId="{C883BACB-131A-446D-A4B1-541AB8C42F99}" type="presParOf" srcId="{983313B3-EDC4-449D-86D4-D867166C61B3}" destId="{2BDC0C9F-1EB1-44F1-A337-AF33B6500720}" srcOrd="14" destOrd="0" presId="urn:microsoft.com/office/officeart/2009/3/layout/HorizontalOrganizationChart"/>
    <dgm:cxn modelId="{36CD7760-086E-4AD7-A5E9-748E6C6CFE5A}" type="presParOf" srcId="{983313B3-EDC4-449D-86D4-D867166C61B3}" destId="{AF47C78D-5DA1-4321-B843-4C912B26AE92}" srcOrd="15" destOrd="0" presId="urn:microsoft.com/office/officeart/2009/3/layout/HorizontalOrganizationChart"/>
    <dgm:cxn modelId="{B70C446C-1752-460B-B32B-82CE9844EA17}" type="presParOf" srcId="{AF47C78D-5DA1-4321-B843-4C912B26AE92}" destId="{082CA9DB-4694-4DD1-871A-9BAD08978FA2}" srcOrd="0" destOrd="0" presId="urn:microsoft.com/office/officeart/2009/3/layout/HorizontalOrganizationChart"/>
    <dgm:cxn modelId="{3CDBBA37-A782-45C1-B1F4-5C8A63CB260C}" type="presParOf" srcId="{082CA9DB-4694-4DD1-871A-9BAD08978FA2}" destId="{EFEF0064-D914-4D73-82EF-F1CF7F17A158}" srcOrd="0" destOrd="0" presId="urn:microsoft.com/office/officeart/2009/3/layout/HorizontalOrganizationChart"/>
    <dgm:cxn modelId="{C39C66A1-AD97-4DAA-B8C8-02C43077A17A}" type="presParOf" srcId="{082CA9DB-4694-4DD1-871A-9BAD08978FA2}" destId="{BA1CA209-D220-40B9-909F-6122677C8D81}" srcOrd="1" destOrd="0" presId="urn:microsoft.com/office/officeart/2009/3/layout/HorizontalOrganizationChart"/>
    <dgm:cxn modelId="{833EE657-2C9B-422B-B52C-818DFD827D53}" type="presParOf" srcId="{AF47C78D-5DA1-4321-B843-4C912B26AE92}" destId="{F3E547C0-48DA-4C33-A57E-6A4B5A5D41FD}" srcOrd="1" destOrd="0" presId="urn:microsoft.com/office/officeart/2009/3/layout/HorizontalOrganizationChart"/>
    <dgm:cxn modelId="{3C4DBF26-DBB4-40DF-B5F1-13AD7E5B2F3F}" type="presParOf" srcId="{AF47C78D-5DA1-4321-B843-4C912B26AE92}" destId="{3C464290-B418-460B-AE64-D4576EFFF2F1}" srcOrd="2" destOrd="0" presId="urn:microsoft.com/office/officeart/2009/3/layout/HorizontalOrganizationChart"/>
    <dgm:cxn modelId="{48DF8228-1888-4F93-BD23-2039A73D8E24}" type="presParOf" srcId="{DF5FC54D-187D-40BC-B3F0-518A252FA596}" destId="{A6C37F59-11F5-411C-8D8C-DB3F39CEE6FD}" srcOrd="2" destOrd="0" presId="urn:microsoft.com/office/officeart/2009/3/layout/HorizontalOrganizationChart"/>
    <dgm:cxn modelId="{02922F22-BD8B-4708-973E-02D9A0A88060}" type="presParOf" srcId="{8F04C955-0EF1-49AD-8B40-9F9CA50170D5}" destId="{DD50B8D9-8961-4247-8719-2E9623FF49C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F7639-1671-4762-83A1-9806BC9F6832}">
      <dsp:nvSpPr>
        <dsp:cNvPr id="0" name=""/>
        <dsp:cNvSpPr/>
      </dsp:nvSpPr>
      <dsp:spPr>
        <a:xfrm rot="5400000">
          <a:off x="553249" y="1231726"/>
          <a:ext cx="1923339" cy="23217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79DBE-19AB-4877-A5CC-6441087CFEE7}">
      <dsp:nvSpPr>
        <dsp:cNvPr id="0" name=""/>
        <dsp:cNvSpPr/>
      </dsp:nvSpPr>
      <dsp:spPr>
        <a:xfrm>
          <a:off x="993268" y="661"/>
          <a:ext cx="2579687" cy="1547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Ask a question</a:t>
          </a:r>
        </a:p>
      </dsp:txBody>
      <dsp:txXfrm>
        <a:off x="1038602" y="45995"/>
        <a:ext cx="2489019" cy="1457144"/>
      </dsp:txXfrm>
    </dsp:sp>
    <dsp:sp modelId="{6DBE4368-CAEA-40BE-BE3D-B7FA50BCD1BB}">
      <dsp:nvSpPr>
        <dsp:cNvPr id="0" name=""/>
        <dsp:cNvSpPr/>
      </dsp:nvSpPr>
      <dsp:spPr>
        <a:xfrm rot="5400000">
          <a:off x="553249" y="3166491"/>
          <a:ext cx="1923339" cy="23217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F3710-2528-446F-B599-339C0F795E93}">
      <dsp:nvSpPr>
        <dsp:cNvPr id="0" name=""/>
        <dsp:cNvSpPr/>
      </dsp:nvSpPr>
      <dsp:spPr>
        <a:xfrm>
          <a:off x="993268" y="1935427"/>
          <a:ext cx="2579687" cy="1547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Do research</a:t>
          </a:r>
        </a:p>
      </dsp:txBody>
      <dsp:txXfrm>
        <a:off x="1038602" y="1980761"/>
        <a:ext cx="2489019" cy="1457144"/>
      </dsp:txXfrm>
    </dsp:sp>
    <dsp:sp modelId="{FCA4D3F7-023C-4BE4-BCD5-D599278C522D}">
      <dsp:nvSpPr>
        <dsp:cNvPr id="0" name=""/>
        <dsp:cNvSpPr/>
      </dsp:nvSpPr>
      <dsp:spPr>
        <a:xfrm>
          <a:off x="1520632" y="4133874"/>
          <a:ext cx="3484953" cy="23217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42188-266C-4EA5-995A-30E151A82ACD}">
      <dsp:nvSpPr>
        <dsp:cNvPr id="0" name=""/>
        <dsp:cNvSpPr/>
      </dsp:nvSpPr>
      <dsp:spPr>
        <a:xfrm>
          <a:off x="993268" y="3870192"/>
          <a:ext cx="2579687" cy="1547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Construct hypothesis</a:t>
          </a:r>
        </a:p>
      </dsp:txBody>
      <dsp:txXfrm>
        <a:off x="1038602" y="3915526"/>
        <a:ext cx="2489019" cy="1457144"/>
      </dsp:txXfrm>
    </dsp:sp>
    <dsp:sp modelId="{E9CF3D4F-DDCA-46EF-BE31-E96748A7BC02}">
      <dsp:nvSpPr>
        <dsp:cNvPr id="0" name=""/>
        <dsp:cNvSpPr/>
      </dsp:nvSpPr>
      <dsp:spPr>
        <a:xfrm rot="16200000">
          <a:off x="4049628" y="3166491"/>
          <a:ext cx="1923339" cy="23217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CFB3A-0350-4AB6-8D0E-8B3488B04507}">
      <dsp:nvSpPr>
        <dsp:cNvPr id="0" name=""/>
        <dsp:cNvSpPr/>
      </dsp:nvSpPr>
      <dsp:spPr>
        <a:xfrm>
          <a:off x="4489648" y="3870192"/>
          <a:ext cx="2579687" cy="1547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Test hypothesis</a:t>
          </a:r>
        </a:p>
      </dsp:txBody>
      <dsp:txXfrm>
        <a:off x="4534982" y="3915526"/>
        <a:ext cx="2489019" cy="1457144"/>
      </dsp:txXfrm>
    </dsp:sp>
    <dsp:sp modelId="{580AF5EB-AB0D-4227-BDE0-61FCB1234A51}">
      <dsp:nvSpPr>
        <dsp:cNvPr id="0" name=""/>
        <dsp:cNvSpPr/>
      </dsp:nvSpPr>
      <dsp:spPr>
        <a:xfrm>
          <a:off x="4424253" y="1935427"/>
          <a:ext cx="2710477" cy="1547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Draw conclusion</a:t>
          </a:r>
        </a:p>
      </dsp:txBody>
      <dsp:txXfrm>
        <a:off x="4469587" y="1980761"/>
        <a:ext cx="2619809" cy="14571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C0C9F-1EB1-44F1-A337-AF33B6500720}">
      <dsp:nvSpPr>
        <dsp:cNvPr id="0" name=""/>
        <dsp:cNvSpPr/>
      </dsp:nvSpPr>
      <dsp:spPr>
        <a:xfrm>
          <a:off x="3498425" y="4795867"/>
          <a:ext cx="6476728" cy="99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76728" y="0"/>
              </a:lnTo>
              <a:lnTo>
                <a:pt x="6476728" y="99336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9DF57-A971-4E52-B497-9B6D8C41BB1C}">
      <dsp:nvSpPr>
        <dsp:cNvPr id="0" name=""/>
        <dsp:cNvSpPr/>
      </dsp:nvSpPr>
      <dsp:spPr>
        <a:xfrm>
          <a:off x="3498425" y="4696531"/>
          <a:ext cx="6476728" cy="99336"/>
        </a:xfrm>
        <a:custGeom>
          <a:avLst/>
          <a:gdLst/>
          <a:ahLst/>
          <a:cxnLst/>
          <a:rect l="0" t="0" r="0" b="0"/>
          <a:pathLst>
            <a:path>
              <a:moveTo>
                <a:pt x="0" y="99336"/>
              </a:moveTo>
              <a:lnTo>
                <a:pt x="6476728" y="99336"/>
              </a:lnTo>
              <a:lnTo>
                <a:pt x="6476728" y="0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BF543-E1D6-445D-93AC-717B21147411}">
      <dsp:nvSpPr>
        <dsp:cNvPr id="0" name=""/>
        <dsp:cNvSpPr/>
      </dsp:nvSpPr>
      <dsp:spPr>
        <a:xfrm>
          <a:off x="3498425" y="4795867"/>
          <a:ext cx="4688674" cy="99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88674" y="0"/>
              </a:lnTo>
              <a:lnTo>
                <a:pt x="4688674" y="99336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88D61-A1F6-4CD4-A372-61BBD8E2F39E}">
      <dsp:nvSpPr>
        <dsp:cNvPr id="0" name=""/>
        <dsp:cNvSpPr/>
      </dsp:nvSpPr>
      <dsp:spPr>
        <a:xfrm>
          <a:off x="3498425" y="4696531"/>
          <a:ext cx="4688674" cy="99336"/>
        </a:xfrm>
        <a:custGeom>
          <a:avLst/>
          <a:gdLst/>
          <a:ahLst/>
          <a:cxnLst/>
          <a:rect l="0" t="0" r="0" b="0"/>
          <a:pathLst>
            <a:path>
              <a:moveTo>
                <a:pt x="0" y="99336"/>
              </a:moveTo>
              <a:lnTo>
                <a:pt x="4688674" y="99336"/>
              </a:lnTo>
              <a:lnTo>
                <a:pt x="4688674" y="0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BA9DD6-4572-4E67-9E67-861151072123}">
      <dsp:nvSpPr>
        <dsp:cNvPr id="0" name=""/>
        <dsp:cNvSpPr/>
      </dsp:nvSpPr>
      <dsp:spPr>
        <a:xfrm>
          <a:off x="3498425" y="4795867"/>
          <a:ext cx="2900620" cy="99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00620" y="0"/>
              </a:lnTo>
              <a:lnTo>
                <a:pt x="2900620" y="99336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2E817-4E02-45E4-9A15-A8D21F2F5FFE}">
      <dsp:nvSpPr>
        <dsp:cNvPr id="0" name=""/>
        <dsp:cNvSpPr/>
      </dsp:nvSpPr>
      <dsp:spPr>
        <a:xfrm>
          <a:off x="3498425" y="4696531"/>
          <a:ext cx="2900620" cy="99336"/>
        </a:xfrm>
        <a:custGeom>
          <a:avLst/>
          <a:gdLst/>
          <a:ahLst/>
          <a:cxnLst/>
          <a:rect l="0" t="0" r="0" b="0"/>
          <a:pathLst>
            <a:path>
              <a:moveTo>
                <a:pt x="0" y="99336"/>
              </a:moveTo>
              <a:lnTo>
                <a:pt x="2900620" y="99336"/>
              </a:lnTo>
              <a:lnTo>
                <a:pt x="2900620" y="0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7BB72-EFF8-4EDA-91A0-101BE76415D0}">
      <dsp:nvSpPr>
        <dsp:cNvPr id="0" name=""/>
        <dsp:cNvSpPr/>
      </dsp:nvSpPr>
      <dsp:spPr>
        <a:xfrm>
          <a:off x="3498425" y="4795867"/>
          <a:ext cx="1112566" cy="99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2566" y="0"/>
              </a:lnTo>
              <a:lnTo>
                <a:pt x="1112566" y="99336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E3779-FC5D-4BCD-B540-6BE4D8A7217C}">
      <dsp:nvSpPr>
        <dsp:cNvPr id="0" name=""/>
        <dsp:cNvSpPr/>
      </dsp:nvSpPr>
      <dsp:spPr>
        <a:xfrm>
          <a:off x="3498425" y="4696531"/>
          <a:ext cx="1112566" cy="99336"/>
        </a:xfrm>
        <a:custGeom>
          <a:avLst/>
          <a:gdLst/>
          <a:ahLst/>
          <a:cxnLst/>
          <a:rect l="0" t="0" r="0" b="0"/>
          <a:pathLst>
            <a:path>
              <a:moveTo>
                <a:pt x="0" y="99336"/>
              </a:moveTo>
              <a:lnTo>
                <a:pt x="1112566" y="99336"/>
              </a:lnTo>
              <a:lnTo>
                <a:pt x="1112566" y="0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43F9F-F2AF-4678-90D1-AD4ADE68D3ED}">
      <dsp:nvSpPr>
        <dsp:cNvPr id="0" name=""/>
        <dsp:cNvSpPr/>
      </dsp:nvSpPr>
      <dsp:spPr>
        <a:xfrm>
          <a:off x="1591168" y="3429000"/>
          <a:ext cx="317876" cy="1366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938" y="0"/>
              </a:lnTo>
              <a:lnTo>
                <a:pt x="158938" y="1366867"/>
              </a:lnTo>
              <a:lnTo>
                <a:pt x="317876" y="1366867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E9D81-CA97-42CD-A4B0-AE62AF2855E4}">
      <dsp:nvSpPr>
        <dsp:cNvPr id="0" name=""/>
        <dsp:cNvSpPr/>
      </dsp:nvSpPr>
      <dsp:spPr>
        <a:xfrm>
          <a:off x="3498425" y="3329663"/>
          <a:ext cx="2900620" cy="99336"/>
        </a:xfrm>
        <a:custGeom>
          <a:avLst/>
          <a:gdLst/>
          <a:ahLst/>
          <a:cxnLst/>
          <a:rect l="0" t="0" r="0" b="0"/>
          <a:pathLst>
            <a:path>
              <a:moveTo>
                <a:pt x="0" y="99336"/>
              </a:moveTo>
              <a:lnTo>
                <a:pt x="2900620" y="99336"/>
              </a:lnTo>
              <a:lnTo>
                <a:pt x="2900620" y="0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3028F-7A66-42F1-B2AE-28C633BF7357}">
      <dsp:nvSpPr>
        <dsp:cNvPr id="0" name=""/>
        <dsp:cNvSpPr/>
      </dsp:nvSpPr>
      <dsp:spPr>
        <a:xfrm>
          <a:off x="3498425" y="3429000"/>
          <a:ext cx="1112566" cy="99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2566" y="0"/>
              </a:lnTo>
              <a:lnTo>
                <a:pt x="1112566" y="99336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11C96-8CF0-4C8E-9CAA-CE07BD5CD36B}">
      <dsp:nvSpPr>
        <dsp:cNvPr id="0" name=""/>
        <dsp:cNvSpPr/>
      </dsp:nvSpPr>
      <dsp:spPr>
        <a:xfrm>
          <a:off x="3498425" y="3329663"/>
          <a:ext cx="1112566" cy="99336"/>
        </a:xfrm>
        <a:custGeom>
          <a:avLst/>
          <a:gdLst/>
          <a:ahLst/>
          <a:cxnLst/>
          <a:rect l="0" t="0" r="0" b="0"/>
          <a:pathLst>
            <a:path>
              <a:moveTo>
                <a:pt x="0" y="99336"/>
              </a:moveTo>
              <a:lnTo>
                <a:pt x="1112566" y="99336"/>
              </a:lnTo>
              <a:lnTo>
                <a:pt x="1112566" y="0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5CECF-D949-4C8C-AAB7-032385CFA1E5}">
      <dsp:nvSpPr>
        <dsp:cNvPr id="0" name=""/>
        <dsp:cNvSpPr/>
      </dsp:nvSpPr>
      <dsp:spPr>
        <a:xfrm>
          <a:off x="1591168" y="3383280"/>
          <a:ext cx="3178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7876" y="45720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C5BC2-546D-4D5D-9562-D9B5CBD2E3B4}">
      <dsp:nvSpPr>
        <dsp:cNvPr id="0" name=""/>
        <dsp:cNvSpPr/>
      </dsp:nvSpPr>
      <dsp:spPr>
        <a:xfrm>
          <a:off x="3498425" y="2062132"/>
          <a:ext cx="4688674" cy="99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88674" y="0"/>
              </a:lnTo>
              <a:lnTo>
                <a:pt x="4688674" y="99336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F6CE6E-DCEA-4550-86F0-61AAF3882475}">
      <dsp:nvSpPr>
        <dsp:cNvPr id="0" name=""/>
        <dsp:cNvSpPr/>
      </dsp:nvSpPr>
      <dsp:spPr>
        <a:xfrm>
          <a:off x="3498425" y="1962795"/>
          <a:ext cx="4688674" cy="99336"/>
        </a:xfrm>
        <a:custGeom>
          <a:avLst/>
          <a:gdLst/>
          <a:ahLst/>
          <a:cxnLst/>
          <a:rect l="0" t="0" r="0" b="0"/>
          <a:pathLst>
            <a:path>
              <a:moveTo>
                <a:pt x="0" y="99336"/>
              </a:moveTo>
              <a:lnTo>
                <a:pt x="4688674" y="99336"/>
              </a:lnTo>
              <a:lnTo>
                <a:pt x="4688674" y="0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87152-B36E-48D7-B341-AEB9439D3757}">
      <dsp:nvSpPr>
        <dsp:cNvPr id="0" name=""/>
        <dsp:cNvSpPr/>
      </dsp:nvSpPr>
      <dsp:spPr>
        <a:xfrm>
          <a:off x="3498425" y="2062132"/>
          <a:ext cx="2900620" cy="99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00620" y="0"/>
              </a:lnTo>
              <a:lnTo>
                <a:pt x="2900620" y="99336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78019-B246-47E0-8ED0-605DEFA78824}">
      <dsp:nvSpPr>
        <dsp:cNvPr id="0" name=""/>
        <dsp:cNvSpPr/>
      </dsp:nvSpPr>
      <dsp:spPr>
        <a:xfrm>
          <a:off x="3498425" y="1962795"/>
          <a:ext cx="2900620" cy="99336"/>
        </a:xfrm>
        <a:custGeom>
          <a:avLst/>
          <a:gdLst/>
          <a:ahLst/>
          <a:cxnLst/>
          <a:rect l="0" t="0" r="0" b="0"/>
          <a:pathLst>
            <a:path>
              <a:moveTo>
                <a:pt x="0" y="99336"/>
              </a:moveTo>
              <a:lnTo>
                <a:pt x="2900620" y="99336"/>
              </a:lnTo>
              <a:lnTo>
                <a:pt x="2900620" y="0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8B2A29-4A2C-4A56-8951-E8B5765CEF5B}">
      <dsp:nvSpPr>
        <dsp:cNvPr id="0" name=""/>
        <dsp:cNvSpPr/>
      </dsp:nvSpPr>
      <dsp:spPr>
        <a:xfrm>
          <a:off x="3498425" y="2062132"/>
          <a:ext cx="1112566" cy="99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2566" y="0"/>
              </a:lnTo>
              <a:lnTo>
                <a:pt x="1112566" y="99336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95055-27AA-4629-B9DA-F50DCF8EA14E}">
      <dsp:nvSpPr>
        <dsp:cNvPr id="0" name=""/>
        <dsp:cNvSpPr/>
      </dsp:nvSpPr>
      <dsp:spPr>
        <a:xfrm>
          <a:off x="3498425" y="1962795"/>
          <a:ext cx="1112566" cy="99336"/>
        </a:xfrm>
        <a:custGeom>
          <a:avLst/>
          <a:gdLst/>
          <a:ahLst/>
          <a:cxnLst/>
          <a:rect l="0" t="0" r="0" b="0"/>
          <a:pathLst>
            <a:path>
              <a:moveTo>
                <a:pt x="0" y="99336"/>
              </a:moveTo>
              <a:lnTo>
                <a:pt x="1112566" y="99336"/>
              </a:lnTo>
              <a:lnTo>
                <a:pt x="1112566" y="0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EAD64-442D-4753-A6C9-E5B08B18E433}">
      <dsp:nvSpPr>
        <dsp:cNvPr id="0" name=""/>
        <dsp:cNvSpPr/>
      </dsp:nvSpPr>
      <dsp:spPr>
        <a:xfrm>
          <a:off x="1591168" y="2062132"/>
          <a:ext cx="317876" cy="1366867"/>
        </a:xfrm>
        <a:custGeom>
          <a:avLst/>
          <a:gdLst/>
          <a:ahLst/>
          <a:cxnLst/>
          <a:rect l="0" t="0" r="0" b="0"/>
          <a:pathLst>
            <a:path>
              <a:moveTo>
                <a:pt x="0" y="1366867"/>
              </a:moveTo>
              <a:lnTo>
                <a:pt x="158938" y="1366867"/>
              </a:lnTo>
              <a:lnTo>
                <a:pt x="158938" y="0"/>
              </a:lnTo>
              <a:lnTo>
                <a:pt x="317876" y="0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6BD48-3086-4F33-B7F4-5BFBABDBF8D1}">
      <dsp:nvSpPr>
        <dsp:cNvPr id="0" name=""/>
        <dsp:cNvSpPr/>
      </dsp:nvSpPr>
      <dsp:spPr>
        <a:xfrm>
          <a:off x="1787" y="3186619"/>
          <a:ext cx="1589381" cy="4847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Fields of Science</a:t>
          </a:r>
        </a:p>
      </dsp:txBody>
      <dsp:txXfrm>
        <a:off x="1787" y="3186619"/>
        <a:ext cx="1589381" cy="484761"/>
      </dsp:txXfrm>
    </dsp:sp>
    <dsp:sp modelId="{963CFFB5-2F6C-435E-A12C-0E665A1105D1}">
      <dsp:nvSpPr>
        <dsp:cNvPr id="0" name=""/>
        <dsp:cNvSpPr/>
      </dsp:nvSpPr>
      <dsp:spPr>
        <a:xfrm>
          <a:off x="1909044" y="1819751"/>
          <a:ext cx="1589381" cy="4847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Biology</a:t>
          </a:r>
        </a:p>
      </dsp:txBody>
      <dsp:txXfrm>
        <a:off x="1909044" y="1819751"/>
        <a:ext cx="1589381" cy="484761"/>
      </dsp:txXfrm>
    </dsp:sp>
    <dsp:sp modelId="{0D55965F-1DA4-4C34-87BF-D1F615533564}">
      <dsp:nvSpPr>
        <dsp:cNvPr id="0" name=""/>
        <dsp:cNvSpPr/>
      </dsp:nvSpPr>
      <dsp:spPr>
        <a:xfrm>
          <a:off x="3816302" y="1478034"/>
          <a:ext cx="1589381" cy="4847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Zoology</a:t>
          </a:r>
        </a:p>
      </dsp:txBody>
      <dsp:txXfrm>
        <a:off x="3816302" y="1478034"/>
        <a:ext cx="1589381" cy="484761"/>
      </dsp:txXfrm>
    </dsp:sp>
    <dsp:sp modelId="{F59012F8-0E4F-4B19-9002-97B484D1BBE5}">
      <dsp:nvSpPr>
        <dsp:cNvPr id="0" name=""/>
        <dsp:cNvSpPr/>
      </dsp:nvSpPr>
      <dsp:spPr>
        <a:xfrm>
          <a:off x="3816302" y="2161468"/>
          <a:ext cx="1589381" cy="4847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Microbiology</a:t>
          </a:r>
        </a:p>
      </dsp:txBody>
      <dsp:txXfrm>
        <a:off x="3816302" y="2161468"/>
        <a:ext cx="1589381" cy="484761"/>
      </dsp:txXfrm>
    </dsp:sp>
    <dsp:sp modelId="{6C89920D-7955-48F3-B031-4CBAE8E96A56}">
      <dsp:nvSpPr>
        <dsp:cNvPr id="0" name=""/>
        <dsp:cNvSpPr/>
      </dsp:nvSpPr>
      <dsp:spPr>
        <a:xfrm>
          <a:off x="5604355" y="1478034"/>
          <a:ext cx="1589381" cy="4847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Medicine</a:t>
          </a:r>
        </a:p>
      </dsp:txBody>
      <dsp:txXfrm>
        <a:off x="5604355" y="1478034"/>
        <a:ext cx="1589381" cy="484761"/>
      </dsp:txXfrm>
    </dsp:sp>
    <dsp:sp modelId="{19DBD1CF-9AE8-4151-AFA7-72AFF48342A3}">
      <dsp:nvSpPr>
        <dsp:cNvPr id="0" name=""/>
        <dsp:cNvSpPr/>
      </dsp:nvSpPr>
      <dsp:spPr>
        <a:xfrm>
          <a:off x="5604355" y="2161468"/>
          <a:ext cx="1589381" cy="4847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Botany</a:t>
          </a:r>
        </a:p>
      </dsp:txBody>
      <dsp:txXfrm>
        <a:off x="5604355" y="2161468"/>
        <a:ext cx="1589381" cy="484761"/>
      </dsp:txXfrm>
    </dsp:sp>
    <dsp:sp modelId="{11353DA3-740A-4FDE-9A0A-41299457FBA2}">
      <dsp:nvSpPr>
        <dsp:cNvPr id="0" name=""/>
        <dsp:cNvSpPr/>
      </dsp:nvSpPr>
      <dsp:spPr>
        <a:xfrm>
          <a:off x="7392409" y="1478034"/>
          <a:ext cx="1589381" cy="4847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Ecology</a:t>
          </a:r>
        </a:p>
      </dsp:txBody>
      <dsp:txXfrm>
        <a:off x="7392409" y="1478034"/>
        <a:ext cx="1589381" cy="484761"/>
      </dsp:txXfrm>
    </dsp:sp>
    <dsp:sp modelId="{48024B23-4209-4DB5-B678-67B21DD77277}">
      <dsp:nvSpPr>
        <dsp:cNvPr id="0" name=""/>
        <dsp:cNvSpPr/>
      </dsp:nvSpPr>
      <dsp:spPr>
        <a:xfrm>
          <a:off x="7392409" y="2161468"/>
          <a:ext cx="1589381" cy="4847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Paleontology</a:t>
          </a:r>
        </a:p>
      </dsp:txBody>
      <dsp:txXfrm>
        <a:off x="7392409" y="2161468"/>
        <a:ext cx="1589381" cy="484761"/>
      </dsp:txXfrm>
    </dsp:sp>
    <dsp:sp modelId="{3C45DECA-2287-4C85-9557-0F3484F56215}">
      <dsp:nvSpPr>
        <dsp:cNvPr id="0" name=""/>
        <dsp:cNvSpPr/>
      </dsp:nvSpPr>
      <dsp:spPr>
        <a:xfrm>
          <a:off x="1909044" y="3186619"/>
          <a:ext cx="1589381" cy="4847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Chemistry</a:t>
          </a:r>
        </a:p>
      </dsp:txBody>
      <dsp:txXfrm>
        <a:off x="1909044" y="3186619"/>
        <a:ext cx="1589381" cy="484761"/>
      </dsp:txXfrm>
    </dsp:sp>
    <dsp:sp modelId="{1EC046E6-56DC-4683-BBF0-B852C4B2DFA7}">
      <dsp:nvSpPr>
        <dsp:cNvPr id="0" name=""/>
        <dsp:cNvSpPr/>
      </dsp:nvSpPr>
      <dsp:spPr>
        <a:xfrm>
          <a:off x="3816302" y="2844902"/>
          <a:ext cx="1589381" cy="4847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Organic chemistry</a:t>
          </a:r>
        </a:p>
      </dsp:txBody>
      <dsp:txXfrm>
        <a:off x="3816302" y="2844902"/>
        <a:ext cx="1589381" cy="484761"/>
      </dsp:txXfrm>
    </dsp:sp>
    <dsp:sp modelId="{FBA458C2-1093-42E4-8C09-48045A4DC0FC}">
      <dsp:nvSpPr>
        <dsp:cNvPr id="0" name=""/>
        <dsp:cNvSpPr/>
      </dsp:nvSpPr>
      <dsp:spPr>
        <a:xfrm>
          <a:off x="3816302" y="3528336"/>
          <a:ext cx="1589381" cy="4847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Electrochemistry</a:t>
          </a:r>
        </a:p>
      </dsp:txBody>
      <dsp:txXfrm>
        <a:off x="3816302" y="3528336"/>
        <a:ext cx="1589381" cy="484761"/>
      </dsp:txXfrm>
    </dsp:sp>
    <dsp:sp modelId="{11714F2B-5B09-4732-AD94-EA2A3838A56D}">
      <dsp:nvSpPr>
        <dsp:cNvPr id="0" name=""/>
        <dsp:cNvSpPr/>
      </dsp:nvSpPr>
      <dsp:spPr>
        <a:xfrm>
          <a:off x="5604355" y="2844902"/>
          <a:ext cx="1589381" cy="4847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Inorganic chemistry</a:t>
          </a:r>
        </a:p>
      </dsp:txBody>
      <dsp:txXfrm>
        <a:off x="5604355" y="2844902"/>
        <a:ext cx="1589381" cy="484761"/>
      </dsp:txXfrm>
    </dsp:sp>
    <dsp:sp modelId="{3AC08F93-8378-480F-9639-A3ADC29B51A0}">
      <dsp:nvSpPr>
        <dsp:cNvPr id="0" name=""/>
        <dsp:cNvSpPr/>
      </dsp:nvSpPr>
      <dsp:spPr>
        <a:xfrm>
          <a:off x="1909044" y="4553487"/>
          <a:ext cx="1589381" cy="4847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Physics</a:t>
          </a:r>
        </a:p>
      </dsp:txBody>
      <dsp:txXfrm>
        <a:off x="1909044" y="4553487"/>
        <a:ext cx="1589381" cy="484761"/>
      </dsp:txXfrm>
    </dsp:sp>
    <dsp:sp modelId="{1E3D2D9E-EBD4-44E4-A8AA-90172CBA4DF1}">
      <dsp:nvSpPr>
        <dsp:cNvPr id="0" name=""/>
        <dsp:cNvSpPr/>
      </dsp:nvSpPr>
      <dsp:spPr>
        <a:xfrm>
          <a:off x="3816302" y="4211770"/>
          <a:ext cx="1589381" cy="4847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Particle physics</a:t>
          </a:r>
        </a:p>
      </dsp:txBody>
      <dsp:txXfrm>
        <a:off x="3816302" y="4211770"/>
        <a:ext cx="1589381" cy="484761"/>
      </dsp:txXfrm>
    </dsp:sp>
    <dsp:sp modelId="{7E9A5C4F-D0FF-4A8D-8B79-2DDAF090BB2B}">
      <dsp:nvSpPr>
        <dsp:cNvPr id="0" name=""/>
        <dsp:cNvSpPr/>
      </dsp:nvSpPr>
      <dsp:spPr>
        <a:xfrm>
          <a:off x="3816302" y="4895204"/>
          <a:ext cx="1589381" cy="4847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Mechanics</a:t>
          </a:r>
        </a:p>
      </dsp:txBody>
      <dsp:txXfrm>
        <a:off x="3816302" y="4895204"/>
        <a:ext cx="1589381" cy="484761"/>
      </dsp:txXfrm>
    </dsp:sp>
    <dsp:sp modelId="{8C4193CF-BAE6-49E1-9817-374C6AFE0D85}">
      <dsp:nvSpPr>
        <dsp:cNvPr id="0" name=""/>
        <dsp:cNvSpPr/>
      </dsp:nvSpPr>
      <dsp:spPr>
        <a:xfrm>
          <a:off x="5604355" y="4211770"/>
          <a:ext cx="1589381" cy="4847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Wave  theory</a:t>
          </a:r>
        </a:p>
      </dsp:txBody>
      <dsp:txXfrm>
        <a:off x="5604355" y="4211770"/>
        <a:ext cx="1589381" cy="484761"/>
      </dsp:txXfrm>
    </dsp:sp>
    <dsp:sp modelId="{202C6162-AC48-47AD-AD8E-FB612BBDBF4E}">
      <dsp:nvSpPr>
        <dsp:cNvPr id="0" name=""/>
        <dsp:cNvSpPr/>
      </dsp:nvSpPr>
      <dsp:spPr>
        <a:xfrm>
          <a:off x="5604355" y="4895204"/>
          <a:ext cx="1589381" cy="4847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Astronomy</a:t>
          </a:r>
        </a:p>
      </dsp:txBody>
      <dsp:txXfrm>
        <a:off x="5604355" y="4895204"/>
        <a:ext cx="1589381" cy="484761"/>
      </dsp:txXfrm>
    </dsp:sp>
    <dsp:sp modelId="{FE7D867A-76A0-4266-999E-CA8B1002D6DC}">
      <dsp:nvSpPr>
        <dsp:cNvPr id="0" name=""/>
        <dsp:cNvSpPr/>
      </dsp:nvSpPr>
      <dsp:spPr>
        <a:xfrm>
          <a:off x="7392409" y="4211770"/>
          <a:ext cx="1589381" cy="4847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Thermodynamics</a:t>
          </a:r>
        </a:p>
      </dsp:txBody>
      <dsp:txXfrm>
        <a:off x="7392409" y="4211770"/>
        <a:ext cx="1589381" cy="484761"/>
      </dsp:txXfrm>
    </dsp:sp>
    <dsp:sp modelId="{C4BC452E-95CF-47D7-9CC5-8A3FAE6D9AEC}">
      <dsp:nvSpPr>
        <dsp:cNvPr id="0" name=""/>
        <dsp:cNvSpPr/>
      </dsp:nvSpPr>
      <dsp:spPr>
        <a:xfrm>
          <a:off x="7392409" y="4895204"/>
          <a:ext cx="1589381" cy="4847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Optics</a:t>
          </a:r>
        </a:p>
      </dsp:txBody>
      <dsp:txXfrm>
        <a:off x="7392409" y="4895204"/>
        <a:ext cx="1589381" cy="484761"/>
      </dsp:txXfrm>
    </dsp:sp>
    <dsp:sp modelId="{9FD8570E-2229-47F7-8E8C-B49F5664D1E0}">
      <dsp:nvSpPr>
        <dsp:cNvPr id="0" name=""/>
        <dsp:cNvSpPr/>
      </dsp:nvSpPr>
      <dsp:spPr>
        <a:xfrm>
          <a:off x="9180463" y="4211770"/>
          <a:ext cx="1589381" cy="4847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Electromagnetism</a:t>
          </a:r>
        </a:p>
      </dsp:txBody>
      <dsp:txXfrm>
        <a:off x="9180463" y="4211770"/>
        <a:ext cx="1589381" cy="484761"/>
      </dsp:txXfrm>
    </dsp:sp>
    <dsp:sp modelId="{EFEF0064-D914-4D73-82EF-F1CF7F17A158}">
      <dsp:nvSpPr>
        <dsp:cNvPr id="0" name=""/>
        <dsp:cNvSpPr/>
      </dsp:nvSpPr>
      <dsp:spPr>
        <a:xfrm>
          <a:off x="9180463" y="4895204"/>
          <a:ext cx="1589381" cy="4847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Meteorology</a:t>
          </a:r>
        </a:p>
      </dsp:txBody>
      <dsp:txXfrm>
        <a:off x="9180463" y="4895204"/>
        <a:ext cx="1589381" cy="484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Student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3E859-DD04-467F-8DBE-2842E49C908C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Instructor,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C5EDA-9319-4ECC-83E0-02A66004F7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546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Student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A48A7-9C2E-4E58-A8B8-867C5D355958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Instructor,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3B637-07E2-420E-A751-00844AFF80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0414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Science explains what is happening in the world</a:t>
            </a:r>
            <a:r>
              <a:rPr lang="en-US" baseline="0" dirty="0"/>
              <a:t> around us. Science uses the scientific method to do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0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Trying again is not a failure.</a:t>
            </a:r>
            <a:r>
              <a:rPr lang="en-US" baseline="0" dirty="0"/>
              <a:t> When results disprove a hypothesis the scientist has gained new knowledge.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3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0E42-D193-4426-9FE9-A37B1DDD2F65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25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Content="1" isInverted="1"/>
      </p:transition>
    </mc:Choice>
    <mc:Fallback>
      <p:transition spd="slow" advTm="8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5E52-0F9A-4FB2-B077-1DF5363F1E2C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29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Content="1" isInverted="1"/>
      </p:transition>
    </mc:Choice>
    <mc:Fallback>
      <p:transition spd="slow" advTm="8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406E-84C6-4B70-B135-52D1A01461F5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99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Content="1" isInverted="1"/>
      </p:transition>
    </mc:Choice>
    <mc:Fallback>
      <p:transition spd="slow" advTm="8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AFC-7BA2-42ED-987F-3C1C2BC21767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33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Content="1" isInverted="1"/>
      </p:transition>
    </mc:Choice>
    <mc:Fallback>
      <p:transition spd="slow" advTm="8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CAB1-FAF1-4DB4-B551-5CBC76B018DB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50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Content="1" isInverted="1"/>
      </p:transition>
    </mc:Choice>
    <mc:Fallback>
      <p:transition spd="slow" advTm="8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9030-7F05-4F83-9C10-78B5510FC765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96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Content="1" isInverted="1"/>
      </p:transition>
    </mc:Choice>
    <mc:Fallback>
      <p:transition spd="slow" advTm="8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B059-7F8C-4621-B358-06F03C3A39BE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44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Content="1" isInverted="1"/>
      </p:transition>
    </mc:Choice>
    <mc:Fallback>
      <p:transition spd="slow" advTm="8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6508-BADC-4E14-87E1-5D40CE3CE108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98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Content="1" isInverted="1"/>
      </p:transition>
    </mc:Choice>
    <mc:Fallback>
      <p:transition spd="slow" advTm="8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4F22-5A9C-482C-8930-BD21A81FCDBF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26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Content="1" isInverted="1"/>
      </p:transition>
    </mc:Choice>
    <mc:Fallback>
      <p:transition spd="slow" advTm="8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D304-6414-4F47-83A3-8BCA4DF49A9F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99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Content="1" isInverted="1"/>
      </p:transition>
    </mc:Choice>
    <mc:Fallback>
      <p:transition spd="slow" advTm="8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D716-2790-449E-BA60-FB352CE8C9B0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02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Content="1" isInverted="1"/>
      </p:transition>
    </mc:Choice>
    <mc:Fallback>
      <p:transition spd="slow" advTm="8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F8B9-E81B-422D-BCD8-9DC6CD90FD47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01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Content="1" isInverted="1"/>
      </p:transition>
    </mc:Choice>
    <mc:Fallback>
      <p:transition spd="slow" advTm="8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50BF-8E13-4099-A0C6-9C8F4B7BD09F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07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Content="1" isInverted="1"/>
      </p:transition>
    </mc:Choice>
    <mc:Fallback>
      <p:transition spd="slow" advTm="8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8F19A6F-BC2D-49A0-BBE8-05469F830086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00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Content="1" isInverted="1"/>
      </p:transition>
    </mc:Choice>
    <mc:Fallback>
      <p:transition spd="slow" advTm="8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575D934-52D6-4009-AE73-A83927A5F957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17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</p:sldLayoutIdLst>
  <mc:AlternateContent xmlns:mc="http://schemas.openxmlformats.org/markup-compatibility/2006">
    <mc:Choice xmlns:p14="http://schemas.microsoft.com/office/powerpoint/2010/main" Requires="p14">
      <p:transition spd="slow" p14:dur="1600" advTm="8000">
        <p14:prism isContent="1" isInverted="1"/>
      </p:transition>
    </mc:Choice>
    <mc:Fallback>
      <p:transition spd="slow" advTm="8000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 descr="5Z306DILGLQQWkv4B/ke5Baore7V6C1klkV84LTPmv4=-~QTXU8Xow6PdDUw2YqRGjkQ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descr="ncUCDUN3MJw1euWGL7u8dyEEWGVc3j/WRlU/zdIbydk=-~v+JFkAobpuIOnImCAvh2WQ=="/>
          <p:cNvSpPr>
            <a:spLocks noGrp="1"/>
          </p:cNvSpPr>
          <p:nvPr>
            <p:ph type="subTitle" idx="1"/>
          </p:nvPr>
        </p:nvSpPr>
        <p:spPr>
          <a:xfrm>
            <a:off x="159657" y="6027003"/>
            <a:ext cx="4746172" cy="830997"/>
          </a:xfrm>
        </p:spPr>
        <p:txBody>
          <a:bodyPr wrap="square">
            <a:spAutoFit/>
          </a:bodyPr>
          <a:lstStyle/>
          <a:p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Sherry Li</a:t>
            </a:r>
          </a:p>
        </p:txBody>
      </p:sp>
    </p:spTree>
    <p:extLst>
      <p:ext uri="{BB962C8B-B14F-4D97-AF65-F5344CB8AC3E}">
        <p14:creationId xmlns:p14="http://schemas.microsoft.com/office/powerpoint/2010/main" val="129209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Content="1" isInverted="1"/>
      </p:transition>
    </mc:Choice>
    <mc:Fallback>
      <p:transition spd="slow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 descr="98voR2nHNKC0yyCUEpG9TZesZASr+tE6ptqzJtHB2U4=-~VGpa1rBuVcLror121VTQyg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rYXhqKvfdX5QZYaH0RmW61WXOJUOhizTIx6ifuGI0c=-~XQ2m9V7UVBzTCbA493ZiXw==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is Science?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DB3DB6-FCAA-43D7-A3B9-37BE69976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word “Science” means “knowledge” in Latin.</a:t>
            </a:r>
          </a:p>
        </p:txBody>
      </p:sp>
    </p:spTree>
    <p:extLst>
      <p:ext uri="{BB962C8B-B14F-4D97-AF65-F5344CB8AC3E}">
        <p14:creationId xmlns:p14="http://schemas.microsoft.com/office/powerpoint/2010/main" val="1406750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Content="1" isInverted="1"/>
      </p:transition>
    </mc:Choice>
    <mc:Fallback>
      <p:transition spd="slow" advTm="8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E6E3-7C45-4D77-9132-2809B5C3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B668-7D32-42FA-A806-52B7BAF39A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2"/>
                </a:solidFill>
              </a:rPr>
              <a:t>A collection of knowledge that is used to explain the world around us.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0C39C-D953-4BCD-B7FF-258E825914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A way of uncovering new pieces of knowledge</a:t>
            </a:r>
          </a:p>
        </p:txBody>
      </p:sp>
    </p:spTree>
    <p:extLst>
      <p:ext uri="{BB962C8B-B14F-4D97-AF65-F5344CB8AC3E}">
        <p14:creationId xmlns:p14="http://schemas.microsoft.com/office/powerpoint/2010/main" val="23904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Content="1" isInverted="1"/>
      </p:transition>
    </mc:Choice>
    <mc:Fallback>
      <p:transition spd="slow" advTm="8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vW6vDkxIEGLW4uaqCsLgAmR6lORzrKHUKU59sSmr4Sk=-~jxHK3aGoGyuUXNI2vdQmfw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descr="vLoql/fnOD64GzRmxxBBKgqCJxa8gZ0Vyli07SzNxwI=-~rQY3kcXGrh+DniYv4YwUBg==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r>
              <a:rPr lang="en-US" sz="3300" dirty="0"/>
              <a:t>Science answers questions</a:t>
            </a:r>
          </a:p>
        </p:txBody>
      </p:sp>
      <p:sp>
        <p:nvSpPr>
          <p:cNvPr id="7" name="Text Placeholder 6" descr="kT85Jj3nd+0CKVwL+gJ36Wbbg86OoWv/15957+9tKNI=-~NxEhdnZTqsuLbdmwItLRDg==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9900" b="1" dirty="0">
                <a:ln w="13462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6">
                      <a:lumMod val="75000"/>
                    </a:schemeClr>
                  </a:outerShdw>
                </a:effectLst>
                <a:latin typeface="Arial Black" panose="020B0A04020102020204" pitchFamily="34" charset="0"/>
              </a:rPr>
              <a:t>?</a:t>
            </a:r>
          </a:p>
        </p:txBody>
      </p:sp>
      <p:pic>
        <p:nvPicPr>
          <p:cNvPr id="2" name="pAPP_Cap1_Questions">
            <a:hlinkClick r:id="" action="ppaction://media"/>
            <a:extLst>
              <a:ext uri="{FF2B5EF4-FFF2-40B4-BE49-F238E27FC236}">
                <a16:creationId xmlns:a16="http://schemas.microsoft.com/office/drawing/2014/main" id="{84A9250B-1D7E-44FE-93CE-330712FBD06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856163" y="1403350"/>
            <a:ext cx="6251575" cy="3498850"/>
          </a:xfrm>
        </p:spPr>
      </p:pic>
    </p:spTree>
    <p:extLst>
      <p:ext uri="{BB962C8B-B14F-4D97-AF65-F5344CB8AC3E}">
        <p14:creationId xmlns:p14="http://schemas.microsoft.com/office/powerpoint/2010/main" val="3280579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Content="1" isInverted="1"/>
      </p:transition>
    </mc:Choice>
    <mc:Fallback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2D66D98-6FF7-4DEB-A68E-F857B3C165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1274010"/>
              </p:ext>
            </p:extLst>
          </p:nvPr>
        </p:nvGraphicFramePr>
        <p:xfrm>
          <a:off x="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E7B30CB1-5317-4D59-9A73-FAC22F528B3A}"/>
              </a:ext>
            </a:extLst>
          </p:cNvPr>
          <p:cNvGrpSpPr/>
          <p:nvPr/>
        </p:nvGrpSpPr>
        <p:grpSpPr>
          <a:xfrm>
            <a:off x="8183493" y="719666"/>
            <a:ext cx="2710477" cy="1547812"/>
            <a:chOff x="4424253" y="1935427"/>
            <a:chExt cx="2710477" cy="1547812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9FBD4D23-D253-4E35-8B90-0B488E574487}"/>
                </a:ext>
              </a:extLst>
            </p:cNvPr>
            <p:cNvSpPr/>
            <p:nvPr/>
          </p:nvSpPr>
          <p:spPr>
            <a:xfrm>
              <a:off x="4424253" y="1935427"/>
              <a:ext cx="2710477" cy="154781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ectangle: Rounded Corners 4">
              <a:extLst>
                <a:ext uri="{FF2B5EF4-FFF2-40B4-BE49-F238E27FC236}">
                  <a16:creationId xmlns:a16="http://schemas.microsoft.com/office/drawing/2014/main" id="{279D3196-52C3-41CC-9795-B5FCB04952A8}"/>
                </a:ext>
              </a:extLst>
            </p:cNvPr>
            <p:cNvSpPr txBox="1"/>
            <p:nvPr/>
          </p:nvSpPr>
          <p:spPr>
            <a:xfrm>
              <a:off x="4470989" y="1980761"/>
              <a:ext cx="2619809" cy="1457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/>
                <a:t>Try Again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88AD86B-A206-4908-81AA-CC193E7523C5}"/>
              </a:ext>
            </a:extLst>
          </p:cNvPr>
          <p:cNvGrpSpPr/>
          <p:nvPr/>
        </p:nvGrpSpPr>
        <p:grpSpPr>
          <a:xfrm>
            <a:off x="8138159" y="1493572"/>
            <a:ext cx="2755811" cy="2709333"/>
            <a:chOff x="8138159" y="1493572"/>
            <a:chExt cx="2755811" cy="270933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4ADA537-A8BB-45B0-9352-F1E650ABAE3D}"/>
                </a:ext>
              </a:extLst>
            </p:cNvPr>
            <p:cNvGrpSpPr/>
            <p:nvPr/>
          </p:nvGrpSpPr>
          <p:grpSpPr>
            <a:xfrm>
              <a:off x="8138159" y="2655093"/>
              <a:ext cx="2710477" cy="1547812"/>
              <a:chOff x="4424253" y="1935427"/>
              <a:chExt cx="2710477" cy="1547812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0C88EB7C-0730-42A9-A9E0-3A6BB13B7FC8}"/>
                  </a:ext>
                </a:extLst>
              </p:cNvPr>
              <p:cNvSpPr/>
              <p:nvPr/>
            </p:nvSpPr>
            <p:spPr>
              <a:xfrm>
                <a:off x="4424253" y="1935427"/>
                <a:ext cx="2710477" cy="1547812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9" name="Rectangle: Rounded Corners 4">
                <a:extLst>
                  <a:ext uri="{FF2B5EF4-FFF2-40B4-BE49-F238E27FC236}">
                    <a16:creationId xmlns:a16="http://schemas.microsoft.com/office/drawing/2014/main" id="{FBA36AAB-2D3A-4E17-802B-0C6C03BC28C4}"/>
                  </a:ext>
                </a:extLst>
              </p:cNvPr>
              <p:cNvSpPr txBox="1"/>
              <p:nvPr/>
            </p:nvSpPr>
            <p:spPr>
              <a:xfrm>
                <a:off x="4469587" y="1980761"/>
                <a:ext cx="2619809" cy="145714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9540" tIns="129540" rIns="129540" bIns="129540" numCol="1" spcCol="1270" anchor="ctr" anchorCtr="0">
                <a:noAutofit/>
              </a:bodyPr>
              <a:lstStyle/>
              <a:p>
                <a:pPr marL="0" lvl="0" indent="0" algn="ctr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400" kern="1200" dirty="0"/>
                  <a:t>Hypothesis is proven</a:t>
                </a:r>
              </a:p>
            </p:txBody>
          </p:sp>
        </p:grp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10B534FB-4BBB-4CB5-BA06-F437F2ABAE2B}"/>
                </a:ext>
              </a:extLst>
            </p:cNvPr>
            <p:cNvCxnSpPr>
              <a:stCxn id="45" idx="3"/>
              <a:endCxn id="48" idx="3"/>
            </p:cNvCxnSpPr>
            <p:nvPr/>
          </p:nvCxnSpPr>
          <p:spPr>
            <a:xfrm flipH="1">
              <a:off x="10848636" y="1493572"/>
              <a:ext cx="45334" cy="1935427"/>
            </a:xfrm>
            <a:prstGeom prst="bentConnector3">
              <a:avLst>
                <a:gd name="adj1" fmla="val -504257"/>
              </a:avLst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9929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Content="1" isInverted="1"/>
      </p:transition>
    </mc:Choice>
    <mc:Fallback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Ejyhoq/KKkd61PJBc0UyofzNb0+Y8KKDoBDvxCcIfIk=-~Y1sMACB6INGrGh7QDWOVtA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 descr="Kar/l+QtAeABXEWuk8WcDp15u7IWWO9y6He5s/Ne/sI=-~CtyV5HDOrZIAEr70X6MDlg=="/>
          <p:cNvGraphicFramePr/>
          <p:nvPr>
            <p:extLst>
              <p:ext uri="{D42A27DB-BD31-4B8C-83A1-F6EECF244321}">
                <p14:modId xmlns:p14="http://schemas.microsoft.com/office/powerpoint/2010/main" val="3355068831"/>
              </p:ext>
            </p:extLst>
          </p:nvPr>
        </p:nvGraphicFramePr>
        <p:xfrm>
          <a:off x="710184" y="719665"/>
          <a:ext cx="1077163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8673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Content="1" isInverted="1"/>
      </p:transition>
    </mc:Choice>
    <mc:Fallback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196BD48-3086-4F33-B7F4-5BFBABDBF8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0196BD48-3086-4F33-B7F4-5BFBABDBF8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C8EAD64-442D-4753-A6C9-E5B08B18E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1C8EAD64-442D-4753-A6C9-E5B08B18E4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63CFFB5-2F6C-435E-A12C-0E665A1105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963CFFB5-2F6C-435E-A12C-0E665A1105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AD95055-27AA-4629-B9DA-F50DCF8EA1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BAD95055-27AA-4629-B9DA-F50DCF8EA1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D55965F-1DA4-4C34-87BF-D1F6155335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0D55965F-1DA4-4C34-87BF-D1F6155335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38B2A29-4A2C-4A56-8951-E8B5765CEF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F38B2A29-4A2C-4A56-8951-E8B5765CEF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59012F8-0E4F-4B19-9002-97B484D1B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F59012F8-0E4F-4B19-9002-97B484D1BB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378019-B246-47E0-8ED0-605DEFA788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graphicEl>
                                              <a:dgm id="{2D378019-B246-47E0-8ED0-605DEFA788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C89920D-7955-48F3-B031-4CBAE8E96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graphicEl>
                                              <a:dgm id="{6C89920D-7955-48F3-B031-4CBAE8E96A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A987152-B36E-48D7-B341-AEB9439D37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">
                                            <p:graphicEl>
                                              <a:dgm id="{7A987152-B36E-48D7-B341-AEB9439D37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9DBD1CF-9AE8-4151-AFA7-72AFF48342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graphicEl>
                                              <a:dgm id="{19DBD1CF-9AE8-4151-AFA7-72AFF48342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2F6CE6E-DCEA-4550-86F0-61AAF38824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graphicEl>
                                              <a:dgm id="{D2F6CE6E-DCEA-4550-86F0-61AAF38824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1353DA3-740A-4FDE-9A0A-41299457F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">
                                            <p:graphicEl>
                                              <a:dgm id="{11353DA3-740A-4FDE-9A0A-41299457FB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E9C5BC2-546D-4D5D-9562-D9B5CBD2E3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">
                                            <p:graphicEl>
                                              <a:dgm id="{6E9C5BC2-546D-4D5D-9562-D9B5CBD2E3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8024B23-4209-4DB5-B678-67B21DD772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">
                                            <p:graphicEl>
                                              <a:dgm id="{48024B23-4209-4DB5-B678-67B21DD772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D65CECF-D949-4C8C-AAB7-032385CFA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">
                                            <p:graphicEl>
                                              <a:dgm id="{CD65CECF-D949-4C8C-AAB7-032385CFA1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C45DECA-2287-4C85-9557-0F3484F562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">
                                            <p:graphicEl>
                                              <a:dgm id="{3C45DECA-2287-4C85-9557-0F3484F562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B11C96-8CF0-4C8E-9CAA-CE07BD5CD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">
                                            <p:graphicEl>
                                              <a:dgm id="{D7B11C96-8CF0-4C8E-9CAA-CE07BD5CD3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EC046E6-56DC-4683-BBF0-B852C4B2DF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">
                                            <p:graphicEl>
                                              <a:dgm id="{1EC046E6-56DC-4683-BBF0-B852C4B2DF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5B3028F-7A66-42F1-B2AE-28C633BF73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">
                                            <p:graphicEl>
                                              <a:dgm id="{E5B3028F-7A66-42F1-B2AE-28C633BF73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BA458C2-1093-42E4-8C09-48045A4DC0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">
                                            <p:graphicEl>
                                              <a:dgm id="{FBA458C2-1093-42E4-8C09-48045A4DC0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90E9D81-CA97-42CD-A4B0-AE62AF2855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">
                                            <p:graphicEl>
                                              <a:dgm id="{190E9D81-CA97-42CD-A4B0-AE62AF2855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1714F2B-5B09-4732-AD94-EA2A3838A5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">
                                            <p:graphicEl>
                                              <a:dgm id="{11714F2B-5B09-4732-AD94-EA2A3838A5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B843F9F-F2AF-4678-90D1-AD4ADE68D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">
                                            <p:graphicEl>
                                              <a:dgm id="{8B843F9F-F2AF-4678-90D1-AD4ADE68D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AC08F93-8378-480F-9639-A3ADC29B5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">
                                            <p:graphicEl>
                                              <a:dgm id="{3AC08F93-8378-480F-9639-A3ADC29B51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2EE3779-FC5D-4BCD-B540-6BE4D8A72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">
                                            <p:graphicEl>
                                              <a:dgm id="{F2EE3779-FC5D-4BCD-B540-6BE4D8A721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E3D2D9E-EBD4-44E4-A8AA-90172CBA4D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">
                                            <p:graphicEl>
                                              <a:dgm id="{1E3D2D9E-EBD4-44E4-A8AA-90172CBA4D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907BB72-EFF8-4EDA-91A0-101BE76415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">
                                            <p:graphicEl>
                                              <a:dgm id="{C907BB72-EFF8-4EDA-91A0-101BE76415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E9A5C4F-D0FF-4A8D-8B79-2DDAF090BB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">
                                            <p:graphicEl>
                                              <a:dgm id="{7E9A5C4F-D0FF-4A8D-8B79-2DDAF090BB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652E817-4E02-45E4-9A15-A8D21F2F5F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">
                                            <p:graphicEl>
                                              <a:dgm id="{F652E817-4E02-45E4-9A15-A8D21F2F5F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C4193CF-BAE6-49E1-9817-374C6AFE0D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">
                                            <p:graphicEl>
                                              <a:dgm id="{8C4193CF-BAE6-49E1-9817-374C6AFE0D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BBA9DD6-4572-4E67-9E67-8611510721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">
                                            <p:graphicEl>
                                              <a:dgm id="{CBBA9DD6-4572-4E67-9E67-8611510721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02C6162-AC48-47AD-AD8E-FB612BBDB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">
                                            <p:graphicEl>
                                              <a:dgm id="{202C6162-AC48-47AD-AD8E-FB612BBDBF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3E88D61-A1F6-4CD4-A372-61BBD8E2F3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">
                                            <p:graphicEl>
                                              <a:dgm id="{F3E88D61-A1F6-4CD4-A372-61BBD8E2F3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E7D867A-76A0-4266-999E-CA8B1002D6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">
                                            <p:graphicEl>
                                              <a:dgm id="{FE7D867A-76A0-4266-999E-CA8B1002D6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C0BF543-E1D6-445D-93AC-717B211474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">
                                            <p:graphicEl>
                                              <a:dgm id="{AC0BF543-E1D6-445D-93AC-717B211474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BC452E-95CF-47D7-9CC5-8A3FAE6D9A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">
                                            <p:graphicEl>
                                              <a:dgm id="{C4BC452E-95CF-47D7-9CC5-8A3FAE6D9A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C49DF57-A971-4E52-B497-9B6D8C41BB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">
                                            <p:graphicEl>
                                              <a:dgm id="{CC49DF57-A971-4E52-B497-9B6D8C41BB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FD8570E-2229-47F7-8E8C-B49F5664D1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">
                                            <p:graphicEl>
                                              <a:dgm id="{9FD8570E-2229-47F7-8E8C-B49F5664D1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BDC0C9F-1EB1-44F1-A337-AF33B65007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2">
                                            <p:graphicEl>
                                              <a:dgm id="{2BDC0C9F-1EB1-44F1-A337-AF33B65007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FEF0064-D914-4D73-82EF-F1CF7F17A1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">
                                            <p:graphicEl>
                                              <a:dgm id="{EFEF0064-D914-4D73-82EF-F1CF7F17A1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8231-F39E-4BB9-BC79-9957B1A0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Disciplines Requiring Combined Knowledge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8F35E9-CA96-4789-A18C-7F91D5EB3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184148"/>
              </p:ext>
            </p:extLst>
          </p:nvPr>
        </p:nvGraphicFramePr>
        <p:xfrm>
          <a:off x="819150" y="2222500"/>
          <a:ext cx="105537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425">
                  <a:extLst>
                    <a:ext uri="{9D8B030D-6E8A-4147-A177-3AD203B41FA5}">
                      <a16:colId xmlns:a16="http://schemas.microsoft.com/office/drawing/2014/main" val="1466631393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1071985981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121903243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977342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Discipline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Biology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Chemistry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Physics 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76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Biochemistry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6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5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Forensic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27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Nuclear Chemistry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8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470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Content="1" isInverted="1"/>
      </p:transition>
    </mc:Choice>
    <mc:Fallback>
      <p:transition spd="slow" advTm="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9C8F-79F6-4610-B3F0-FDA9A01E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1600200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9600" dirty="0"/>
              <a:t>Applied Science</a:t>
            </a:r>
          </a:p>
        </p:txBody>
      </p:sp>
      <p:pic>
        <p:nvPicPr>
          <p:cNvPr id="6" name="Picture Placeholder 5" descr="A picture containing pylon, outdoor, outdoor object, structure&#10;&#10;Description automatically generated">
            <a:extLst>
              <a:ext uri="{FF2B5EF4-FFF2-40B4-BE49-F238E27FC236}">
                <a16:creationId xmlns:a16="http://schemas.microsoft.com/office/drawing/2014/main" id="{F24141F8-448F-44DD-9CD8-40DB77A3B7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0330" b="20330"/>
          <a:stretch>
            <a:fillRect/>
          </a:stretch>
        </p:blipFill>
        <p:spPr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642241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Content="1" isInverted="1"/>
      </p:transition>
    </mc:Choice>
    <mc:Fallback>
      <p:transition spd="slow" advTm="8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roject>
  <id>PGfMKHTon2ZAvhK/85QbkUUQlnWeqHcvD0HAePfQHHg=-~YWUX3OVAd1Pfn388y7Dh7A==</id>
</project>
</file>

<file path=customXml/itemProps1.xml><?xml version="1.0" encoding="utf-8"?>
<ds:datastoreItem xmlns:ds="http://schemas.openxmlformats.org/officeDocument/2006/customXml" ds:itemID="{09AC957F-211F-46D0-A97C-F204243379E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915</TotalTime>
  <Words>161</Words>
  <Application>Microsoft Office PowerPoint</Application>
  <PresentationFormat>Widescreen</PresentationFormat>
  <Paragraphs>61</Paragraphs>
  <Slides>8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Black</vt:lpstr>
      <vt:lpstr>Calibri</vt:lpstr>
      <vt:lpstr>Century Gothic</vt:lpstr>
      <vt:lpstr>Wingdings 2</vt:lpstr>
      <vt:lpstr>Quotable</vt:lpstr>
      <vt:lpstr>PowerPoint Presentation</vt:lpstr>
      <vt:lpstr>What is Science?</vt:lpstr>
      <vt:lpstr>Science is:</vt:lpstr>
      <vt:lpstr>Science answers questions</vt:lpstr>
      <vt:lpstr>PowerPoint Presentation</vt:lpstr>
      <vt:lpstr>PowerPoint Presentation</vt:lpstr>
      <vt:lpstr>Disciplines Requiring Combined Knowledge</vt:lpstr>
      <vt:lpstr>Applied Science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and Science</dc:title>
  <dc:creator>C K</dc:creator>
  <cp:lastModifiedBy>mark</cp:lastModifiedBy>
  <cp:revision>54</cp:revision>
  <dcterms:created xsi:type="dcterms:W3CDTF">2015-07-09T21:57:08Z</dcterms:created>
  <dcterms:modified xsi:type="dcterms:W3CDTF">2021-04-14T18:50:09Z</dcterms:modified>
</cp:coreProperties>
</file>