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75" r:id="rId7"/>
    <p:sldId id="276" r:id="rId8"/>
    <p:sldId id="277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74" autoAdjust="0"/>
  </p:normalViewPr>
  <p:slideViewPr>
    <p:cSldViewPr snapToGrid="0">
      <p:cViewPr varScale="1">
        <p:scale>
          <a:sx n="93" d="100"/>
          <a:sy n="93" d="100"/>
        </p:scale>
        <p:origin x="232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Creative Session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34FE-5550-4BE4-AC1C-F95FFAE21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72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Creative Session </a:t>
            </a:r>
            <a:r>
              <a:rPr lang="en-US" dirty="0" err="1"/>
              <a:t>Presenation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5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Creative Session Presenation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1A1D30-C0A0-4124-A783-34D9F15FA0FE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E83-3D1D-44FB-AFD0-C4AC5CF5B7D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DFAF-85F5-4755-96A2-F98A399383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98" y="5546953"/>
            <a:ext cx="144800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5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9" y="5546953"/>
            <a:ext cx="144800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8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0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1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146459-E3C3-4969-9224-5ED50B492D1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147-3934-4272-99C9-88D407D6552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C468-B47A-49E8-B3D5-18B6C5231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jBplR+fpHLDGxv6GhN5ezffe/PDSY4nElsL7Ay2oTfM=-~z7qJ1ywnvx7UWDX8/QPjr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N0t3WhtbEZMCoaEjS67en1c3zQlHL2Hqkfgyh5dwLYs=-~p5w/iYKVg8L1jDwtlXXRWA==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M2M Marketing and Advertising </a:t>
            </a:r>
          </a:p>
        </p:txBody>
      </p:sp>
      <p:sp>
        <p:nvSpPr>
          <p:cNvPr id="5" name="Subtitle 4" descr="VKgioTBzofmDOC6BIzjTxUfkVq4oMA7tv3Mi6+lEHqw=-~25EUWxT6b4N+qSx/DOQI8g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Presenter’s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psTqlrGOm3rNs6iL0ou2HuQCVavSF1regLo7O2tJPbQ=-~3394CagrXv7EnaWyXdNlr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qxvNwCoVMavaGHc8qYe0OnNnU9mHXplUgmq2kkQyJig=-~4qb/muHAZf+xovgKfJ8OT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 descr="9xi1zsHgFHfayaUePE4S6Gaa3zUAf16E+5DxGRcXpp0=-~9s1Koa8e7yYQqKkNvJCWQw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Brainstorming objectives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Brainstorming</a:t>
            </a:r>
            <a:r>
              <a:rPr lang="en-US" baseline="0" dirty="0"/>
              <a:t> activities</a:t>
            </a:r>
            <a:endParaRPr lang="en-US" dirty="0"/>
          </a:p>
          <a:p>
            <a:r>
              <a:rPr lang="en-US" dirty="0"/>
              <a:t>Summarize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7QTnMEx8ud8k4UCcRrw6JM6gApTTh6zn7cZU8RSkXDA=-~M+0ZR6wbSt+9F6evXm+L3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M/kFm96yiMvTJNG3ri7BrbXM0xP4yrMneOVnjN3QJhk=-~+z2uh5jtL8zWYvYPy8E1h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 descr="rjddlEznZXXcb3Q0YJooUszBTJoaSk/GXTjmRodc7o8=-~lGyFTqdvlrmHaTmJ9raQng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objective(s) of the exercise.</a:t>
            </a:r>
          </a:p>
          <a:p>
            <a:pPr lvl="1"/>
            <a:r>
              <a:rPr lang="en-US" dirty="0"/>
              <a:t>New product or service ideas?</a:t>
            </a:r>
          </a:p>
          <a:p>
            <a:pPr lvl="1"/>
            <a:r>
              <a:rPr lang="en-US" dirty="0"/>
              <a:t>New feature ideas?</a:t>
            </a:r>
          </a:p>
          <a:p>
            <a:pPr lvl="1"/>
            <a:r>
              <a:rPr lang="en-US" dirty="0"/>
              <a:t>Feature/product naming?</a:t>
            </a:r>
          </a:p>
          <a:p>
            <a:pPr lvl="1"/>
            <a:r>
              <a:rPr lang="en-US" dirty="0"/>
              <a:t>Promotion ideas?</a:t>
            </a:r>
          </a:p>
          <a:p>
            <a:pPr lvl="1"/>
            <a:r>
              <a:rPr lang="en-US" dirty="0"/>
              <a:t>New process for doing something?</a:t>
            </a:r>
          </a:p>
          <a:p>
            <a:r>
              <a:rPr lang="en-US" dirty="0"/>
              <a:t>Define top requirements or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95989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/FLcr3jVWuBjatp39i6Jsm5BZjjQFwgsY33fJehQTqQ=-~iTfa7lKErFVu2PuL42+2t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YBGjsESvsg0jbBKoj2/r/+f8Eh25xvpOiJosMsbyXmw=-~/oGtwfCFD62eRCoP9fp6gg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 descr="P9EF+vJlWCLYExaObr2vmoXdqEuKIJRvpUttpF38HUQ=-~eMf/voKAjtclHOnyY6I2PQ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ideas.</a:t>
            </a:r>
          </a:p>
          <a:p>
            <a:pPr lvl="1"/>
            <a:r>
              <a:rPr lang="en-US" dirty="0"/>
              <a:t>Use games and exercises to “warm up” your creative thinking.</a:t>
            </a:r>
          </a:p>
          <a:p>
            <a:pPr lvl="1"/>
            <a:r>
              <a:rPr lang="en-US" dirty="0"/>
              <a:t>When ideas slow down, try another exercise to generate fresh ideas.</a:t>
            </a:r>
          </a:p>
          <a:p>
            <a:pPr lvl="1"/>
            <a:r>
              <a:rPr lang="en-US" dirty="0"/>
              <a:t>Breaking into smaller groups may be helpful.</a:t>
            </a:r>
          </a:p>
          <a:p>
            <a:pPr lvl="0"/>
            <a:r>
              <a:rPr lang="en-US" dirty="0"/>
              <a:t>Use a computer to capture every comment/idea.</a:t>
            </a:r>
          </a:p>
        </p:txBody>
      </p:sp>
    </p:spTree>
    <p:extLst>
      <p:ext uri="{BB962C8B-B14F-4D97-AF65-F5344CB8AC3E}">
        <p14:creationId xmlns:p14="http://schemas.microsoft.com/office/powerpoint/2010/main" val="40642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 creative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No criticism allowed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37" y="1563476"/>
            <a:ext cx="3677163" cy="3029373"/>
          </a:xfrm>
        </p:spPr>
      </p:pic>
    </p:spTree>
    <p:extLst>
      <p:ext uri="{BB962C8B-B14F-4D97-AF65-F5344CB8AC3E}">
        <p14:creationId xmlns:p14="http://schemas.microsoft.com/office/powerpoint/2010/main" val="11491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Summarize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Review ideas.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Vote on top candidates and consolidate.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Check requirements and restrictions.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Trim list to top 5-10 ideas.</a:t>
            </a:r>
          </a:p>
        </p:txBody>
      </p:sp>
    </p:spTree>
    <p:extLst>
      <p:ext uri="{BB962C8B-B14F-4D97-AF65-F5344CB8AC3E}">
        <p14:creationId xmlns:p14="http://schemas.microsoft.com/office/powerpoint/2010/main" val="34008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Describe what happens next:</a:t>
            </a:r>
          </a:p>
          <a:p>
            <a:pPr marR="0" lvl="1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Research the ideas generated?</a:t>
            </a:r>
          </a:p>
          <a:p>
            <a:pPr marR="0" lvl="1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Follow up with larger group?</a:t>
            </a:r>
          </a:p>
          <a:p>
            <a:pPr marR="0" lvl="0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Generate action items for follow-up:</a:t>
            </a:r>
          </a:p>
          <a:p>
            <a:pPr marR="0" lvl="1" rtl="0"/>
            <a:r>
              <a:rPr lang="en-US" b="0" i="0" u="none" strike="noStrike" baseline="0" dirty="0">
                <a:solidFill>
                  <a:prstClr val="black"/>
                </a:solidFill>
                <a:latin typeface="Calibri Light" panose="020F0302020204030204" pitchFamily="34" charset="0"/>
              </a:rPr>
              <a:t>Start turning ideas into reality.</a:t>
            </a:r>
          </a:p>
        </p:txBody>
      </p:sp>
    </p:spTree>
    <p:extLst>
      <p:ext uri="{BB962C8B-B14F-4D97-AF65-F5344CB8AC3E}">
        <p14:creationId xmlns:p14="http://schemas.microsoft.com/office/powerpoint/2010/main" val="78523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roject>
  <id>eT3HqT5iVR8HXqFhu9Q4vzQlXzWR4mCTOPHyivMD7tk=-~iBHy/VkTfqGzdk5td35UzQ==</id>
</project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A0E4C4-EC9A-4CEC-9F9C-04137E2023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Custom Design</vt:lpstr>
      <vt:lpstr>M2M Marketing and Advertising </vt:lpstr>
      <vt:lpstr>Agenda</vt:lpstr>
      <vt:lpstr>Brainstorming Objectives</vt:lpstr>
      <vt:lpstr>Brainstorming Activity</vt:lpstr>
      <vt:lpstr>Rules</vt:lpstr>
      <vt:lpstr>Summarize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2013-01-02T22:41:44Z</dcterms:created>
  <dcterms:modified xsi:type="dcterms:W3CDTF">2021-04-08T01:36:28Z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