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37" d="100"/>
          <a:sy n="37" d="100"/>
        </p:scale>
        <p:origin x="4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2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customXml" Target="/customXML/item.xml" Id="R16a939bb0abc49a4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4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6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1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2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2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3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38B234-895C-4A53-9F37-D64E484FA31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13F4C8-9FE2-4062-9CBD-3F853F45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6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XHAMIbmiSjCzeBOCiPcAwY2sJdSd/VoPmOChh5J8ABI=-~TsVlsHy1uLyGFOv+MpHVO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CjdAKMJf3W8BbNCtbM+m3Q5ODxHqbOtVujB/TUxQLvo=-~XaZ+OlUEy5e+TD6E1Afqrg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Objectives</a:t>
            </a:r>
          </a:p>
        </p:txBody>
      </p:sp>
      <p:sp>
        <p:nvSpPr>
          <p:cNvPr id="2" name="Content Placeholder 1" descr="DVTb4AMfaeubLvdbY77DokwgwGD+IwszFkcTnAjhRZc=-~Duw/i0A+849bxWn5Ceojbg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objective(s) of the exercise.</a:t>
            </a:r>
          </a:p>
          <a:p>
            <a:pPr lvl="1"/>
            <a:r>
              <a:rPr lang="en-US" dirty="0"/>
              <a:t>New product or service ideas?</a:t>
            </a:r>
          </a:p>
          <a:p>
            <a:pPr lvl="1"/>
            <a:r>
              <a:rPr lang="en-US" dirty="0"/>
              <a:t>New feature ideas?</a:t>
            </a:r>
          </a:p>
          <a:p>
            <a:pPr lvl="1"/>
            <a:r>
              <a:rPr lang="en-US" dirty="0"/>
              <a:t>Feature/product naming?</a:t>
            </a:r>
          </a:p>
          <a:p>
            <a:pPr lvl="1"/>
            <a:r>
              <a:rPr lang="en-US" dirty="0"/>
              <a:t>Promotion ideas?</a:t>
            </a:r>
          </a:p>
          <a:p>
            <a:pPr lvl="1"/>
            <a:r>
              <a:rPr lang="en-US" dirty="0"/>
              <a:t>New process for doing something?</a:t>
            </a:r>
          </a:p>
          <a:p>
            <a:r>
              <a:rPr lang="en-US" dirty="0"/>
              <a:t>Define top requirements or restrictions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5txrvAXtnq276BMK9r1K7gOCtatBeQdbEXhNA5Fg+CE=-~b9A/mumpR/w0euBN47uXpg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pf2r1X8WTxp89IdJ/SpIGe8f5Upp3cwDWKNX4xvDhak=-~kURh65tlbJpBXV6rwQQmVg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Activity</a:t>
            </a:r>
          </a:p>
        </p:txBody>
      </p:sp>
      <p:sp>
        <p:nvSpPr>
          <p:cNvPr id="2" name="Content Placeholder 1" descr="WWicAo/I7gVtJKn9L3pBce1S0PTkZsirmAP4PP9Wo1w=-~kKTwgkcSIv0yqgAFIZ6PVg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smtClean="0"/>
              <a:t>ideas.</a:t>
            </a:r>
            <a:endParaRPr lang="en-US" dirty="0"/>
          </a:p>
          <a:p>
            <a:pPr lvl="1"/>
            <a:r>
              <a:rPr lang="en-US" dirty="0"/>
              <a:t>Use games and exercises to “warm up” your creative </a:t>
            </a:r>
            <a:r>
              <a:rPr lang="en-US" dirty="0" smtClean="0"/>
              <a:t>thinking.</a:t>
            </a:r>
            <a:endParaRPr lang="en-US" dirty="0"/>
          </a:p>
          <a:p>
            <a:pPr lvl="1"/>
            <a:r>
              <a:rPr lang="en-US" dirty="0"/>
              <a:t>When ideas slow down, try another exercise to generate fresh </a:t>
            </a:r>
            <a:r>
              <a:rPr lang="en-US" dirty="0" smtClean="0"/>
              <a:t>ideas.</a:t>
            </a:r>
            <a:endParaRPr lang="en-US" dirty="0"/>
          </a:p>
          <a:p>
            <a:pPr lvl="1"/>
            <a:r>
              <a:rPr lang="en-US" dirty="0"/>
              <a:t>Breaking into smaller groups may be </a:t>
            </a:r>
            <a:r>
              <a:rPr lang="en-US" dirty="0" smtClean="0"/>
              <a:t>helpful.</a:t>
            </a:r>
            <a:endParaRPr lang="en-US" dirty="0"/>
          </a:p>
          <a:p>
            <a:pPr lvl="1"/>
            <a:r>
              <a:rPr lang="en-US" dirty="0"/>
              <a:t>Use a computer to capture every </a:t>
            </a:r>
            <a:r>
              <a:rPr lang="en-US" dirty="0" smtClean="0"/>
              <a:t>comment/idea.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.xml.rels>&#65279;<?xml version="1.0" encoding="utf-8"?><Relationships xmlns="http://schemas.openxmlformats.org/package/2006/relationships"><Relationship Type="http://schemas.openxmlformats.org/officeDocument/2006/relationships/customXmlProps" Target="/customXML/itemProps.xml" Id="R335513e9454a4dc7" /></Relationships>
</file>

<file path=customXML/item.xml><?xml version="1.0" encoding="utf-8"?>
<project>
  <id>/scemYzHzLAmnQmtCP6R69uZ4dLdQBBRfUWFjrK1ZnY=-~QiJnsks2dqitHYEaqdqfCQ==</id>
</project>
</file>

<file path=customXML/itemProps.xml><?xml version="1.0" encoding="utf-8"?>
<ds:datastoreItem xmlns:ds="http://schemas.openxmlformats.org/officedocument/2006/2/customXml" ds:itemID="{C66AC4F1-97D3-4D10-8D07-51E6CC79AD91}">
  <ds:schemaRefs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85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Brainstorming Objectives</vt:lpstr>
      <vt:lpstr>Brainstorming Activity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Objectives</dc:title>
  <dc:creator>Exploring Series</dc:creator>
  <cp:lastModifiedBy>Exploring Series</cp:lastModifiedBy>
  <cp:revision>5</cp:revision>
  <dcterms:created xsi:type="dcterms:W3CDTF">2013-01-02T22:50:44Z</dcterms:created>
  <dcterms:modified xsi:type="dcterms:W3CDTF">2013-01-02T23:28:58Z</dcterms:modified>
</cp:coreProperties>
</file>