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21"/>
  </p:notesMasterIdLst>
  <p:sldIdLst>
    <p:sldId id="299" r:id="rId2"/>
    <p:sldId id="257" r:id="rId3"/>
    <p:sldId id="274" r:id="rId4"/>
    <p:sldId id="262" r:id="rId5"/>
    <p:sldId id="280" r:id="rId6"/>
    <p:sldId id="259" r:id="rId7"/>
    <p:sldId id="293" r:id="rId8"/>
    <p:sldId id="281" r:id="rId9"/>
    <p:sldId id="291" r:id="rId10"/>
    <p:sldId id="292" r:id="rId11"/>
    <p:sldId id="298" r:id="rId12"/>
    <p:sldId id="276" r:id="rId13"/>
    <p:sldId id="277" r:id="rId14"/>
    <p:sldId id="278" r:id="rId15"/>
    <p:sldId id="289" r:id="rId16"/>
    <p:sldId id="296" r:id="rId17"/>
    <p:sldId id="297" r:id="rId18"/>
    <p:sldId id="286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>
        <p:scale>
          <a:sx n="90" d="100"/>
          <a:sy n="90" d="100"/>
        </p:scale>
        <p:origin x="12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4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2FDB-5DD1-4BC3-ABC3-A2B039A0A405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CFAAB-EDF4-4AD8-899E-C80588AF1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08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9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4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Company Logo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-User\Desktop\Tina Khala\ic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2581835" cy="14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69259" y="601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</a:t>
            </a:r>
            <a:r>
              <a:rPr lang="en-US" baseline="0" dirty="0"/>
              <a:t>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F9816C-3AFB-501B-21CE-150E34E5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292"/>
            <a:ext cx="7467600" cy="62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"/>
            <a:ext cx="7543800" cy="715962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Technology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2928" y="792162"/>
            <a:ext cx="8229600" cy="4892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u="sng" spc="-53" dirty="0">
                <a:latin typeface="Segoe UI"/>
              </a:rPr>
              <a:t>  </a:t>
            </a:r>
          </a:p>
          <a:p>
            <a:pPr defTabSz="6858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Segoe UI"/>
              </a:rPr>
              <a:t>Key technologies &amp; platforms:</a:t>
            </a:r>
            <a:r>
              <a:rPr lang="en-US" sz="2400" b="1" dirty="0"/>
              <a:t> </a:t>
            </a:r>
          </a:p>
          <a:p>
            <a:pPr marL="0" indent="0" defTabSz="685800">
              <a:buClr>
                <a:srgbClr val="C00000"/>
              </a:buClr>
              <a:buNone/>
            </a:pPr>
            <a:r>
              <a:rPr lang="en-US" sz="2400" b="1" dirty="0"/>
              <a:t>Front-End Technologies:</a:t>
            </a:r>
          </a:p>
          <a:p>
            <a:pPr defTabSz="685800">
              <a:buClr>
                <a:srgbClr val="C00000"/>
              </a:buClr>
            </a:pPr>
            <a:r>
              <a:rPr lang="en-US" sz="1800" dirty="0"/>
              <a:t>HTML, CSS, JavaScript</a:t>
            </a:r>
          </a:p>
          <a:p>
            <a:pPr defTabSz="685800">
              <a:buClr>
                <a:srgbClr val="C00000"/>
              </a:buClr>
            </a:pPr>
            <a:r>
              <a:rPr lang="en-US" sz="1800" dirty="0"/>
              <a:t>Tailwind or Material-UI</a:t>
            </a:r>
          </a:p>
          <a:p>
            <a:pPr defTabSz="685800">
              <a:buClr>
                <a:srgbClr val="C00000"/>
              </a:buClr>
            </a:pPr>
            <a:endParaRPr lang="en-US" sz="1800" dirty="0"/>
          </a:p>
          <a:p>
            <a:pPr marL="0" indent="0" defTabSz="685800">
              <a:buClr>
                <a:srgbClr val="C00000"/>
              </a:buClr>
              <a:buNone/>
            </a:pPr>
            <a:r>
              <a:rPr lang="en-US" sz="2400" b="1" dirty="0"/>
              <a:t>Back-End Technologies:</a:t>
            </a:r>
          </a:p>
          <a:p>
            <a:pPr defTabSz="685800">
              <a:buClr>
                <a:srgbClr val="C00000"/>
              </a:buClr>
            </a:pPr>
            <a:r>
              <a:rPr lang="en-US" sz="1800" dirty="0"/>
              <a:t>Laravel</a:t>
            </a:r>
          </a:p>
          <a:p>
            <a:pPr defTabSz="685800">
              <a:buClr>
                <a:srgbClr val="C00000"/>
              </a:buClr>
            </a:pPr>
            <a:endParaRPr lang="en-US" sz="1800" dirty="0"/>
          </a:p>
          <a:p>
            <a:pPr marL="0" indent="0" defTabSz="685800">
              <a:buClr>
                <a:srgbClr val="C00000"/>
              </a:buClr>
              <a:buNone/>
            </a:pPr>
            <a:r>
              <a:rPr lang="fr-FR" sz="2400" b="1" dirty="0"/>
              <a:t>Database Management:</a:t>
            </a:r>
          </a:p>
          <a:p>
            <a:pPr defTabSz="685800">
              <a:buClr>
                <a:srgbClr val="C00000"/>
              </a:buClr>
            </a:pPr>
            <a:r>
              <a:rPr lang="fr-FR" sz="1800" dirty="0"/>
              <a:t>Relational Database (MySQL)</a:t>
            </a:r>
          </a:p>
          <a:p>
            <a:pPr defTabSz="685800">
              <a:buClr>
                <a:srgbClr val="C00000"/>
              </a:buClr>
            </a:pPr>
            <a:endParaRPr lang="fr-FR" sz="1800" dirty="0"/>
          </a:p>
          <a:p>
            <a:pPr marL="0" indent="0" defTabSz="685800">
              <a:buClr>
                <a:srgbClr val="C00000"/>
              </a:buClr>
              <a:buNone/>
            </a:pPr>
            <a:r>
              <a:rPr lang="en-US" sz="2000" b="1" dirty="0"/>
              <a:t>Payment Gateway Integration:</a:t>
            </a:r>
          </a:p>
          <a:p>
            <a:pPr defTabSz="685800">
              <a:buClr>
                <a:srgbClr val="C00000"/>
              </a:buClr>
            </a:pPr>
            <a:r>
              <a:rPr lang="en-US" sz="1800" dirty="0"/>
              <a:t>Bkash, Rocket, or Nagad </a:t>
            </a:r>
          </a:p>
        </p:txBody>
      </p:sp>
    </p:spTree>
    <p:extLst>
      <p:ext uri="{BB962C8B-B14F-4D97-AF65-F5344CB8AC3E}">
        <p14:creationId xmlns:p14="http://schemas.microsoft.com/office/powerpoint/2010/main" val="230742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2F9FD7-63DE-EDA7-9BBD-C77FE2671318}"/>
              </a:ext>
            </a:extLst>
          </p:cNvPr>
          <p:cNvSpPr txBox="1"/>
          <p:nvPr/>
        </p:nvSpPr>
        <p:spPr>
          <a:xfrm>
            <a:off x="685800" y="457200"/>
            <a:ext cx="82296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Scalability:</a:t>
            </a: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Load Balancing</a:t>
            </a:r>
            <a:endParaRPr lang="en-US" i="0" spc="-53" dirty="0">
              <a:effectLst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Auto-Scaling</a:t>
            </a:r>
            <a:endParaRPr lang="en-US" spc="-53" dirty="0"/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Database Scaling</a:t>
            </a:r>
            <a:endParaRPr lang="en-US" i="0" spc="-53" dirty="0">
              <a:effectLst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Database Caching</a:t>
            </a:r>
            <a:endParaRPr lang="en-US" spc="-53" dirty="0"/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Monitoring and Alerting</a:t>
            </a:r>
          </a:p>
          <a:p>
            <a:pPr defTabSz="6858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b="1" spc="-53" dirty="0">
              <a:latin typeface="Söhne"/>
            </a:endParaRPr>
          </a:p>
          <a:p>
            <a:pPr defTabSz="685800"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Security:</a:t>
            </a:r>
            <a:endParaRPr lang="en-US" sz="2000" b="1" spc="-53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Data Encryption</a:t>
            </a:r>
            <a:endParaRPr lang="en-US" i="0" spc="-53" dirty="0">
              <a:effectLst/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Authentication and Authorization</a:t>
            </a:r>
            <a:endParaRPr lang="en-US" spc="-53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Regular Security Audits</a:t>
            </a:r>
            <a:endParaRPr lang="en-US" i="0" spc="-53" dirty="0">
              <a:effectLst/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Regular Updates and Patching</a:t>
            </a:r>
            <a:endParaRPr lang="en-US" spc="-53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User Input Validation</a:t>
            </a:r>
            <a:endParaRPr lang="en-US" i="0" spc="-53" dirty="0">
              <a:effectLst/>
              <a:latin typeface="Söhne"/>
            </a:endParaRPr>
          </a:p>
          <a:p>
            <a:pPr defTabSz="6858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b="1" spc="-53" dirty="0">
              <a:latin typeface="Söhne"/>
            </a:endParaRPr>
          </a:p>
          <a:p>
            <a:pPr defTabSz="685800"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Deployment plan:</a:t>
            </a:r>
            <a:endParaRPr lang="en-US" sz="2000" b="1" spc="-53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Continuous Integration and Continuous Deployment (CI/CD)</a:t>
            </a: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Rollback Plan</a:t>
            </a:r>
            <a:endParaRPr lang="en-US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Health Checks and Monitoring</a:t>
            </a: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Backup and Disaster Recovery</a:t>
            </a:r>
            <a:endParaRPr lang="en-US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Documentation</a:t>
            </a:r>
            <a:endParaRPr lang="en-US" sz="1800" spc="-53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9400" y="228600"/>
            <a:ext cx="3173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/>
              <a:t>Business Strategy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990600"/>
            <a:ext cx="8839200" cy="550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buClr>
                <a:srgbClr val="C00000"/>
              </a:buClr>
            </a:pPr>
            <a:r>
              <a:rPr lang="en-US" sz="2000" b="1" spc="-53" dirty="0"/>
              <a:t>Product Plan:</a:t>
            </a: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Movie Listings and Details:</a:t>
            </a:r>
            <a:endParaRPr lang="en-US" i="0" spc="-53" dirty="0">
              <a:effectLst/>
            </a:endParaRP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Theater Information</a:t>
            </a:r>
            <a:endParaRPr lang="en-US" spc="-53" dirty="0"/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Booking and Seat Selection:</a:t>
            </a:r>
            <a:endParaRPr lang="en-US" i="0" spc="-53" dirty="0">
              <a:effectLst/>
            </a:endParaRP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User Reviews and Ratings</a:t>
            </a:r>
            <a:endParaRPr lang="en-US" spc="-53" dirty="0"/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/>
              <a:t>Responsive Website and Mobile App</a:t>
            </a:r>
            <a:endParaRPr lang="en-US" sz="2400" spc="-53" dirty="0">
              <a:latin typeface="Segoe UI"/>
            </a:endParaRPr>
          </a:p>
          <a:p>
            <a:pPr defTabSz="685800"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Partnerships: 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Md Shojib Hossain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Rukhsana Khatun and 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Sheikh Hasina Software Technology Park </a:t>
            </a:r>
            <a:endParaRPr lang="en-US" sz="2400" spc="-53" dirty="0">
              <a:latin typeface="Segoe UI"/>
            </a:endParaRPr>
          </a:p>
          <a:p>
            <a:pPr defTabSz="685800"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Marketing plan: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Online Advertising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Social Media Marketing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Partnerships and Collaborations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Content Marketing</a:t>
            </a:r>
            <a:endParaRPr lang="en-US" sz="2400" spc="-53" dirty="0">
              <a:latin typeface="Segoe UI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Sales plan:</a:t>
            </a: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/>
              <a:t>Sales Team and Training</a:t>
            </a: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/>
              <a:t>Pricing and Revenue Models</a:t>
            </a: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/>
              <a:t>Discount and Food Combo</a:t>
            </a:r>
          </a:p>
        </p:txBody>
      </p:sp>
    </p:spTree>
    <p:extLst>
      <p:ext uri="{BB962C8B-B14F-4D97-AF65-F5344CB8AC3E}">
        <p14:creationId xmlns:p14="http://schemas.microsoft.com/office/powerpoint/2010/main" val="418248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4800" y="869109"/>
            <a:ext cx="868679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spc="-53" dirty="0">
                <a:latin typeface="Segoe UI"/>
              </a:rPr>
              <a:t>Describe: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spc="-53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Segoe UI" panose="020B0502040204020203" pitchFamily="34" charset="0"/>
                <a:cs typeface="Segoe UI" panose="020B0502040204020203" pitchFamily="34" charset="0"/>
              </a:rPr>
              <a:t>Budget: 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Segoe UI" panose="020B0502040204020203" pitchFamily="34" charset="0"/>
                <a:cs typeface="Segoe UI" panose="020B0502040204020203" pitchFamily="34" charset="0"/>
              </a:rPr>
              <a:t>Cash flow projection: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sz="2400" spc="-53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297993"/>
            <a:ext cx="324762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/>
              <a:t>Financial Strategy</a:t>
            </a:r>
            <a:br>
              <a:rPr lang="en-US" sz="3200" dirty="0"/>
            </a:b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177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88230"/>
            <a:ext cx="3763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sz="3200" b="1" i="1" u="sng" dirty="0"/>
              <a:t>Implementation Plan</a:t>
            </a:r>
            <a:br>
              <a:rPr lang="en-US" sz="3200" dirty="0"/>
            </a:b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plan quarterly </a:t>
            </a:r>
            <a:endParaRPr lang="en-US" sz="2400" b="1" kern="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6DBFD-63E2-531B-89DF-56326AB7C159}"/>
              </a:ext>
            </a:extLst>
          </p:cNvPr>
          <p:cNvSpPr txBox="1"/>
          <p:nvPr/>
        </p:nvSpPr>
        <p:spPr>
          <a:xfrm>
            <a:off x="304800" y="1752600"/>
            <a:ext cx="8153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Phase-1: Planning, Analysis</a:t>
            </a:r>
          </a:p>
          <a:p>
            <a:endParaRPr lang="en-US" sz="3200" dirty="0"/>
          </a:p>
          <a:p>
            <a:r>
              <a:rPr lang="en-US" sz="3200" dirty="0"/>
              <a:t>Phase-2:Design, Implementation (Coding)</a:t>
            </a:r>
          </a:p>
          <a:p>
            <a:endParaRPr lang="en-US" sz="3200" dirty="0"/>
          </a:p>
          <a:p>
            <a:r>
              <a:rPr lang="en-US" sz="3200" dirty="0"/>
              <a:t>Phase-3: Testing, Deployment</a:t>
            </a:r>
          </a:p>
          <a:p>
            <a:endParaRPr lang="en-US" sz="3200" dirty="0"/>
          </a:p>
          <a:p>
            <a:r>
              <a:rPr lang="en-US" sz="3200" dirty="0"/>
              <a:t>Phase-4: Maintenance</a:t>
            </a:r>
          </a:p>
        </p:txBody>
      </p:sp>
    </p:spTree>
    <p:extLst>
      <p:ext uri="{BB962C8B-B14F-4D97-AF65-F5344CB8AC3E}">
        <p14:creationId xmlns:p14="http://schemas.microsoft.com/office/powerpoint/2010/main" val="133676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7465" y="1345206"/>
            <a:ext cx="7869070" cy="53553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quarter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Project Kickoff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Market Research and Analysis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Documentation</a:t>
            </a: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quarter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Front-End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Back-End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Database Development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4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quarter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Security Implementation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Deployment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Testing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4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quarter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User Support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Marketing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Performance Evaluation</a:t>
            </a:r>
          </a:p>
          <a:p>
            <a:endParaRPr lang="en-US" sz="24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188230"/>
            <a:ext cx="3763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/>
              <a:t>Implementation Plan</a:t>
            </a:r>
            <a:br>
              <a:rPr lang="en-US" sz="3200" dirty="0"/>
            </a:b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Technical Plan quarterly</a:t>
            </a:r>
            <a:endParaRPr 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50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628371"/>
            <a:ext cx="4648200" cy="762000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Strength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19533"/>
            <a:ext cx="8229600" cy="46100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0000"/>
                </a:solidFill>
              </a:rPr>
              <a:t>Booking Ticket Anytime and Anywhere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0000"/>
                </a:solidFill>
              </a:rPr>
              <a:t>Security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solidFill>
                  <a:srgbClr val="FF0000"/>
                </a:solidFill>
                <a:effectLst/>
                <a:latin typeface="Söhne"/>
              </a:rPr>
              <a:t>Promotions and Discounts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effectLst/>
              </a:rPr>
              <a:t>Payment Gateway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effectLst/>
              </a:rPr>
              <a:t>Movie Listings</a:t>
            </a: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effectLst/>
              </a:rPr>
              <a:t>Showtime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solidFill>
                  <a:srgbClr val="FF0000"/>
                </a:solidFill>
                <a:effectLst/>
              </a:rPr>
              <a:t>Seat Selection</a:t>
            </a:r>
            <a:endParaRPr lang="en-US" sz="3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solidFill>
                  <a:srgbClr val="FF0000"/>
                </a:solidFill>
                <a:effectLst/>
              </a:rPr>
              <a:t>Mobile App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solidFill>
                  <a:srgbClr val="FF0000"/>
                </a:solidFill>
                <a:effectLst/>
                <a:latin typeface="Söhne"/>
              </a:rPr>
              <a:t>Customer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effectLst/>
                <a:latin typeface="Söhne"/>
              </a:rPr>
              <a:t>Feedback and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solidFill>
                  <a:srgbClr val="FF0000"/>
                </a:solidFill>
                <a:effectLst/>
                <a:latin typeface="Söhne"/>
              </a:rPr>
              <a:t>Food Combo Pack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19534"/>
            <a:ext cx="8229600" cy="386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3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628371"/>
            <a:ext cx="4648200" cy="762000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Weakness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19534"/>
            <a:ext cx="8229600" cy="3668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FF0000"/>
                </a:solidFill>
                <a:effectLst/>
                <a:latin typeface="Söhne"/>
              </a:rPr>
              <a:t>Dependency on Cinemas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effectLst/>
                <a:latin typeface="Söhne"/>
              </a:rPr>
              <a:t>Technical Issues</a:t>
            </a:r>
            <a:endParaRPr lang="en-US" sz="2800" dirty="0"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effectLst/>
                <a:latin typeface="Söhne"/>
              </a:rPr>
              <a:t>Dependence on Internet Connectivity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effectLst/>
                <a:latin typeface="Söhne"/>
              </a:rPr>
              <a:t>Marketing Costs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19534"/>
            <a:ext cx="8229600" cy="386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5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533400"/>
            <a:ext cx="7620000" cy="618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2E74B5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Conclusion: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As 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here is no single screen “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Movie Ticket Booking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” website in Bangladesh, so c</a:t>
            </a: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reating an online movie ticket booking website is an exciting venture with immense potential.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By embarking on this project, we're not just offering a convenient platform for movie enthusiasts; we're crafting an immersive cinematic experience. With the right technology stack, a user-centric design, and robust security measures, we're poised to make the lives of moviegoers easier and more enjoyable. Moreover, this project presents opportunities for partnerships, innovation, and growth.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As we move forward, let's keep the user experience at the forefront, continuously adapt to industry trends, and stay committed to delivering a seamless and secure platform. In doing so, we can build a thriving community of movie lovers and usher in a new era of entertainment convenience.</a:t>
            </a:r>
          </a:p>
        </p:txBody>
      </p:sp>
    </p:spTree>
    <p:extLst>
      <p:ext uri="{BB962C8B-B14F-4D97-AF65-F5344CB8AC3E}">
        <p14:creationId xmlns:p14="http://schemas.microsoft.com/office/powerpoint/2010/main" val="241294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143000"/>
            <a:ext cx="8229600" cy="441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endParaRPr lang="en-US" spc="-53" dirty="0">
              <a:latin typeface="Segoe UI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7600" y="533400"/>
            <a:ext cx="143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Team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4C757-F25C-8F25-B197-2590FC534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7" t="14767" r="25974" b="51920"/>
          <a:stretch/>
        </p:blipFill>
        <p:spPr>
          <a:xfrm>
            <a:off x="1428156" y="1953227"/>
            <a:ext cx="2951180" cy="2850065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CD773-353C-F940-2BEA-115636DFFD2D}"/>
              </a:ext>
            </a:extLst>
          </p:cNvPr>
          <p:cNvSpPr txBox="1"/>
          <p:nvPr/>
        </p:nvSpPr>
        <p:spPr>
          <a:xfrm>
            <a:off x="1464092" y="5181600"/>
            <a:ext cx="291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Hammersmith One"/>
                <a:sym typeface="Hammersmith One"/>
              </a:rPr>
              <a:t>Md Shojib Hossain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Hammersmith One"/>
                <a:sym typeface="Hammersmith One"/>
              </a:rPr>
              <a:t>ID: 190103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46540-685C-98FB-3D88-7606F94A52D2}"/>
              </a:ext>
            </a:extLst>
          </p:cNvPr>
          <p:cNvSpPr txBox="1"/>
          <p:nvPr/>
        </p:nvSpPr>
        <p:spPr>
          <a:xfrm>
            <a:off x="5410200" y="5231497"/>
            <a:ext cx="291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Hammersmith One"/>
                <a:sym typeface="Hammersmith One"/>
              </a:rPr>
              <a:t>Rukhsana Khatun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Hammersmith One"/>
                <a:sym typeface="Hammersmith One"/>
              </a:rPr>
              <a:t>ID: 190148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131A9A-D4B0-B04A-D654-557F2F7B0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85" y="1971378"/>
            <a:ext cx="2915244" cy="29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19201"/>
            <a:ext cx="7315200" cy="1371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Segoe UI"/>
              </a:rPr>
              <a:t>Project Name: Popcorn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Segoe UI"/>
              </a:rPr>
              <a:t>Tag line: “Don’t miss a single frame”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7B96F-2E60-51D1-6FC8-806DDA4594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31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11538"/>
            <a:ext cx="7620000" cy="590648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Project Summary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07512"/>
            <a:ext cx="8382000" cy="4678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BA2E9-3615-2D13-AF77-4CD7410E397C}"/>
              </a:ext>
            </a:extLst>
          </p:cNvPr>
          <p:cNvSpPr txBox="1"/>
          <p:nvPr/>
        </p:nvSpPr>
        <p:spPr>
          <a:xfrm>
            <a:off x="723900" y="13716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"Movie Ticket Booking Website" project aims to create an online platform for users to conveniently browse, select, and purchase movie tickets and order food in theaters. </a:t>
            </a:r>
          </a:p>
          <a:p>
            <a:pPr algn="ctr"/>
            <a:endParaRPr lang="en-US" sz="2800" dirty="0"/>
          </a:p>
          <a:p>
            <a:r>
              <a:rPr lang="en-US" sz="2800" dirty="0"/>
              <a:t>This website will feature a user-friendly interface, real-time movie listings, showtimes, seat selection, and secure payment options. It will provide a seamless movie booking experience, enhancing accessibility to cinema entertainment for users.</a:t>
            </a:r>
          </a:p>
        </p:txBody>
      </p:sp>
    </p:spTree>
    <p:extLst>
      <p:ext uri="{BB962C8B-B14F-4D97-AF65-F5344CB8AC3E}">
        <p14:creationId xmlns:p14="http://schemas.microsoft.com/office/powerpoint/2010/main" val="406453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7782" y="11430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effectLst/>
                <a:latin typeface="Söhne"/>
              </a:rPr>
              <a:t>There is Many problem we face when we book our movie ticket by going to hall…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Travel and Commute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Queue and Wait Times</a:t>
            </a:r>
            <a:endParaRPr lang="en-US" sz="2000" b="1" dirty="0"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Payment Methods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Limited Availability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Söhne"/>
              </a:rPr>
              <a:t>More and More….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876C1-D53F-5D58-FAA7-F395FC8F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57400"/>
            <a:ext cx="56387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4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Solution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229600" cy="505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öhne"/>
              </a:rPr>
              <a:t>If we have “Popcorn” we can solve all of this problem very easily…</a:t>
            </a:r>
          </a:p>
          <a:p>
            <a:pPr marL="0" indent="0">
              <a:buNone/>
            </a:pPr>
            <a:endParaRPr lang="en-US" sz="2400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Online Booking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Reservation System</a:t>
            </a:r>
            <a:endParaRPr lang="en-US" sz="2400" b="1" i="1" dirty="0"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Real-Time Availability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Flexible Timing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Digital Payment Options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Loyalty Programs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Market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Describe: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Bangladesh, Movies are really popular from past time. People went to Cinema hall and book their ticket by hand.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todays time, we still book our ticket by going to cinema hall.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 but but…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is “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” single screen “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Movie Ticket Booking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” website in Bangladesh. This is our opportunity to gain the market in hole Bangladesh.</a:t>
            </a:r>
          </a:p>
        </p:txBody>
      </p:sp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Competitor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Direct competitor: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 Cineplex,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blockbusterbd.com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Indirect Competitor: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Sohoz.com</a:t>
            </a:r>
          </a:p>
        </p:txBody>
      </p:sp>
    </p:spTree>
    <p:extLst>
      <p:ext uri="{BB962C8B-B14F-4D97-AF65-F5344CB8AC3E}">
        <p14:creationId xmlns:p14="http://schemas.microsoft.com/office/powerpoint/2010/main" val="43842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628371"/>
            <a:ext cx="4648200" cy="762000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Competitive Advantage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6236" y="1619534"/>
            <a:ext cx="7331528" cy="4259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competitive platform star-Cineplex and blockbusterbd.com help us getting idea of implementation of online movie ticket system and gaining people in our platform. </a:t>
            </a:r>
          </a:p>
          <a:p>
            <a:pPr marL="0" indent="0">
              <a:buNone/>
            </a:pP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Bangladesh Railway website for online train seat booking system people can easily use and trust this online based movie ticket booking system.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800" i="0" dirty="0">
              <a:effectLst/>
              <a:latin typeface="Söhne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19534"/>
            <a:ext cx="8229600" cy="386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6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119034"/>
            <a:ext cx="8229600" cy="1176366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Technology Strategy</a:t>
            </a:r>
            <a:br>
              <a:rPr lang="en-US" sz="3200" b="1" i="1" u="sng" dirty="0"/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Product architecture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9EC5D-415D-724B-9FB9-AB3FB10B56EB}"/>
              </a:ext>
            </a:extLst>
          </p:cNvPr>
          <p:cNvSpPr txBox="1"/>
          <p:nvPr/>
        </p:nvSpPr>
        <p:spPr>
          <a:xfrm>
            <a:off x="724293" y="1371600"/>
            <a:ext cx="8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Platform 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Scalability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Database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Mobile Responsiveness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User Authentication and Authorization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Payment Gateway Integration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Real-time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Search and Recommendation Engine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Content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Security and Privacy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Performance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Analytics and Monitoring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Continuous Integration and Deployment (CI/CD)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Feedback and Customer Support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Compliance and Regulations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Innovation and Future-proofing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User Experience (UX)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Marketing and 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4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</TotalTime>
  <Words>897</Words>
  <Application>Microsoft Office PowerPoint</Application>
  <PresentationFormat>On-screen Show (4:3)</PresentationFormat>
  <Paragraphs>183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Hammersmith One</vt:lpstr>
      <vt:lpstr>Segoe UI</vt:lpstr>
      <vt:lpstr>Söhne</vt:lpstr>
      <vt:lpstr>Times New Roman</vt:lpstr>
      <vt:lpstr>Wingdings</vt:lpstr>
      <vt:lpstr>Office Theme</vt:lpstr>
      <vt:lpstr>PowerPoint Presentation</vt:lpstr>
      <vt:lpstr> Introduction </vt:lpstr>
      <vt:lpstr> Project Summary  </vt:lpstr>
      <vt:lpstr> Problem Statement </vt:lpstr>
      <vt:lpstr> Solution Statement </vt:lpstr>
      <vt:lpstr> Market Size </vt:lpstr>
      <vt:lpstr> Competitor  </vt:lpstr>
      <vt:lpstr> Competitive Advantage </vt:lpstr>
      <vt:lpstr>Technology Strategy Product architecture </vt:lpstr>
      <vt:lpstr>Technology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Strength  </vt:lpstr>
      <vt:lpstr>Weakness  </vt:lpstr>
      <vt:lpstr>PowerPoint Presentation</vt:lpstr>
      <vt:lpstr>PowerPoint Presentation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CS-User</dc:creator>
  <cp:lastModifiedBy>Md Shojib Hossain</cp:lastModifiedBy>
  <cp:revision>122</cp:revision>
  <dcterms:created xsi:type="dcterms:W3CDTF">2016-12-29T12:04:09Z</dcterms:created>
  <dcterms:modified xsi:type="dcterms:W3CDTF">2023-09-06T04:32:42Z</dcterms:modified>
</cp:coreProperties>
</file>