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7829-A83C-7A95-6551-C2DED3D4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F7D15-A803-C06B-57EB-D9BB5B2B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1042-D48F-7796-736D-D4C8D7D5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1AB7-EE09-E31A-D88E-C5534DDA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202C-69A8-D3D6-A9E6-4492280D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2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C0C3-AFDC-0FEF-4326-82A8F3E0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B61E0-F180-C4A1-78E0-7F59708F4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9F66-AF8C-479A-1C5F-582C07D1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2F97-78E9-A589-94F8-4B2E45F5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3DBD-166E-3C38-58FE-57F5AC84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03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05970-0209-8F36-5B01-00A75ED93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7E90E-2F82-42B1-CE88-49390F9B5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BF8F-DA23-ECE9-077C-782629213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93B8-F1B4-C08B-A07E-A9E3A9B47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13D47-2C17-5165-95ED-7B6DFC8A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3F32-7071-0377-406D-06BFACCC4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60D9-F0BA-EB51-0A5D-04EB0E498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3DD6-EFC7-EA71-5DA6-D420FE34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8FC2-337A-9B49-907E-658799B6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4D3E-C2E3-590B-FB6F-86AEFC23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2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CCAD-6F91-518E-9F96-36895865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5936C-8E2F-6363-84D1-78C2114BF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0EF7-351D-1500-0724-8B4727EF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E9D18-4DD7-06CD-1506-2B1E2ED0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A21DA-766F-0066-1D94-99857EC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1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A7F1-EB94-992C-D550-D6BC2136C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4582-E3B0-1D72-332C-F0DE7300B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F008F-1352-2A2A-FCF7-B0721BAFE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A0D0-4214-7E0C-AE28-0C5A2A1C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E6A32-EE9B-3E67-CB91-2C5F3C7E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BA3E1-560F-7BEF-7DC2-FBBBF9C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83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8360-C3A4-DA42-A071-F83207A5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441B7-878D-21B1-BB38-85E1C5C44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6C5FF-EE0A-E787-7CDF-4B1A73539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8F06B-2EA2-F01C-2A07-E2862C7EC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8A06E-11E5-4D35-CEB8-44D9C64C6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220A-CB92-521D-7410-197C8BD4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E6B8-4676-E785-D029-AB048CA8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DF013-1D0F-A9C7-1778-4CC788F2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7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DCD7-9BA0-5151-22EC-9AE438243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A7A31-B2D2-72F7-31C1-015D05C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C0A7-EC70-DEF4-9C06-1CE8B43A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1FAB8-5445-5510-8B1E-2083C1BE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6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F7948-D5AB-64F3-8F92-E9DACEF5A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CA561-B31B-BB09-07A8-54FB9B682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84065-D972-8EBC-EB9E-04F1C342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61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2C21-5AD2-6499-CE16-BA210E77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290A-76E6-6A4F-AE3E-84DAB66C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3241F-804B-2361-B38B-6517B4389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87F5-4E3B-478A-0938-805CCADE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E2FA2-3A87-6FF2-3BA1-830CD9C8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DB76-5E37-6046-3800-A44938D7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77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4444-73A8-9E21-50A5-71BE490F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50E37-9962-5036-AC6B-AD903B9F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25004-B727-07AB-7DB1-94D6ABDC7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B645-8B96-0F13-F7AF-85BF170A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5817-B51F-BF38-C4EF-D0E75D39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8DFEA-C73C-60C8-0BD2-C0FB295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5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5D1C6-1F5D-5A23-E519-72163284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26499-F409-1D21-78C6-59AD2323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B9E86-BE36-C256-4FB3-C3F22331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A61C1-4FFB-4CD2-809A-8DE0AA62D8D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C383-0946-156E-B75C-DDF55B3AE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74DC-3CFD-37B9-A956-1429EC70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DA4F-5F4F-4364-BF43-C0906EB341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19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3347-DB05-B93F-B5C7-7076D2D03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Regression using Node Red for IoT Use case in RPI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F1CC0-EE5B-7F92-FC8F-5DD7A0E2C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Dr Shola Usharani</a:t>
            </a:r>
          </a:p>
          <a:p>
            <a:r>
              <a:rPr lang="en-IN" dirty="0"/>
              <a:t>(07/08/2025)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734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6319-5956-4EBA-6537-8849CF32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to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407DD-0734-2F97-0852-5FB3DB15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84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9D44-EC24-B2A5-0E0B-98758659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DFF5C-5108-8B24-72C7-EE8F2B0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Roboto Slab" pitchFamily="2" charset="0"/>
              </a:rPr>
              <a:t>node-red-</a:t>
            </a:r>
            <a:r>
              <a:rPr lang="en-IN" b="0" i="0" dirty="0" err="1">
                <a:effectLst/>
                <a:latin typeface="Roboto Slab" pitchFamily="2" charset="0"/>
              </a:rPr>
              <a:t>contrib</a:t>
            </a:r>
            <a:r>
              <a:rPr lang="en-IN" b="0" i="0" dirty="0">
                <a:effectLst/>
                <a:latin typeface="Roboto Slab" pitchFamily="2" charset="0"/>
              </a:rPr>
              <a:t>-regression 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perform least squares regression fitting on a flow</a:t>
            </a:r>
          </a:p>
          <a:p>
            <a:pPr lvl="1"/>
            <a:r>
              <a:rPr lang="en-IN" b="0" i="0" dirty="0" err="1">
                <a:effectLst/>
                <a:latin typeface="Ubuntu Mono" panose="020B0509030602030204" pitchFamily="49" charset="0"/>
              </a:rPr>
              <a:t>npm</a:t>
            </a:r>
            <a:r>
              <a:rPr lang="en-IN" b="0" i="0" dirty="0">
                <a:effectLst/>
                <a:latin typeface="Ubuntu Mono" panose="020B0509030602030204" pitchFamily="49" charset="0"/>
              </a:rPr>
              <a:t> install node-red-</a:t>
            </a:r>
            <a:r>
              <a:rPr lang="en-IN" b="0" i="0" dirty="0" err="1">
                <a:effectLst/>
                <a:latin typeface="Ubuntu Mono" panose="020B0509030602030204" pitchFamily="49" charset="0"/>
              </a:rPr>
              <a:t>contrib</a:t>
            </a:r>
            <a:r>
              <a:rPr lang="en-IN" b="0" i="0" dirty="0">
                <a:effectLst/>
                <a:latin typeface="Ubuntu Mono" panose="020B0509030602030204" pitchFamily="49" charset="0"/>
              </a:rPr>
              <a:t>-regression</a:t>
            </a:r>
          </a:p>
          <a:p>
            <a:pPr algn="l"/>
            <a:r>
              <a:rPr lang="en-IN" b="0" i="0" dirty="0">
                <a:effectLst/>
                <a:latin typeface="Open Sans" panose="020B0606030504020204" pitchFamily="34" charset="0"/>
              </a:rPr>
              <a:t>The regression functions supported are:</a:t>
            </a:r>
          </a:p>
          <a:p>
            <a:pPr lvl="1"/>
            <a:r>
              <a:rPr lang="en-IN" b="0" i="0" dirty="0">
                <a:effectLst/>
                <a:latin typeface="Open Sans" panose="020B0606030504020204" pitchFamily="34" charset="0"/>
              </a:rPr>
              <a:t>linear - y = mx + c</a:t>
            </a:r>
          </a:p>
          <a:p>
            <a:pPr lvl="1"/>
            <a:r>
              <a:rPr lang="en-IN" b="0" i="0" dirty="0">
                <a:effectLst/>
                <a:latin typeface="Open Sans" panose="020B0606030504020204" pitchFamily="34" charset="0"/>
              </a:rPr>
              <a:t>exponential - y = </a:t>
            </a:r>
            <a:r>
              <a:rPr lang="en-IN" b="0" i="0" dirty="0" err="1">
                <a:effectLst/>
                <a:latin typeface="Open Sans" panose="020B0606030504020204" pitchFamily="34" charset="0"/>
              </a:rPr>
              <a:t>ae^bx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IN" b="0" i="0" dirty="0">
                <a:effectLst/>
                <a:latin typeface="Open Sans" panose="020B0606030504020204" pitchFamily="34" charset="0"/>
              </a:rPr>
              <a:t>logarithmic - y = a + b ln x</a:t>
            </a:r>
          </a:p>
          <a:p>
            <a:pPr lvl="1"/>
            <a:r>
              <a:rPr lang="en-IN" b="0" i="0" dirty="0">
                <a:effectLst/>
                <a:latin typeface="Open Sans" panose="020B0606030504020204" pitchFamily="34" charset="0"/>
              </a:rPr>
              <a:t>power - y = </a:t>
            </a:r>
            <a:r>
              <a:rPr lang="en-IN" b="0" i="0" dirty="0" err="1">
                <a:effectLst/>
                <a:latin typeface="Open Sans" panose="020B0606030504020204" pitchFamily="34" charset="0"/>
              </a:rPr>
              <a:t>ax^b</a:t>
            </a:r>
            <a:endParaRPr lang="en-IN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IN" b="0" i="0" dirty="0">
                <a:effectLst/>
                <a:latin typeface="Open Sans" panose="020B0606030504020204" pitchFamily="34" charset="0"/>
              </a:rPr>
              <a:t>polynomial - </a:t>
            </a:r>
            <a:r>
              <a:rPr lang="en-IN" b="0" i="0" dirty="0" err="1">
                <a:effectLst/>
                <a:latin typeface="Open Sans" panose="020B0606030504020204" pitchFamily="34" charset="0"/>
              </a:rPr>
              <a:t>ax^n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 + .... + </a:t>
            </a:r>
            <a:r>
              <a:rPr lang="en-IN" b="0" i="0" dirty="0" err="1">
                <a:effectLst/>
                <a:latin typeface="Open Sans" panose="020B0606030504020204" pitchFamily="34" charset="0"/>
              </a:rPr>
              <a:t>ax</a:t>
            </a:r>
            <a:r>
              <a:rPr lang="en-IN" b="0" i="0" dirty="0">
                <a:effectLst/>
                <a:latin typeface="Open Sans" panose="020B0606030504020204" pitchFamily="34" charset="0"/>
              </a:rPr>
              <a:t> + 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772BE-A2DA-B193-E6C6-A38DEB5DF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67" y="3429000"/>
            <a:ext cx="4390233" cy="150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9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BA74-7E94-465D-A74F-1D814122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perform Regression in Node-Red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0269-2192-CC4D-7E8B-A430BDAB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the Node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node-red-</a:t>
            </a:r>
            <a:r>
              <a:rPr lang="en-IN" dirty="0" err="1"/>
              <a:t>contrib</a:t>
            </a:r>
            <a:r>
              <a:rPr lang="en-IN" dirty="0"/>
              <a:t>-regression</a:t>
            </a:r>
          </a:p>
          <a:p>
            <a:r>
              <a:rPr lang="en-IN" dirty="0"/>
              <a:t>Add the Regression Node</a:t>
            </a:r>
          </a:p>
          <a:p>
            <a:r>
              <a:rPr lang="en-IN" dirty="0"/>
              <a:t>Configure the Regression Node</a:t>
            </a:r>
          </a:p>
          <a:p>
            <a:r>
              <a:rPr lang="en-IN" dirty="0"/>
              <a:t>Train the model</a:t>
            </a:r>
          </a:p>
          <a:p>
            <a:r>
              <a:rPr lang="en-IN" dirty="0"/>
              <a:t>Obtain the equation</a:t>
            </a:r>
          </a:p>
        </p:txBody>
      </p:sp>
    </p:spTree>
    <p:extLst>
      <p:ext uri="{BB962C8B-B14F-4D97-AF65-F5344CB8AC3E}">
        <p14:creationId xmlns:p14="http://schemas.microsoft.com/office/powerpoint/2010/main" val="175345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ECE0-D965-FD3A-5A83-8A4FA93E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76024-6B55-3FFE-7461-D928F3B4D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4" y="1443782"/>
            <a:ext cx="9991725" cy="470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1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5B1B-04E6-92FE-33EA-326D4358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Inject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78930-5096-C7AF-7893-A805E15F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65125"/>
            <a:ext cx="6060933" cy="56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6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EF53-9033-DC42-680E-91A284CB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E85A4-A543-67CB-31E0-672A6258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27" y="2171559"/>
            <a:ext cx="8268346" cy="432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5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55DE-756A-17D2-CB35-E4F99615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Regression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0A729-EA64-ADB2-23E1-500A2BC2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5257800" cy="5285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B086A-1FC6-C179-58B2-7E4C5C76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32" y="1836642"/>
            <a:ext cx="5586369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4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31CA-8749-2BB2-EC21-A638D68B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Clear Inject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CC127-D2DF-C875-E1D3-9F82FD7D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378" y="1924050"/>
            <a:ext cx="504207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1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DB4F-DDC8-CF72-DE61-3B640E96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Debug Node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95FC2-7482-59E8-C6D6-5C3A1603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260" y="1792287"/>
            <a:ext cx="6589448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119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Roboto Slab</vt:lpstr>
      <vt:lpstr>Ubuntu Mono</vt:lpstr>
      <vt:lpstr>Office Theme</vt:lpstr>
      <vt:lpstr>Regression using Node Red for IoT Use case in RPI</vt:lpstr>
      <vt:lpstr>Regression Nodes</vt:lpstr>
      <vt:lpstr>Steps to perform Regression in Node-Red</vt:lpstr>
      <vt:lpstr>Flow</vt:lpstr>
      <vt:lpstr>Inject Node</vt:lpstr>
      <vt:lpstr>Sample function</vt:lpstr>
      <vt:lpstr>Regression Node</vt:lpstr>
      <vt:lpstr>Clear Inject node</vt:lpstr>
      <vt:lpstr>Debug Node</vt:lpstr>
      <vt:lpstr>Task to Complete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usharani shola</dc:creator>
  <cp:lastModifiedBy>usharani shola</cp:lastModifiedBy>
  <cp:revision>2</cp:revision>
  <dcterms:created xsi:type="dcterms:W3CDTF">2025-03-03T05:19:56Z</dcterms:created>
  <dcterms:modified xsi:type="dcterms:W3CDTF">2025-03-07T04:30:10Z</dcterms:modified>
</cp:coreProperties>
</file>