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1674-EE0F-616C-D1EF-8D8C79C95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7BD32-830D-D6F5-D255-4ED14BED1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615F2-3279-86A0-3274-33FABF3B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741D-5F9F-2D23-A5B4-25EF233E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C2381-9EAC-F2C2-B00D-579DA550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5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DDCE-F939-6120-85DA-54453009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AF888-BEC0-8E0A-E523-57E1E0349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E5052-D7FE-D574-9D8A-64301139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0CB82-04F2-DA82-71E2-D96A4214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2EF0-0ACB-3E9B-3DFA-03AF6D0C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114F-0D2D-8B68-5E7F-DA1697C4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5CFB8-3EC4-D2B7-32D5-E23C8F344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C553-7195-C6D7-16D7-CDF4163D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9D72-3ECF-73F7-B978-22A34D39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8814-C686-C7F1-B367-435BAB1E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AF52-2349-07E2-78BF-E29F086C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5B65-87BF-6EC9-638E-75CB71F6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4D10-8CA5-7795-CC0A-2A23B159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CAA6-F5FC-C65E-2D36-093F417C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BFC3-7F95-3753-649F-2C2C942A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8CA-CFB1-18D9-6AF6-837152DF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724F5-5F70-22F2-45AA-C5EEDFF49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86767-5646-0828-7405-4D29288A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1DC57-9647-5A5F-4F1A-785AF34F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EF0AE-F1EA-3E0F-3A62-DABB8545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1D6B-DF8E-8549-27A4-69C688C6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AE4C-2EB1-96BF-CB7E-B58C2273F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3E0E2-B554-1B0F-F5AD-770A32BE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3833-B481-92F2-D9CD-E8848663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7CD2-C6C1-4191-8537-B69E5FC7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AB3AB-0182-556D-9352-281E3E2E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0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80B0-1EE8-C27A-D76F-FE499761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A5CC5-A64D-F8FC-D83F-17C2BCD9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6985C-DAE7-21C8-4C33-CC28AD8A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356E-8EF2-BC9B-61DC-D010D1EBB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2614-449B-2819-DF3B-C30CACD9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6304E-C0F3-9586-C058-A5A39EC7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224EC-18B1-9EDF-2743-EF20284F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0A251-D3F8-8BF9-3094-CA00DB2C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3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A870-D37D-B690-8F6A-88C5AA2C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146E-8AB6-A6D2-C1FC-71930DEA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83DA3-8134-0487-9EF5-ACED1273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3D3FB-9C43-E901-0FCB-D2F13517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5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DF9D6-3FE7-E453-0E65-4271EA9E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92D20-538C-7926-9221-DA81301D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390C-A24A-F7B3-3398-48D528FB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7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312B-96A3-A45F-2131-332A2F29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50D0-7A92-59D4-3330-CC2DA363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6265D-FD89-C6DF-387A-F28EE942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D4699-E95B-4A4E-1EA0-D16EC94B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E6A9-A7E6-91A6-AE96-ADF8A367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14B7-2430-D307-D92E-B349E89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4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6182-5814-DB1A-EF9F-DF0B165A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0F047-8396-83E8-A8F5-036E489C2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2343A-4D9D-6EDD-7D56-1F65DBDA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C5681-85ED-994B-500F-CA3CB8EA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3D6EA-5364-D6D2-75CF-B4BC48A5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16518-E516-6EAC-C841-E85D203E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3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2D051-973D-C63A-646F-D0C0B0A3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7675-B34B-C011-89FE-E1EB1B3E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3204-B717-555A-F04D-B46EB74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F6383-60D6-483E-AA8E-9EBCB8FAA70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C841-1424-54FE-BCB0-FA01A95FB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FF2F-A156-8D75-5E75-53856E33A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ABC2E-CEB6-45B1-8392-9C8F76F74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857B-BFE0-D2E0-85B9-2443DA8E9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CH-I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CDEE-C9E9-2235-30B3-A6C13688A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Dr Shola Usharani</a:t>
            </a:r>
          </a:p>
          <a:p>
            <a:r>
              <a:rPr lang="en-IN"/>
              <a:t>(24-01-2025)</a:t>
            </a:r>
          </a:p>
        </p:txBody>
      </p:sp>
    </p:spTree>
    <p:extLst>
      <p:ext uri="{BB962C8B-B14F-4D97-AF65-F5344CB8AC3E}">
        <p14:creationId xmlns:p14="http://schemas.microsoft.com/office/powerpoint/2010/main" val="256573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1F0B-7873-7C26-8073-9FF10EA1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r>
              <a:rPr lang="en-IN" dirty="0"/>
              <a:t>Questions to Solve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D32C-F33B-4D67-BC70-E71074858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585"/>
            <a:ext cx="10678886" cy="4351338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An IoT system is implemented using an </a:t>
            </a:r>
            <a:r>
              <a:rPr lang="en-US" b="1" dirty="0"/>
              <a:t>ultrasonic sensor</a:t>
            </a:r>
            <a:r>
              <a:rPr lang="en-US" dirty="0"/>
              <a:t> connected to a Raspberry Pi to monitor object distances (e.g., vehicle parking, obstacle detection). The system uses </a:t>
            </a:r>
            <a:r>
              <a:rPr lang="en-US" b="1" dirty="0"/>
              <a:t>Node-RED</a:t>
            </a:r>
            <a:r>
              <a:rPr lang="en-US" dirty="0"/>
              <a:t> to process the sensor data and generate a log file for every 2 seconds of interval containing distance measurements with vehicle parking status. This log file can be used for analysis or reporting.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IR (Infrared) sensor is integrated into a smart home system to detect motion (e.g., for security or energy efficiency). The system uses </a:t>
            </a:r>
            <a:r>
              <a:rPr lang="en-US" b="1" dirty="0"/>
              <a:t>Node-RED</a:t>
            </a:r>
            <a:r>
              <a:rPr lang="en-US" dirty="0"/>
              <a:t> on a Raspberry Pi to monitor motion, trigger events, and generate a log file with timestamps for each detection on every 2 seconds of interval. The log file can be used for auditing or behavior analysis.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a smart home setting, a </a:t>
            </a:r>
            <a:r>
              <a:rPr lang="en-US" b="1" dirty="0"/>
              <a:t>heartbeat sensor</a:t>
            </a:r>
            <a:r>
              <a:rPr lang="en-US" dirty="0"/>
              <a:t> (e.g., pulse rate or SPO2 sensor) is used to monitor the health status of occupants, particularly for elderly or health-conscious individuals. The sensor is integrated with </a:t>
            </a:r>
            <a:r>
              <a:rPr lang="en-US" b="1" dirty="0"/>
              <a:t>Node-RED</a:t>
            </a:r>
            <a:r>
              <a:rPr lang="en-US" dirty="0"/>
              <a:t> running on a Raspberry Pi to log heartbeat data, analyze trends, and generate a file for medical records or health analysis on every 2 seconds of interval.</a:t>
            </a:r>
          </a:p>
          <a:p>
            <a:pPr marL="914400" lvl="1" indent="-457200"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D05682-1B95-4580-2832-0F312DB6E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81450"/>
              </p:ext>
            </p:extLst>
          </p:nvPr>
        </p:nvGraphicFramePr>
        <p:xfrm>
          <a:off x="2144486" y="5375275"/>
          <a:ext cx="6524536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134">
                  <a:extLst>
                    <a:ext uri="{9D8B030D-6E8A-4147-A177-3AD203B41FA5}">
                      <a16:colId xmlns:a16="http://schemas.microsoft.com/office/drawing/2014/main" val="227887854"/>
                    </a:ext>
                  </a:extLst>
                </a:gridCol>
                <a:gridCol w="1631134">
                  <a:extLst>
                    <a:ext uri="{9D8B030D-6E8A-4147-A177-3AD203B41FA5}">
                      <a16:colId xmlns:a16="http://schemas.microsoft.com/office/drawing/2014/main" val="252331614"/>
                    </a:ext>
                  </a:extLst>
                </a:gridCol>
                <a:gridCol w="1631134">
                  <a:extLst>
                    <a:ext uri="{9D8B030D-6E8A-4147-A177-3AD203B41FA5}">
                      <a16:colId xmlns:a16="http://schemas.microsoft.com/office/drawing/2014/main" val="2553757264"/>
                    </a:ext>
                  </a:extLst>
                </a:gridCol>
                <a:gridCol w="1631134">
                  <a:extLst>
                    <a:ext uri="{9D8B030D-6E8A-4147-A177-3AD203B41FA5}">
                      <a16:colId xmlns:a16="http://schemas.microsoft.com/office/drawing/2014/main" val="3673863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Sensor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70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555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C70610-6FD3-F5C1-8F7B-E6DCFA0AD4D5}"/>
              </a:ext>
            </a:extLst>
          </p:cNvPr>
          <p:cNvSpPr txBox="1"/>
          <p:nvPr/>
        </p:nvSpPr>
        <p:spPr>
          <a:xfrm>
            <a:off x="7447280" y="1575832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2200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235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CH-I </vt:lpstr>
      <vt:lpstr>Questions to Solve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usharani shola</dc:creator>
  <cp:lastModifiedBy>usharani shola</cp:lastModifiedBy>
  <cp:revision>6</cp:revision>
  <dcterms:created xsi:type="dcterms:W3CDTF">2025-01-02T08:41:12Z</dcterms:created>
  <dcterms:modified xsi:type="dcterms:W3CDTF">2025-01-24T08:29:28Z</dcterms:modified>
</cp:coreProperties>
</file>