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A8B1-7E61-D238-6A60-D7D81BD09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95566-4A06-294F-87FC-B3259FADD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EC393-0805-7DDC-6CDB-351A8385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5C9-87EA-4AC6-A5D1-1EAC433A75C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B077-8D59-06FC-F70B-889EF410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E8543-D431-6E04-2331-2F3FDB97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6EB-DC3E-4426-B1D4-B1CE408C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25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269D-686A-8FA4-82CE-1333FC32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516F7-5AE4-209F-FFE4-4EB539297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A457-175C-792F-D252-97B7D4A5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5C9-87EA-4AC6-A5D1-1EAC433A75C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2F0D-3F6D-4448-1D7A-7B0635C7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34A75-105C-68D1-8907-6661D52E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6EB-DC3E-4426-B1D4-B1CE408C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1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F945F-7C6C-187E-A40F-A35D4BF2A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91D40-C5ED-487A-13CA-6C51A5E34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A4AB5-7AD0-5B7A-F342-BCC0D17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5C9-87EA-4AC6-A5D1-1EAC433A75C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064C-7EA8-2A91-901C-A3D75094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E700-781F-2317-82F1-149CC3B4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6EB-DC3E-4426-B1D4-B1CE408C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9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8BDA-B38D-C31A-A34C-893D2700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97FF-76CB-E908-3EA2-5F330909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6C820-F961-3CDB-0227-425D71FB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5C9-87EA-4AC6-A5D1-1EAC433A75C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C542-00F3-D300-CED1-F55BBA6C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3877-13CF-D13F-2414-7E9D1E85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6EB-DC3E-4426-B1D4-B1CE408C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7C4B-CB09-AED9-DD16-9AD88C1F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5A329-A8A1-54B5-AAD4-145CE77D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B562-0491-D138-4360-4463AEAC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5C9-87EA-4AC6-A5D1-1EAC433A75C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FF86-DCE0-1A88-8AAA-FFD6F7EC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9390-A2D2-B385-4A27-3FC7E7F6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6EB-DC3E-4426-B1D4-B1CE408C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2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A9CB-F92F-59A1-60F5-55B2A53F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A6B1-2E35-C5CC-1166-1DF66465D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E85B0-B71E-795A-44CE-0D5C90704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7D27D-8943-DDC4-895B-87DB400D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5C9-87EA-4AC6-A5D1-1EAC433A75C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9CF61-D19C-929E-B420-EE616374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5B2BF-F1CC-1F19-9456-C47635B5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6EB-DC3E-4426-B1D4-B1CE408C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37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0042-BB28-FF14-E8B4-0A13003F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FB43-6769-60E5-8F2E-85628BC6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8A1F4-359E-1BC5-E1FD-70125393C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39282-2038-C4BB-50D0-B31241AE1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067-7A69-DC88-37C9-58D49675E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A61AB-9DE9-03FF-5FB5-724CE35F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5C9-87EA-4AC6-A5D1-1EAC433A75C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7DF07-4043-6A50-F54C-839A4A0D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508A6-1AFA-8F42-7B22-55580F3E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6EB-DC3E-4426-B1D4-B1CE408C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07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B42A-79EB-8A04-FB81-BBE1CC59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6B48F-0DC2-9B43-4CD1-2C223956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5C9-87EA-4AC6-A5D1-1EAC433A75C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6D92-5C41-BAA9-C4B5-CBFD25C5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B548C-F850-E300-A618-AD87594F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6EB-DC3E-4426-B1D4-B1CE408C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7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46A06-EC87-5230-DDEC-FBB62860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5C9-87EA-4AC6-A5D1-1EAC433A75C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02F43-AFF2-FBA1-DAB8-68238299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490B-9E26-1061-5960-A0D7069A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6EB-DC3E-4426-B1D4-B1CE408C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3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8A00-F91D-AEE4-BEC9-4C6BC943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C65A-7E8E-8FD7-A816-F15FE7B4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54846-C398-238C-ECBD-B5D94D826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3DA5D-A198-13C2-97DC-E72FA426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5C9-87EA-4AC6-A5D1-1EAC433A75C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88C72-1214-DF30-2CCE-55DF4B85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F1CF0-E852-BD70-2649-8B261641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6EB-DC3E-4426-B1D4-B1CE408C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4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C89A-B103-A135-B791-283BB3BB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0E762-C270-B96C-8DAC-D9962442B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D470E-61C0-86D1-BE47-CE632C31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CA6D4-7D7A-169F-565B-DA6FFF82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E5C9-87EA-4AC6-A5D1-1EAC433A75C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B0028-ECA9-664E-9E17-BF70501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F7B0-9579-1B49-32FA-9B564AA9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6EB-DC3E-4426-B1D4-B1CE408C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35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21D3F-0FC7-8A84-8E30-CB32D7DF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C3A3-E170-7D64-A78B-505229ED3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F6BD-EF94-79E4-98B3-6EE6EE253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E5C9-87EA-4AC6-A5D1-1EAC433A75C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20F8A-721F-677E-BCE4-6F54C37DB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AEE5-11C3-9BCF-AC25-5E5508D28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176EB-DC3E-4426-B1D4-B1CE408CA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9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43FE-1AE3-B440-DC27-72BB8AC47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K-means clustering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E1225-48EB-9894-89F6-7FF7C772F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CH-V</a:t>
            </a:r>
          </a:p>
          <a:p>
            <a:r>
              <a:rPr lang="en-IN" dirty="0"/>
              <a:t>Dr Shola Usharani</a:t>
            </a:r>
          </a:p>
        </p:txBody>
      </p:sp>
    </p:spTree>
    <p:extLst>
      <p:ext uri="{BB962C8B-B14F-4D97-AF65-F5344CB8AC3E}">
        <p14:creationId xmlns:p14="http://schemas.microsoft.com/office/powerpoint/2010/main" val="354075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827F-DE73-6639-5625-92F69280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58E0-E71B-8D5C-AE4E-EE356AB5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Initialize the clusters and number of iterations</a:t>
            </a:r>
          </a:p>
          <a:p>
            <a:r>
              <a:rPr lang="en-IN" dirty="0"/>
              <a:t>Finding the distances</a:t>
            </a:r>
          </a:p>
          <a:p>
            <a:r>
              <a:rPr lang="en-IN" dirty="0"/>
              <a:t>For each iteration starting from 0	</a:t>
            </a:r>
          </a:p>
          <a:p>
            <a:pPr lvl="1"/>
            <a:r>
              <a:rPr lang="en-IN" dirty="0"/>
              <a:t>Calculate the distance of each point with </a:t>
            </a:r>
            <a:r>
              <a:rPr lang="en-IN" dirty="0" err="1"/>
              <a:t>clusterheads</a:t>
            </a:r>
            <a:endParaRPr lang="en-IN" dirty="0"/>
          </a:p>
          <a:p>
            <a:pPr lvl="1"/>
            <a:r>
              <a:rPr lang="en-IN" dirty="0"/>
              <a:t>Find the min distance cluster</a:t>
            </a:r>
          </a:p>
          <a:p>
            <a:pPr lvl="1"/>
            <a:r>
              <a:rPr lang="en-IN" dirty="0"/>
              <a:t>Assign the point into that cluster</a:t>
            </a:r>
          </a:p>
          <a:p>
            <a:pPr lvl="1"/>
            <a:r>
              <a:rPr lang="en-IN" dirty="0"/>
              <a:t>Assign the cluster with cluster index</a:t>
            </a:r>
          </a:p>
          <a:p>
            <a:r>
              <a:rPr lang="en-IN" dirty="0"/>
              <a:t>Recalculate the new </a:t>
            </a:r>
            <a:r>
              <a:rPr lang="en-IN" dirty="0" err="1"/>
              <a:t>cetroids</a:t>
            </a:r>
            <a:endParaRPr lang="en-IN" dirty="0"/>
          </a:p>
          <a:p>
            <a:r>
              <a:rPr lang="en-IN" dirty="0"/>
              <a:t>Generate cluster groups and assignment groups for points</a:t>
            </a:r>
          </a:p>
        </p:txBody>
      </p:sp>
    </p:spTree>
    <p:extLst>
      <p:ext uri="{BB962C8B-B14F-4D97-AF65-F5344CB8AC3E}">
        <p14:creationId xmlns:p14="http://schemas.microsoft.com/office/powerpoint/2010/main" val="89049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D44F-4E2D-2CC7-90F2-F383676D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to develop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659E0-243F-4EB1-B0EF-8D276F08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7" y="1690688"/>
            <a:ext cx="8804083" cy="4447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16078-9589-BE79-1E5D-1F42B7CE3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45" y="855285"/>
            <a:ext cx="4965255" cy="16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2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F4F7E0-B908-8D8F-B4DC-76FD89EE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528410"/>
            <a:ext cx="5127172" cy="5143047"/>
          </a:xfrm>
        </p:spPr>
        <p:txBody>
          <a:bodyPr>
            <a:normAutofit/>
          </a:bodyPr>
          <a:lstStyle/>
          <a:p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 </a:t>
            </a:r>
            <a:r>
              <a:rPr lang="en-IN" sz="20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sample dataset that have 8 data points representing temperature and humidity readings from environmental sensors. Perform K-means clustering algorithm for the given data set using Absolute</a:t>
            </a:r>
            <a:r>
              <a:rPr lang="en-IN" sz="2000" kern="0" dirty="0">
                <a:solidFill>
                  <a:srgbClr val="0D0D0D"/>
                </a:solidFill>
                <a:latin typeface="Times New Roman" panose="02020603050405020304" pitchFamily="18" charset="0"/>
              </a:rPr>
              <a:t> Distance. Display the sample out put in node red browser as 2d- chart. Consider there are three clusters for the given dataset.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F07CD9-EDB6-20F1-FA4D-1CF74F95B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260696"/>
              </p:ext>
            </p:extLst>
          </p:nvPr>
        </p:nvGraphicFramePr>
        <p:xfrm>
          <a:off x="6237514" y="609600"/>
          <a:ext cx="4757056" cy="606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539">
                  <a:extLst>
                    <a:ext uri="{9D8B030D-6E8A-4147-A177-3AD203B41FA5}">
                      <a16:colId xmlns:a16="http://schemas.microsoft.com/office/drawing/2014/main" val="2841765917"/>
                    </a:ext>
                  </a:extLst>
                </a:gridCol>
                <a:gridCol w="1510622">
                  <a:extLst>
                    <a:ext uri="{9D8B030D-6E8A-4147-A177-3AD203B41FA5}">
                      <a16:colId xmlns:a16="http://schemas.microsoft.com/office/drawing/2014/main" val="302797858"/>
                    </a:ext>
                  </a:extLst>
                </a:gridCol>
                <a:gridCol w="2245895">
                  <a:extLst>
                    <a:ext uri="{9D8B030D-6E8A-4147-A177-3AD203B41FA5}">
                      <a16:colId xmlns:a16="http://schemas.microsoft.com/office/drawing/2014/main" val="3439394211"/>
                    </a:ext>
                  </a:extLst>
                </a:gridCol>
              </a:tblGrid>
              <a:tr h="92383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 dirty="0">
                          <a:effectLst/>
                        </a:rPr>
                        <a:t>Temperature (°C)</a:t>
                      </a:r>
                      <a:endParaRPr lang="en-IN" sz="18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Humidity (%)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 dirty="0">
                          <a:effectLst/>
                        </a:rPr>
                        <a:t>Cluster</a:t>
                      </a:r>
                      <a:endParaRPr lang="en-IN" sz="18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433998"/>
                  </a:ext>
                </a:extLst>
              </a:tr>
              <a:tr h="29981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 dirty="0">
                          <a:effectLst/>
                        </a:rPr>
                        <a:t>22</a:t>
                      </a:r>
                      <a:endParaRPr lang="en-IN" sz="18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60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endParaRPr lang="en-IN" sz="18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067489"/>
                  </a:ext>
                </a:extLst>
              </a:tr>
              <a:tr h="69106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20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 dirty="0">
                          <a:effectLst/>
                        </a:rPr>
                        <a:t>55</a:t>
                      </a:r>
                      <a:endParaRPr lang="en-IN" sz="18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endParaRPr lang="en-IN" sz="18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016714"/>
                  </a:ext>
                </a:extLst>
              </a:tr>
              <a:tr h="69106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25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65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endParaRPr lang="en-IN" sz="18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562641"/>
                  </a:ext>
                </a:extLst>
              </a:tr>
              <a:tr h="69106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18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50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endParaRPr lang="en-IN" sz="18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384151"/>
                  </a:ext>
                </a:extLst>
              </a:tr>
              <a:tr h="69106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30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70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endParaRPr lang="en-IN" sz="18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2785578"/>
                  </a:ext>
                </a:extLst>
              </a:tr>
              <a:tr h="69106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21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58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endParaRPr lang="en-IN" sz="18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8538622"/>
                  </a:ext>
                </a:extLst>
              </a:tr>
              <a:tr h="69106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23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62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endParaRPr lang="en-IN" sz="18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3271600"/>
                  </a:ext>
                </a:extLst>
              </a:tr>
              <a:tr h="69106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26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IN" sz="1800">
                          <a:effectLst/>
                        </a:rPr>
                        <a:t>68</a:t>
                      </a:r>
                      <a:endParaRPr lang="en-IN" sz="18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endParaRPr lang="en-IN" sz="18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06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90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Times New Roman</vt:lpstr>
      <vt:lpstr>Office Theme</vt:lpstr>
      <vt:lpstr>K-means clustering </vt:lpstr>
      <vt:lpstr>Steps for clustering</vt:lpstr>
      <vt:lpstr>Flow to develop</vt:lpstr>
      <vt:lpstr>Consider a sample dataset that have 8 data points representing temperature and humidity readings from environmental sensors. Perform K-means clustering algorithm for the given data set using Absolute Distance. Display the sample out put in node red browser as 2d- chart. Consider there are three clusters for the given dataset.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usharani shola</dc:creator>
  <cp:lastModifiedBy>usharani shola</cp:lastModifiedBy>
  <cp:revision>2</cp:revision>
  <dcterms:created xsi:type="dcterms:W3CDTF">2025-03-28T04:41:17Z</dcterms:created>
  <dcterms:modified xsi:type="dcterms:W3CDTF">2025-03-28T08:51:23Z</dcterms:modified>
</cp:coreProperties>
</file>