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60" r:id="rId5"/>
    <p:sldId id="273" r:id="rId6"/>
    <p:sldId id="274" r:id="rId7"/>
    <p:sldId id="275" r:id="rId8"/>
    <p:sldId id="276" r:id="rId9"/>
    <p:sldId id="277" r:id="rId10"/>
    <p:sldId id="279" r:id="rId11"/>
    <p:sldId id="278" r:id="rId12"/>
    <p:sldId id="280" r:id="rId13"/>
    <p:sldId id="281" r:id="rId14"/>
    <p:sldId id="282" r:id="rId15"/>
    <p:sldId id="283" r:id="rId16"/>
    <p:sldId id="284" r:id="rId17"/>
    <p:sldId id="285" r:id="rId18"/>
    <p:sldId id="286" r:id="rId19"/>
    <p:sldId id="287" r:id="rId20"/>
    <p:sldId id="288" r:id="rId21"/>
    <p:sldId id="289" r:id="rId22"/>
    <p:sldId id="292" r:id="rId23"/>
    <p:sldId id="290" r:id="rId24"/>
    <p:sldId id="291" r:id="rId25"/>
    <p:sldId id="293" r:id="rId26"/>
    <p:sldId id="294" r:id="rId27"/>
    <p:sldId id="295" r:id="rId2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16899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1383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6286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483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11686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836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3182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88690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29560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33098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6914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45443189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874" y="0"/>
            <a:ext cx="12198985" cy="6872605"/>
            <a:chOff x="-7874" y="0"/>
            <a:chExt cx="12198985" cy="6872605"/>
          </a:xfrm>
        </p:grpSpPr>
        <p:pic>
          <p:nvPicPr>
            <p:cNvPr id="3" name="object 3"/>
            <p:cNvPicPr/>
            <p:nvPr/>
          </p:nvPicPr>
          <p:blipFill>
            <a:blip r:embed="rId2" cstate="print"/>
            <a:stretch>
              <a:fillRect/>
            </a:stretch>
          </p:blipFill>
          <p:spPr>
            <a:xfrm>
              <a:off x="-7874" y="0"/>
              <a:ext cx="12198540" cy="6872219"/>
            </a:xfrm>
            <a:prstGeom prst="rect">
              <a:avLst/>
            </a:prstGeom>
          </p:spPr>
        </p:pic>
        <p:sp>
          <p:nvSpPr>
            <p:cNvPr id="4" name="object 4"/>
            <p:cNvSpPr/>
            <p:nvPr/>
          </p:nvSpPr>
          <p:spPr>
            <a:xfrm>
              <a:off x="1673352" y="1187195"/>
              <a:ext cx="8844280" cy="4478020"/>
            </a:xfrm>
            <a:custGeom>
              <a:avLst/>
              <a:gdLst/>
              <a:ahLst/>
              <a:cxnLst/>
              <a:rect l="l" t="t" r="r" b="b"/>
              <a:pathLst>
                <a:path w="8844280" h="4478020">
                  <a:moveTo>
                    <a:pt x="4626864" y="4125468"/>
                  </a:moveTo>
                  <a:lnTo>
                    <a:pt x="4218432" y="4125468"/>
                  </a:lnTo>
                  <a:lnTo>
                    <a:pt x="4422648" y="4477512"/>
                  </a:lnTo>
                  <a:lnTo>
                    <a:pt x="4626864" y="4125468"/>
                  </a:lnTo>
                  <a:close/>
                </a:path>
                <a:path w="8844280" h="4478020">
                  <a:moveTo>
                    <a:pt x="8843772" y="0"/>
                  </a:moveTo>
                  <a:lnTo>
                    <a:pt x="0" y="0"/>
                  </a:lnTo>
                  <a:lnTo>
                    <a:pt x="0" y="714756"/>
                  </a:lnTo>
                  <a:lnTo>
                    <a:pt x="8843772" y="714756"/>
                  </a:lnTo>
                  <a:lnTo>
                    <a:pt x="8843772" y="0"/>
                  </a:lnTo>
                  <a:close/>
                </a:path>
              </a:pathLst>
            </a:custGeom>
            <a:solidFill>
              <a:srgbClr val="539E39"/>
            </a:solidFill>
          </p:spPr>
          <p:txBody>
            <a:bodyPr wrap="square" lIns="0" tIns="0" rIns="0" bIns="0" rtlCol="0"/>
            <a:lstStyle/>
            <a:p>
              <a:endParaRPr/>
            </a:p>
          </p:txBody>
        </p:sp>
      </p:grpSp>
      <p:sp>
        <p:nvSpPr>
          <p:cNvPr id="5" name="object 5"/>
          <p:cNvSpPr txBox="1"/>
          <p:nvPr/>
        </p:nvSpPr>
        <p:spPr>
          <a:xfrm>
            <a:off x="1668779" y="1991867"/>
            <a:ext cx="8846820" cy="2390398"/>
          </a:xfrm>
          <a:prstGeom prst="rect">
            <a:avLst/>
          </a:prstGeom>
          <a:solidFill>
            <a:srgbClr val="539E39"/>
          </a:solidFill>
        </p:spPr>
        <p:txBody>
          <a:bodyPr vert="horz" wrap="square" lIns="0" tIns="5080" rIns="0" bIns="0" rtlCol="0">
            <a:spAutoFit/>
          </a:bodyPr>
          <a:lstStyle/>
          <a:p>
            <a:pPr>
              <a:lnSpc>
                <a:spcPct val="100000"/>
              </a:lnSpc>
              <a:spcBef>
                <a:spcPts val="40"/>
              </a:spcBef>
            </a:pPr>
            <a:endParaRPr sz="4200" dirty="0">
              <a:latin typeface="Times New Roman"/>
              <a:cs typeface="Times New Roman"/>
            </a:endParaRPr>
          </a:p>
          <a:p>
            <a:pPr marL="1162685" marR="1122680" algn="ctr">
              <a:lnSpc>
                <a:spcPts val="4610"/>
              </a:lnSpc>
            </a:pPr>
            <a:r>
              <a:rPr lang="en-US" sz="4800" spc="-165" dirty="0">
                <a:solidFill>
                  <a:srgbClr val="FFFDFF"/>
                </a:solidFill>
                <a:latin typeface="Calibri Light"/>
                <a:cs typeface="Calibri Light"/>
              </a:rPr>
              <a:t>Templates</a:t>
            </a:r>
            <a:endParaRPr sz="4800" dirty="0">
              <a:latin typeface="Calibri Light"/>
              <a:cs typeface="Calibri Light"/>
            </a:endParaRPr>
          </a:p>
          <a:p>
            <a:pPr marL="9525" algn="ctr">
              <a:lnSpc>
                <a:spcPct val="100000"/>
              </a:lnSpc>
              <a:spcBef>
                <a:spcPts val="930"/>
              </a:spcBef>
            </a:pPr>
            <a:r>
              <a:rPr sz="1800" u="sng" spc="40" dirty="0">
                <a:solidFill>
                  <a:srgbClr val="FFFDFF"/>
                </a:solidFill>
                <a:uFill>
                  <a:solidFill>
                    <a:srgbClr val="FFFDFF"/>
                  </a:solidFill>
                </a:uFill>
                <a:latin typeface="Cambria"/>
                <a:cs typeface="Cambria"/>
              </a:rPr>
              <a:t>Lecture</a:t>
            </a:r>
            <a:r>
              <a:rPr sz="1800" u="sng" spc="15" dirty="0">
                <a:solidFill>
                  <a:srgbClr val="FFFDFF"/>
                </a:solidFill>
                <a:uFill>
                  <a:solidFill>
                    <a:srgbClr val="FFFDFF"/>
                  </a:solidFill>
                </a:uFill>
                <a:latin typeface="Cambria"/>
                <a:cs typeface="Cambria"/>
              </a:rPr>
              <a:t> </a:t>
            </a:r>
            <a:r>
              <a:rPr sz="1800" u="sng" spc="-25" dirty="0">
                <a:solidFill>
                  <a:srgbClr val="FFFDFF"/>
                </a:solidFill>
                <a:uFill>
                  <a:solidFill>
                    <a:srgbClr val="FFFDFF"/>
                  </a:solidFill>
                </a:uFill>
                <a:latin typeface="Cambria"/>
                <a:cs typeface="Cambria"/>
              </a:rPr>
              <a:t>1</a:t>
            </a:r>
            <a:r>
              <a:rPr lang="en-US" u="sng" spc="-25" dirty="0">
                <a:solidFill>
                  <a:srgbClr val="FFFDFF"/>
                </a:solidFill>
                <a:uFill>
                  <a:solidFill>
                    <a:srgbClr val="FFFDFF"/>
                  </a:solidFill>
                </a:uFill>
                <a:latin typeface="Cambria"/>
                <a:cs typeface="Cambria"/>
              </a:rPr>
              <a:t>6</a:t>
            </a:r>
            <a:endParaRPr sz="1800" dirty="0">
              <a:latin typeface="Cambria"/>
              <a:cs typeface="Cambria"/>
            </a:endParaRPr>
          </a:p>
          <a:p>
            <a:pPr>
              <a:lnSpc>
                <a:spcPct val="100000"/>
              </a:lnSpc>
            </a:pPr>
            <a:endParaRPr sz="2100" dirty="0">
              <a:latin typeface="Cambria"/>
              <a:cs typeface="Cambria"/>
            </a:endParaRPr>
          </a:p>
          <a:p>
            <a:pPr marL="8890" algn="ctr">
              <a:lnSpc>
                <a:spcPct val="100000"/>
              </a:lnSpc>
              <a:spcBef>
                <a:spcPts val="1710"/>
              </a:spcBef>
            </a:pPr>
            <a:r>
              <a:rPr sz="1400" spc="25" dirty="0">
                <a:solidFill>
                  <a:srgbClr val="FFFDFF"/>
                </a:solidFill>
                <a:latin typeface="Cambria"/>
                <a:cs typeface="Cambria"/>
              </a:rPr>
              <a:t>By:</a:t>
            </a:r>
            <a:r>
              <a:rPr sz="1400" spc="-70" dirty="0">
                <a:solidFill>
                  <a:srgbClr val="FFFDFF"/>
                </a:solidFill>
                <a:latin typeface="Cambria"/>
                <a:cs typeface="Cambria"/>
              </a:rPr>
              <a:t> </a:t>
            </a:r>
            <a:r>
              <a:rPr lang="en-US" sz="1400" spc="45" dirty="0">
                <a:solidFill>
                  <a:srgbClr val="FFFDFF"/>
                </a:solidFill>
                <a:latin typeface="Cambria"/>
                <a:cs typeface="Cambria"/>
              </a:rPr>
              <a:t>Ahmad </a:t>
            </a:r>
            <a:r>
              <a:rPr lang="en-US" sz="1400" spc="45" dirty="0" err="1">
                <a:solidFill>
                  <a:srgbClr val="FFFDFF"/>
                </a:solidFill>
                <a:latin typeface="Cambria"/>
                <a:cs typeface="Cambria"/>
              </a:rPr>
              <a:t>Arsalan</a:t>
            </a:r>
            <a:endParaRPr sz="1400" dirty="0">
              <a:latin typeface="Cambria"/>
              <a:cs typeface="Cambria"/>
            </a:endParaRPr>
          </a:p>
        </p:txBody>
      </p:sp>
      <p:sp>
        <p:nvSpPr>
          <p:cNvPr id="6" name="object 6"/>
          <p:cNvSpPr txBox="1">
            <a:spLocks noGrp="1"/>
          </p:cNvSpPr>
          <p:nvPr>
            <p:ph type="title"/>
          </p:nvPr>
        </p:nvSpPr>
        <p:spPr>
          <a:xfrm>
            <a:off x="1673351" y="1187196"/>
            <a:ext cx="8844280" cy="541174"/>
          </a:xfrm>
          <a:prstGeom prst="rect">
            <a:avLst/>
          </a:prstGeom>
        </p:spPr>
        <p:txBody>
          <a:bodyPr vert="horz" wrap="square" lIns="0" tIns="170180" rIns="0" bIns="0" rtlCol="0">
            <a:spAutoFit/>
          </a:bodyPr>
          <a:lstStyle/>
          <a:p>
            <a:pPr marL="14604" algn="ctr">
              <a:lnSpc>
                <a:spcPct val="100000"/>
              </a:lnSpc>
              <a:spcBef>
                <a:spcPts val="1340"/>
              </a:spcBef>
            </a:pPr>
            <a:r>
              <a:rPr sz="2400" spc="190" dirty="0">
                <a:solidFill>
                  <a:srgbClr val="FFFDFF"/>
                </a:solidFill>
                <a:latin typeface="Cambria"/>
                <a:cs typeface="Cambria"/>
              </a:rPr>
              <a:t>O</a:t>
            </a:r>
            <a:r>
              <a:rPr sz="2400" spc="75" dirty="0">
                <a:solidFill>
                  <a:srgbClr val="FFFDFF"/>
                </a:solidFill>
                <a:latin typeface="Cambria"/>
                <a:cs typeface="Cambria"/>
              </a:rPr>
              <a:t>b</a:t>
            </a:r>
            <a:r>
              <a:rPr sz="2400" spc="-105" dirty="0">
                <a:solidFill>
                  <a:srgbClr val="FFFDFF"/>
                </a:solidFill>
                <a:latin typeface="Cambria"/>
                <a:cs typeface="Cambria"/>
              </a:rPr>
              <a:t>j</a:t>
            </a:r>
            <a:r>
              <a:rPr sz="2400" spc="50" dirty="0">
                <a:solidFill>
                  <a:srgbClr val="FFFDFF"/>
                </a:solidFill>
                <a:latin typeface="Cambria"/>
                <a:cs typeface="Cambria"/>
              </a:rPr>
              <a:t>e</a:t>
            </a:r>
            <a:r>
              <a:rPr sz="2400" spc="30" dirty="0">
                <a:solidFill>
                  <a:srgbClr val="FFFDFF"/>
                </a:solidFill>
                <a:latin typeface="Cambria"/>
                <a:cs typeface="Cambria"/>
              </a:rPr>
              <a:t>c</a:t>
            </a:r>
            <a:r>
              <a:rPr sz="2400" spc="-90" dirty="0">
                <a:solidFill>
                  <a:srgbClr val="FFFDFF"/>
                </a:solidFill>
                <a:latin typeface="Cambria"/>
                <a:cs typeface="Cambria"/>
              </a:rPr>
              <a:t>t</a:t>
            </a:r>
            <a:r>
              <a:rPr sz="2400" spc="-185" dirty="0">
                <a:solidFill>
                  <a:srgbClr val="FFFDFF"/>
                </a:solidFill>
                <a:latin typeface="Cambria"/>
                <a:cs typeface="Cambria"/>
              </a:rPr>
              <a:t> </a:t>
            </a:r>
            <a:r>
              <a:rPr sz="2400" spc="190" dirty="0">
                <a:solidFill>
                  <a:srgbClr val="FFFDFF"/>
                </a:solidFill>
                <a:latin typeface="Cambria"/>
                <a:cs typeface="Cambria"/>
              </a:rPr>
              <a:t>O</a:t>
            </a:r>
            <a:r>
              <a:rPr sz="2400" spc="-110" dirty="0">
                <a:solidFill>
                  <a:srgbClr val="FFFDFF"/>
                </a:solidFill>
                <a:latin typeface="Cambria"/>
                <a:cs typeface="Cambria"/>
              </a:rPr>
              <a:t>r</a:t>
            </a:r>
            <a:r>
              <a:rPr sz="2400" spc="-135" dirty="0">
                <a:solidFill>
                  <a:srgbClr val="FFFDFF"/>
                </a:solidFill>
                <a:latin typeface="Cambria"/>
                <a:cs typeface="Cambria"/>
              </a:rPr>
              <a:t>i</a:t>
            </a:r>
            <a:r>
              <a:rPr sz="2400" spc="50" dirty="0">
                <a:solidFill>
                  <a:srgbClr val="FFFDFF"/>
                </a:solidFill>
                <a:latin typeface="Cambria"/>
                <a:cs typeface="Cambria"/>
              </a:rPr>
              <a:t>e</a:t>
            </a:r>
            <a:r>
              <a:rPr sz="2400" spc="-120" dirty="0">
                <a:solidFill>
                  <a:srgbClr val="FFFDFF"/>
                </a:solidFill>
                <a:latin typeface="Cambria"/>
                <a:cs typeface="Cambria"/>
              </a:rPr>
              <a:t>n</a:t>
            </a:r>
            <a:r>
              <a:rPr sz="2400" spc="-254" dirty="0">
                <a:solidFill>
                  <a:srgbClr val="FFFDFF"/>
                </a:solidFill>
                <a:latin typeface="Cambria"/>
                <a:cs typeface="Cambria"/>
              </a:rPr>
              <a:t>t</a:t>
            </a:r>
            <a:r>
              <a:rPr sz="2400" spc="50" dirty="0">
                <a:solidFill>
                  <a:srgbClr val="FFFDFF"/>
                </a:solidFill>
                <a:latin typeface="Cambria"/>
                <a:cs typeface="Cambria"/>
              </a:rPr>
              <a:t>e</a:t>
            </a:r>
            <a:r>
              <a:rPr sz="2400" spc="165" dirty="0">
                <a:solidFill>
                  <a:srgbClr val="FFFDFF"/>
                </a:solidFill>
                <a:latin typeface="Cambria"/>
                <a:cs typeface="Cambria"/>
              </a:rPr>
              <a:t>d</a:t>
            </a:r>
            <a:r>
              <a:rPr sz="2400" spc="-195" dirty="0">
                <a:solidFill>
                  <a:srgbClr val="FFFDFF"/>
                </a:solidFill>
                <a:latin typeface="Cambria"/>
                <a:cs typeface="Cambria"/>
              </a:rPr>
              <a:t> </a:t>
            </a:r>
            <a:r>
              <a:rPr sz="2400" spc="-145" dirty="0">
                <a:solidFill>
                  <a:srgbClr val="FFFDFF"/>
                </a:solidFill>
                <a:latin typeface="Cambria"/>
                <a:cs typeface="Cambria"/>
              </a:rPr>
              <a:t>P</a:t>
            </a:r>
            <a:r>
              <a:rPr sz="2400" spc="-254" dirty="0">
                <a:solidFill>
                  <a:srgbClr val="FFFDFF"/>
                </a:solidFill>
                <a:latin typeface="Cambria"/>
                <a:cs typeface="Cambria"/>
              </a:rPr>
              <a:t>r</a:t>
            </a:r>
            <a:r>
              <a:rPr sz="2400" spc="-55" dirty="0">
                <a:solidFill>
                  <a:srgbClr val="FFFDFF"/>
                </a:solidFill>
                <a:latin typeface="Cambria"/>
                <a:cs typeface="Cambria"/>
              </a:rPr>
              <a:t>o</a:t>
            </a:r>
            <a:r>
              <a:rPr sz="2400" spc="150" dirty="0">
                <a:solidFill>
                  <a:srgbClr val="FFFDFF"/>
                </a:solidFill>
                <a:latin typeface="Cambria"/>
                <a:cs typeface="Cambria"/>
              </a:rPr>
              <a:t>g</a:t>
            </a:r>
            <a:r>
              <a:rPr sz="2400" spc="-220" dirty="0">
                <a:solidFill>
                  <a:srgbClr val="FFFDFF"/>
                </a:solidFill>
                <a:latin typeface="Cambria"/>
                <a:cs typeface="Cambria"/>
              </a:rPr>
              <a:t>r</a:t>
            </a:r>
            <a:r>
              <a:rPr sz="2400" spc="-60" dirty="0">
                <a:solidFill>
                  <a:srgbClr val="FFFDFF"/>
                </a:solidFill>
                <a:latin typeface="Cambria"/>
                <a:cs typeface="Cambria"/>
              </a:rPr>
              <a:t>a</a:t>
            </a:r>
            <a:r>
              <a:rPr sz="2400" spc="-85" dirty="0">
                <a:solidFill>
                  <a:srgbClr val="FFFDFF"/>
                </a:solidFill>
                <a:latin typeface="Cambria"/>
                <a:cs typeface="Cambria"/>
              </a:rPr>
              <a:t>mm</a:t>
            </a:r>
            <a:r>
              <a:rPr sz="2400" spc="-135" dirty="0">
                <a:solidFill>
                  <a:srgbClr val="FFFDFF"/>
                </a:solidFill>
                <a:latin typeface="Cambria"/>
                <a:cs typeface="Cambria"/>
              </a:rPr>
              <a:t>i</a:t>
            </a:r>
            <a:r>
              <a:rPr sz="2400" spc="-105" dirty="0">
                <a:solidFill>
                  <a:srgbClr val="FFFDFF"/>
                </a:solidFill>
                <a:latin typeface="Cambria"/>
                <a:cs typeface="Cambria"/>
              </a:rPr>
              <a:t>n</a:t>
            </a:r>
            <a:r>
              <a:rPr sz="2400" spc="310" dirty="0">
                <a:solidFill>
                  <a:srgbClr val="FFFDFF"/>
                </a:solidFill>
                <a:latin typeface="Cambria"/>
                <a:cs typeface="Cambria"/>
              </a:rPr>
              <a:t>g</a:t>
            </a:r>
            <a:endParaRPr sz="2400" dirty="0">
              <a:latin typeface="Cambria"/>
              <a:cs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26852" y="9144"/>
            <a:ext cx="1539240" cy="556260"/>
          </a:xfrm>
          <a:custGeom>
            <a:avLst/>
            <a:gdLst/>
            <a:ahLst/>
            <a:cxnLst/>
            <a:rect l="l" t="t" r="r" b="b"/>
            <a:pathLst>
              <a:path w="1539240" h="556260">
                <a:moveTo>
                  <a:pt x="1539240" y="556259"/>
                </a:moveTo>
                <a:lnTo>
                  <a:pt x="1494052" y="532873"/>
                </a:lnTo>
                <a:lnTo>
                  <a:pt x="1448469" y="509952"/>
                </a:lnTo>
                <a:lnTo>
                  <a:pt x="1402509" y="487488"/>
                </a:lnTo>
                <a:lnTo>
                  <a:pt x="1356195" y="465474"/>
                </a:lnTo>
                <a:lnTo>
                  <a:pt x="1309547" y="443903"/>
                </a:lnTo>
                <a:lnTo>
                  <a:pt x="1262585" y="422765"/>
                </a:lnTo>
                <a:lnTo>
                  <a:pt x="1215331" y="402054"/>
                </a:lnTo>
                <a:lnTo>
                  <a:pt x="1167806" y="381761"/>
                </a:lnTo>
                <a:lnTo>
                  <a:pt x="1120030" y="361880"/>
                </a:lnTo>
                <a:lnTo>
                  <a:pt x="1072025" y="342401"/>
                </a:lnTo>
                <a:lnTo>
                  <a:pt x="1023810" y="323317"/>
                </a:lnTo>
                <a:lnTo>
                  <a:pt x="975408" y="304621"/>
                </a:lnTo>
                <a:lnTo>
                  <a:pt x="926838" y="286304"/>
                </a:lnTo>
                <a:lnTo>
                  <a:pt x="878122" y="268359"/>
                </a:lnTo>
                <a:lnTo>
                  <a:pt x="829281" y="250778"/>
                </a:lnTo>
                <a:lnTo>
                  <a:pt x="780335" y="233552"/>
                </a:lnTo>
                <a:lnTo>
                  <a:pt x="731306" y="216676"/>
                </a:lnTo>
                <a:lnTo>
                  <a:pt x="682213" y="200139"/>
                </a:lnTo>
                <a:lnTo>
                  <a:pt x="633079" y="183935"/>
                </a:lnTo>
                <a:lnTo>
                  <a:pt x="583923" y="168056"/>
                </a:lnTo>
                <a:lnTo>
                  <a:pt x="534767" y="152494"/>
                </a:lnTo>
                <a:lnTo>
                  <a:pt x="485632" y="137241"/>
                </a:lnTo>
                <a:lnTo>
                  <a:pt x="436538" y="122290"/>
                </a:lnTo>
                <a:lnTo>
                  <a:pt x="387506" y="107632"/>
                </a:lnTo>
                <a:lnTo>
                  <a:pt x="338558" y="93260"/>
                </a:lnTo>
                <a:lnTo>
                  <a:pt x="289713" y="79166"/>
                </a:lnTo>
                <a:lnTo>
                  <a:pt x="240994" y="65342"/>
                </a:lnTo>
                <a:lnTo>
                  <a:pt x="192420" y="51780"/>
                </a:lnTo>
                <a:lnTo>
                  <a:pt x="144013" y="38473"/>
                </a:lnTo>
                <a:lnTo>
                  <a:pt x="95793" y="25412"/>
                </a:lnTo>
                <a:lnTo>
                  <a:pt x="47782" y="12590"/>
                </a:lnTo>
                <a:lnTo>
                  <a:pt x="0" y="0"/>
                </a:lnTo>
              </a:path>
            </a:pathLst>
          </a:custGeom>
          <a:ln w="9524">
            <a:solidFill>
              <a:srgbClr val="000000"/>
            </a:solidFill>
          </a:ln>
        </p:spPr>
        <p:txBody>
          <a:bodyPr wrap="square" lIns="0" tIns="0" rIns="0" bIns="0" rtlCol="0"/>
          <a:lstStyle/>
          <a:p>
            <a:endParaRPr/>
          </a:p>
        </p:txBody>
      </p:sp>
      <p:sp>
        <p:nvSpPr>
          <p:cNvPr id="3" name="object 3"/>
          <p:cNvSpPr/>
          <p:nvPr/>
        </p:nvSpPr>
        <p:spPr>
          <a:xfrm>
            <a:off x="10247376" y="5013959"/>
            <a:ext cx="1918970" cy="1830705"/>
          </a:xfrm>
          <a:custGeom>
            <a:avLst/>
            <a:gdLst/>
            <a:ahLst/>
            <a:cxnLst/>
            <a:rect l="l" t="t" r="r" b="b"/>
            <a:pathLst>
              <a:path w="1918970" h="1830704">
                <a:moveTo>
                  <a:pt x="0" y="1830323"/>
                </a:moveTo>
                <a:lnTo>
                  <a:pt x="39967" y="1799241"/>
                </a:lnTo>
                <a:lnTo>
                  <a:pt x="79858" y="1767980"/>
                </a:lnTo>
                <a:lnTo>
                  <a:pt x="119670" y="1736542"/>
                </a:lnTo>
                <a:lnTo>
                  <a:pt x="159401" y="1704928"/>
                </a:lnTo>
                <a:lnTo>
                  <a:pt x="199047" y="1673138"/>
                </a:lnTo>
                <a:lnTo>
                  <a:pt x="238606" y="1641175"/>
                </a:lnTo>
                <a:lnTo>
                  <a:pt x="278075" y="1609037"/>
                </a:lnTo>
                <a:lnTo>
                  <a:pt x="317452" y="1576728"/>
                </a:lnTo>
                <a:lnTo>
                  <a:pt x="356734" y="1544248"/>
                </a:lnTo>
                <a:lnTo>
                  <a:pt x="395919" y="1511597"/>
                </a:lnTo>
                <a:lnTo>
                  <a:pt x="435003" y="1478777"/>
                </a:lnTo>
                <a:lnTo>
                  <a:pt x="473985" y="1445789"/>
                </a:lnTo>
                <a:lnTo>
                  <a:pt x="512861" y="1412633"/>
                </a:lnTo>
                <a:lnTo>
                  <a:pt x="551629" y="1379312"/>
                </a:lnTo>
                <a:lnTo>
                  <a:pt x="590287" y="1345825"/>
                </a:lnTo>
                <a:lnTo>
                  <a:pt x="628831" y="1312174"/>
                </a:lnTo>
                <a:lnTo>
                  <a:pt x="667259" y="1278360"/>
                </a:lnTo>
                <a:lnTo>
                  <a:pt x="705569" y="1244385"/>
                </a:lnTo>
                <a:lnTo>
                  <a:pt x="743757" y="1210247"/>
                </a:lnTo>
                <a:lnTo>
                  <a:pt x="781821" y="1175950"/>
                </a:lnTo>
                <a:lnTo>
                  <a:pt x="819759" y="1141494"/>
                </a:lnTo>
                <a:lnTo>
                  <a:pt x="857568" y="1106880"/>
                </a:lnTo>
                <a:lnTo>
                  <a:pt x="895245" y="1072109"/>
                </a:lnTo>
                <a:lnTo>
                  <a:pt x="932787" y="1037182"/>
                </a:lnTo>
                <a:lnTo>
                  <a:pt x="970193" y="1002099"/>
                </a:lnTo>
                <a:lnTo>
                  <a:pt x="1007459" y="966863"/>
                </a:lnTo>
                <a:lnTo>
                  <a:pt x="1044582" y="931474"/>
                </a:lnTo>
                <a:lnTo>
                  <a:pt x="1081561" y="895933"/>
                </a:lnTo>
                <a:lnTo>
                  <a:pt x="1118392" y="860241"/>
                </a:lnTo>
                <a:lnTo>
                  <a:pt x="1155073" y="824399"/>
                </a:lnTo>
                <a:lnTo>
                  <a:pt x="1191601" y="788408"/>
                </a:lnTo>
                <a:lnTo>
                  <a:pt x="1227973" y="752269"/>
                </a:lnTo>
                <a:lnTo>
                  <a:pt x="1264187" y="715984"/>
                </a:lnTo>
                <a:lnTo>
                  <a:pt x="1300241" y="679552"/>
                </a:lnTo>
                <a:lnTo>
                  <a:pt x="1336131" y="642976"/>
                </a:lnTo>
                <a:lnTo>
                  <a:pt x="1371855" y="606256"/>
                </a:lnTo>
                <a:lnTo>
                  <a:pt x="1407411" y="569393"/>
                </a:lnTo>
                <a:lnTo>
                  <a:pt x="1442795" y="532388"/>
                </a:lnTo>
                <a:lnTo>
                  <a:pt x="1478006" y="495242"/>
                </a:lnTo>
                <a:lnTo>
                  <a:pt x="1513039" y="457957"/>
                </a:lnTo>
                <a:lnTo>
                  <a:pt x="1547894" y="420533"/>
                </a:lnTo>
                <a:lnTo>
                  <a:pt x="1582567" y="382971"/>
                </a:lnTo>
                <a:lnTo>
                  <a:pt x="1617055" y="345272"/>
                </a:lnTo>
                <a:lnTo>
                  <a:pt x="1651357" y="307438"/>
                </a:lnTo>
                <a:lnTo>
                  <a:pt x="1685468" y="269469"/>
                </a:lnTo>
                <a:lnTo>
                  <a:pt x="1719387" y="231366"/>
                </a:lnTo>
                <a:lnTo>
                  <a:pt x="1753111" y="193131"/>
                </a:lnTo>
                <a:lnTo>
                  <a:pt x="1786638" y="154764"/>
                </a:lnTo>
                <a:lnTo>
                  <a:pt x="1819964" y="116266"/>
                </a:lnTo>
                <a:lnTo>
                  <a:pt x="1853088" y="77639"/>
                </a:lnTo>
                <a:lnTo>
                  <a:pt x="1886006" y="38883"/>
                </a:lnTo>
                <a:lnTo>
                  <a:pt x="1918716" y="0"/>
                </a:lnTo>
              </a:path>
            </a:pathLst>
          </a:custGeom>
          <a:ln w="9525">
            <a:solidFill>
              <a:srgbClr val="000000"/>
            </a:solidFill>
          </a:ln>
        </p:spPr>
        <p:txBody>
          <a:bodyPr wrap="square" lIns="0" tIns="0" rIns="0" bIns="0" rtlCol="0"/>
          <a:lstStyle/>
          <a:p>
            <a:endParaRPr/>
          </a:p>
        </p:txBody>
      </p:sp>
      <p:sp>
        <p:nvSpPr>
          <p:cNvPr id="4" name="object 4"/>
          <p:cNvSpPr/>
          <p:nvPr/>
        </p:nvSpPr>
        <p:spPr>
          <a:xfrm>
            <a:off x="11202923" y="9144"/>
            <a:ext cx="963294" cy="367665"/>
          </a:xfrm>
          <a:custGeom>
            <a:avLst/>
            <a:gdLst/>
            <a:ahLst/>
            <a:cxnLst/>
            <a:rect l="l" t="t" r="r" b="b"/>
            <a:pathLst>
              <a:path w="963295" h="367665">
                <a:moveTo>
                  <a:pt x="963168" y="367283"/>
                </a:moveTo>
                <a:lnTo>
                  <a:pt x="916739" y="345322"/>
                </a:lnTo>
                <a:lnTo>
                  <a:pt x="869978" y="323783"/>
                </a:lnTo>
                <a:lnTo>
                  <a:pt x="822909" y="302658"/>
                </a:lnTo>
                <a:lnTo>
                  <a:pt x="775557" y="281939"/>
                </a:lnTo>
                <a:lnTo>
                  <a:pt x="727948" y="261621"/>
                </a:lnTo>
                <a:lnTo>
                  <a:pt x="680106" y="241696"/>
                </a:lnTo>
                <a:lnTo>
                  <a:pt x="632057" y="222157"/>
                </a:lnTo>
                <a:lnTo>
                  <a:pt x="583826" y="202996"/>
                </a:lnTo>
                <a:lnTo>
                  <a:pt x="535437" y="184207"/>
                </a:lnTo>
                <a:lnTo>
                  <a:pt x="486918" y="165782"/>
                </a:lnTo>
                <a:lnTo>
                  <a:pt x="438291" y="147714"/>
                </a:lnTo>
                <a:lnTo>
                  <a:pt x="389583" y="129997"/>
                </a:lnTo>
                <a:lnTo>
                  <a:pt x="340818" y="112622"/>
                </a:lnTo>
                <a:lnTo>
                  <a:pt x="292022" y="95583"/>
                </a:lnTo>
                <a:lnTo>
                  <a:pt x="243220" y="78872"/>
                </a:lnTo>
                <a:lnTo>
                  <a:pt x="194438" y="62483"/>
                </a:lnTo>
                <a:lnTo>
                  <a:pt x="145699" y="46409"/>
                </a:lnTo>
                <a:lnTo>
                  <a:pt x="97030" y="30641"/>
                </a:lnTo>
                <a:lnTo>
                  <a:pt x="48455" y="15174"/>
                </a:lnTo>
                <a:lnTo>
                  <a:pt x="0" y="0"/>
                </a:lnTo>
              </a:path>
            </a:pathLst>
          </a:custGeom>
          <a:ln w="9525">
            <a:solidFill>
              <a:srgbClr val="000000"/>
            </a:solidFill>
            <a:prstDash val="sysDash"/>
          </a:ln>
        </p:spPr>
        <p:txBody>
          <a:bodyPr wrap="square" lIns="0" tIns="0" rIns="0" bIns="0" rtlCol="0"/>
          <a:lstStyle/>
          <a:p>
            <a:endParaRPr/>
          </a:p>
        </p:txBody>
      </p:sp>
      <p:sp>
        <p:nvSpPr>
          <p:cNvPr id="5" name="object 5"/>
          <p:cNvSpPr/>
          <p:nvPr/>
        </p:nvSpPr>
        <p:spPr>
          <a:xfrm>
            <a:off x="10494264" y="5274564"/>
            <a:ext cx="1667510" cy="1579245"/>
          </a:xfrm>
          <a:custGeom>
            <a:avLst/>
            <a:gdLst/>
            <a:ahLst/>
            <a:cxnLst/>
            <a:rect l="l" t="t" r="r" b="b"/>
            <a:pathLst>
              <a:path w="1667509" h="1579245">
                <a:moveTo>
                  <a:pt x="0" y="1578863"/>
                </a:moveTo>
                <a:lnTo>
                  <a:pt x="39546" y="1547081"/>
                </a:lnTo>
                <a:lnTo>
                  <a:pt x="79018" y="1515145"/>
                </a:lnTo>
                <a:lnTo>
                  <a:pt x="118415" y="1483054"/>
                </a:lnTo>
                <a:lnTo>
                  <a:pt x="157733" y="1450809"/>
                </a:lnTo>
                <a:lnTo>
                  <a:pt x="196970" y="1418411"/>
                </a:lnTo>
                <a:lnTo>
                  <a:pt x="236122" y="1385859"/>
                </a:lnTo>
                <a:lnTo>
                  <a:pt x="275187" y="1353154"/>
                </a:lnTo>
                <a:lnTo>
                  <a:pt x="314161" y="1320296"/>
                </a:lnTo>
                <a:lnTo>
                  <a:pt x="353043" y="1287285"/>
                </a:lnTo>
                <a:lnTo>
                  <a:pt x="391830" y="1254123"/>
                </a:lnTo>
                <a:lnTo>
                  <a:pt x="430517" y="1220808"/>
                </a:lnTo>
                <a:lnTo>
                  <a:pt x="469104" y="1187342"/>
                </a:lnTo>
                <a:lnTo>
                  <a:pt x="507586" y="1153725"/>
                </a:lnTo>
                <a:lnTo>
                  <a:pt x="545962" y="1119957"/>
                </a:lnTo>
                <a:lnTo>
                  <a:pt x="584228" y="1086038"/>
                </a:lnTo>
                <a:lnTo>
                  <a:pt x="622381" y="1051969"/>
                </a:lnTo>
                <a:lnTo>
                  <a:pt x="660419" y="1017750"/>
                </a:lnTo>
                <a:lnTo>
                  <a:pt x="698339" y="983382"/>
                </a:lnTo>
                <a:lnTo>
                  <a:pt x="736138" y="948864"/>
                </a:lnTo>
                <a:lnTo>
                  <a:pt x="773813" y="914197"/>
                </a:lnTo>
                <a:lnTo>
                  <a:pt x="811362" y="879381"/>
                </a:lnTo>
                <a:lnTo>
                  <a:pt x="848781" y="844417"/>
                </a:lnTo>
                <a:lnTo>
                  <a:pt x="886068" y="809304"/>
                </a:lnTo>
                <a:lnTo>
                  <a:pt x="923220" y="774044"/>
                </a:lnTo>
                <a:lnTo>
                  <a:pt x="960234" y="738637"/>
                </a:lnTo>
                <a:lnTo>
                  <a:pt x="997108" y="703082"/>
                </a:lnTo>
                <a:lnTo>
                  <a:pt x="1033838" y="667380"/>
                </a:lnTo>
                <a:lnTo>
                  <a:pt x="1070422" y="631532"/>
                </a:lnTo>
                <a:lnTo>
                  <a:pt x="1106857" y="595538"/>
                </a:lnTo>
                <a:lnTo>
                  <a:pt x="1143141" y="559398"/>
                </a:lnTo>
                <a:lnTo>
                  <a:pt x="1179269" y="523112"/>
                </a:lnTo>
                <a:lnTo>
                  <a:pt x="1215240" y="486681"/>
                </a:lnTo>
                <a:lnTo>
                  <a:pt x="1251051" y="450105"/>
                </a:lnTo>
                <a:lnTo>
                  <a:pt x="1286699" y="413384"/>
                </a:lnTo>
                <a:lnTo>
                  <a:pt x="1322180" y="376519"/>
                </a:lnTo>
                <a:lnTo>
                  <a:pt x="1357493" y="339510"/>
                </a:lnTo>
                <a:lnTo>
                  <a:pt x="1392635" y="302357"/>
                </a:lnTo>
                <a:lnTo>
                  <a:pt x="1427602" y="265061"/>
                </a:lnTo>
                <a:lnTo>
                  <a:pt x="1462392" y="227622"/>
                </a:lnTo>
                <a:lnTo>
                  <a:pt x="1497002" y="190040"/>
                </a:lnTo>
                <a:lnTo>
                  <a:pt x="1531430" y="152316"/>
                </a:lnTo>
                <a:lnTo>
                  <a:pt x="1565672" y="114449"/>
                </a:lnTo>
                <a:lnTo>
                  <a:pt x="1599725" y="76441"/>
                </a:lnTo>
                <a:lnTo>
                  <a:pt x="1633587" y="38291"/>
                </a:lnTo>
                <a:lnTo>
                  <a:pt x="1667255" y="0"/>
                </a:lnTo>
              </a:path>
            </a:pathLst>
          </a:custGeom>
          <a:ln w="9525">
            <a:solidFill>
              <a:srgbClr val="000000"/>
            </a:solidFill>
            <a:prstDash val="sysDash"/>
          </a:ln>
        </p:spPr>
        <p:txBody>
          <a:bodyPr wrap="square" lIns="0" tIns="0" rIns="0" bIns="0" rtlCol="0"/>
          <a:lstStyle/>
          <a:p>
            <a:endParaRPr/>
          </a:p>
        </p:txBody>
      </p:sp>
      <p:sp>
        <p:nvSpPr>
          <p:cNvPr id="6" name="object 6"/>
          <p:cNvSpPr/>
          <p:nvPr/>
        </p:nvSpPr>
        <p:spPr>
          <a:xfrm>
            <a:off x="11501628" y="9144"/>
            <a:ext cx="664845" cy="257810"/>
          </a:xfrm>
          <a:custGeom>
            <a:avLst/>
            <a:gdLst/>
            <a:ahLst/>
            <a:cxnLst/>
            <a:rect l="l" t="t" r="r" b="b"/>
            <a:pathLst>
              <a:path w="664845" h="257810">
                <a:moveTo>
                  <a:pt x="664464" y="257555"/>
                </a:moveTo>
                <a:lnTo>
                  <a:pt x="618547" y="237263"/>
                </a:lnTo>
                <a:lnTo>
                  <a:pt x="572353" y="217263"/>
                </a:lnTo>
                <a:lnTo>
                  <a:pt x="525891" y="197554"/>
                </a:lnTo>
                <a:lnTo>
                  <a:pt x="479171" y="178136"/>
                </a:lnTo>
                <a:lnTo>
                  <a:pt x="432203" y="159011"/>
                </a:lnTo>
                <a:lnTo>
                  <a:pt x="384998" y="140176"/>
                </a:lnTo>
                <a:lnTo>
                  <a:pt x="337565" y="121634"/>
                </a:lnTo>
                <a:lnTo>
                  <a:pt x="289915" y="103383"/>
                </a:lnTo>
                <a:lnTo>
                  <a:pt x="242057" y="85423"/>
                </a:lnTo>
                <a:lnTo>
                  <a:pt x="194001" y="67755"/>
                </a:lnTo>
                <a:lnTo>
                  <a:pt x="145757" y="50379"/>
                </a:lnTo>
                <a:lnTo>
                  <a:pt x="97336" y="33294"/>
                </a:lnTo>
                <a:lnTo>
                  <a:pt x="48746" y="16501"/>
                </a:lnTo>
                <a:lnTo>
                  <a:pt x="0" y="0"/>
                </a:lnTo>
              </a:path>
            </a:pathLst>
          </a:custGeom>
          <a:ln w="9525">
            <a:solidFill>
              <a:srgbClr val="000000"/>
            </a:solidFill>
          </a:ln>
        </p:spPr>
        <p:txBody>
          <a:bodyPr wrap="square" lIns="0" tIns="0" rIns="0" bIns="0" rtlCol="0"/>
          <a:lstStyle/>
          <a:p>
            <a:endParaRPr/>
          </a:p>
        </p:txBody>
      </p:sp>
      <p:sp>
        <p:nvSpPr>
          <p:cNvPr id="7" name="object 7"/>
          <p:cNvSpPr/>
          <p:nvPr/>
        </p:nvSpPr>
        <p:spPr>
          <a:xfrm>
            <a:off x="10640568" y="5408676"/>
            <a:ext cx="1525905" cy="1435735"/>
          </a:xfrm>
          <a:custGeom>
            <a:avLst/>
            <a:gdLst/>
            <a:ahLst/>
            <a:cxnLst/>
            <a:rect l="l" t="t" r="r" b="b"/>
            <a:pathLst>
              <a:path w="1525904" h="1435734">
                <a:moveTo>
                  <a:pt x="0" y="1435608"/>
                </a:moveTo>
                <a:lnTo>
                  <a:pt x="39599" y="1403531"/>
                </a:lnTo>
                <a:lnTo>
                  <a:pt x="79112" y="1371302"/>
                </a:lnTo>
                <a:lnTo>
                  <a:pt x="118535" y="1338921"/>
                </a:lnTo>
                <a:lnTo>
                  <a:pt x="157865" y="1306389"/>
                </a:lnTo>
                <a:lnTo>
                  <a:pt x="197101" y="1273706"/>
                </a:lnTo>
                <a:lnTo>
                  <a:pt x="236240" y="1240872"/>
                </a:lnTo>
                <a:lnTo>
                  <a:pt x="275279" y="1207888"/>
                </a:lnTo>
                <a:lnTo>
                  <a:pt x="314215" y="1174754"/>
                </a:lnTo>
                <a:lnTo>
                  <a:pt x="353047" y="1141470"/>
                </a:lnTo>
                <a:lnTo>
                  <a:pt x="391772" y="1108038"/>
                </a:lnTo>
                <a:lnTo>
                  <a:pt x="430388" y="1074457"/>
                </a:lnTo>
                <a:lnTo>
                  <a:pt x="468891" y="1040728"/>
                </a:lnTo>
                <a:lnTo>
                  <a:pt x="507279" y="1006851"/>
                </a:lnTo>
                <a:lnTo>
                  <a:pt x="545551" y="972827"/>
                </a:lnTo>
                <a:lnTo>
                  <a:pt x="583703" y="938656"/>
                </a:lnTo>
                <a:lnTo>
                  <a:pt x="621732" y="904338"/>
                </a:lnTo>
                <a:lnTo>
                  <a:pt x="659638" y="869875"/>
                </a:lnTo>
                <a:lnTo>
                  <a:pt x="697416" y="835265"/>
                </a:lnTo>
                <a:lnTo>
                  <a:pt x="735064" y="800511"/>
                </a:lnTo>
                <a:lnTo>
                  <a:pt x="772581" y="765611"/>
                </a:lnTo>
                <a:lnTo>
                  <a:pt x="809963" y="730567"/>
                </a:lnTo>
                <a:lnTo>
                  <a:pt x="847208" y="695379"/>
                </a:lnTo>
                <a:lnTo>
                  <a:pt x="884313" y="660048"/>
                </a:lnTo>
                <a:lnTo>
                  <a:pt x="921277" y="624573"/>
                </a:lnTo>
                <a:lnTo>
                  <a:pt x="958096" y="588956"/>
                </a:lnTo>
                <a:lnTo>
                  <a:pt x="994768" y="553196"/>
                </a:lnTo>
                <a:lnTo>
                  <a:pt x="1031291" y="517295"/>
                </a:lnTo>
                <a:lnTo>
                  <a:pt x="1067662" y="481251"/>
                </a:lnTo>
                <a:lnTo>
                  <a:pt x="1103878" y="445067"/>
                </a:lnTo>
                <a:lnTo>
                  <a:pt x="1139937" y="408742"/>
                </a:lnTo>
                <a:lnTo>
                  <a:pt x="1175837" y="372277"/>
                </a:lnTo>
                <a:lnTo>
                  <a:pt x="1211576" y="335671"/>
                </a:lnTo>
                <a:lnTo>
                  <a:pt x="1247149" y="298927"/>
                </a:lnTo>
                <a:lnTo>
                  <a:pt x="1282556" y="262043"/>
                </a:lnTo>
                <a:lnTo>
                  <a:pt x="1317794" y="225021"/>
                </a:lnTo>
                <a:lnTo>
                  <a:pt x="1352859" y="187860"/>
                </a:lnTo>
                <a:lnTo>
                  <a:pt x="1387751" y="150562"/>
                </a:lnTo>
                <a:lnTo>
                  <a:pt x="1422465" y="113127"/>
                </a:lnTo>
                <a:lnTo>
                  <a:pt x="1457001" y="75554"/>
                </a:lnTo>
                <a:lnTo>
                  <a:pt x="1491354" y="37845"/>
                </a:lnTo>
                <a:lnTo>
                  <a:pt x="1525524" y="0"/>
                </a:lnTo>
              </a:path>
              <a:path w="1525904" h="1435734">
                <a:moveTo>
                  <a:pt x="163067" y="1435608"/>
                </a:moveTo>
                <a:lnTo>
                  <a:pt x="201898" y="1402397"/>
                </a:lnTo>
                <a:lnTo>
                  <a:pt x="240643" y="1369040"/>
                </a:lnTo>
                <a:lnTo>
                  <a:pt x="279301" y="1335538"/>
                </a:lnTo>
                <a:lnTo>
                  <a:pt x="317869" y="1301890"/>
                </a:lnTo>
                <a:lnTo>
                  <a:pt x="356345" y="1268097"/>
                </a:lnTo>
                <a:lnTo>
                  <a:pt x="394727" y="1234157"/>
                </a:lnTo>
                <a:lnTo>
                  <a:pt x="433013" y="1200072"/>
                </a:lnTo>
                <a:lnTo>
                  <a:pt x="471199" y="1165841"/>
                </a:lnTo>
                <a:lnTo>
                  <a:pt x="509285" y="1131464"/>
                </a:lnTo>
                <a:lnTo>
                  <a:pt x="547268" y="1096941"/>
                </a:lnTo>
                <a:lnTo>
                  <a:pt x="585145" y="1062273"/>
                </a:lnTo>
                <a:lnTo>
                  <a:pt x="622914" y="1027459"/>
                </a:lnTo>
                <a:lnTo>
                  <a:pt x="660573" y="992499"/>
                </a:lnTo>
                <a:lnTo>
                  <a:pt x="698120" y="957393"/>
                </a:lnTo>
                <a:lnTo>
                  <a:pt x="735552" y="922142"/>
                </a:lnTo>
                <a:lnTo>
                  <a:pt x="772868" y="886744"/>
                </a:lnTo>
                <a:lnTo>
                  <a:pt x="810065" y="851201"/>
                </a:lnTo>
                <a:lnTo>
                  <a:pt x="847140" y="815513"/>
                </a:lnTo>
                <a:lnTo>
                  <a:pt x="884092" y="779678"/>
                </a:lnTo>
                <a:lnTo>
                  <a:pt x="920918" y="743698"/>
                </a:lnTo>
                <a:lnTo>
                  <a:pt x="957616" y="707571"/>
                </a:lnTo>
                <a:lnTo>
                  <a:pt x="994183" y="671300"/>
                </a:lnTo>
                <a:lnTo>
                  <a:pt x="1030618" y="634882"/>
                </a:lnTo>
                <a:lnTo>
                  <a:pt x="1066918" y="598318"/>
                </a:lnTo>
                <a:lnTo>
                  <a:pt x="1103081" y="561609"/>
                </a:lnTo>
                <a:lnTo>
                  <a:pt x="1139105" y="524754"/>
                </a:lnTo>
                <a:lnTo>
                  <a:pt x="1174987" y="487753"/>
                </a:lnTo>
                <a:lnTo>
                  <a:pt x="1210725" y="450607"/>
                </a:lnTo>
                <a:lnTo>
                  <a:pt x="1246318" y="413314"/>
                </a:lnTo>
                <a:lnTo>
                  <a:pt x="1281761" y="375876"/>
                </a:lnTo>
                <a:lnTo>
                  <a:pt x="1317054" y="338292"/>
                </a:lnTo>
                <a:lnTo>
                  <a:pt x="1352195" y="300563"/>
                </a:lnTo>
                <a:lnTo>
                  <a:pt x="1387180" y="262687"/>
                </a:lnTo>
                <a:lnTo>
                  <a:pt x="1422007" y="224666"/>
                </a:lnTo>
                <a:lnTo>
                  <a:pt x="1456675" y="186499"/>
                </a:lnTo>
                <a:lnTo>
                  <a:pt x="1491182" y="148186"/>
                </a:lnTo>
                <a:lnTo>
                  <a:pt x="1525524" y="109728"/>
                </a:lnTo>
              </a:path>
            </a:pathLst>
          </a:custGeom>
          <a:ln w="9525">
            <a:solidFill>
              <a:srgbClr val="000000"/>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90" y="0"/>
            <a:ext cx="5174361" cy="6856983"/>
          </a:xfrm>
          <a:prstGeom prst="rect">
            <a:avLst/>
          </a:prstGeom>
        </p:spPr>
      </p:pic>
      <p:sp>
        <p:nvSpPr>
          <p:cNvPr id="9" name="object 9"/>
          <p:cNvSpPr/>
          <p:nvPr/>
        </p:nvSpPr>
        <p:spPr>
          <a:xfrm>
            <a:off x="10978895" y="5693664"/>
            <a:ext cx="1187450" cy="1150620"/>
          </a:xfrm>
          <a:custGeom>
            <a:avLst/>
            <a:gdLst/>
            <a:ahLst/>
            <a:cxnLst/>
            <a:rect l="l" t="t" r="r" b="b"/>
            <a:pathLst>
              <a:path w="1187450" h="1150620">
                <a:moveTo>
                  <a:pt x="0" y="1150620"/>
                </a:moveTo>
                <a:lnTo>
                  <a:pt x="37932" y="1117704"/>
                </a:lnTo>
                <a:lnTo>
                  <a:pt x="75758" y="1084658"/>
                </a:lnTo>
                <a:lnTo>
                  <a:pt x="113477" y="1051483"/>
                </a:lnTo>
                <a:lnTo>
                  <a:pt x="151087" y="1018179"/>
                </a:lnTo>
                <a:lnTo>
                  <a:pt x="188586" y="984747"/>
                </a:lnTo>
                <a:lnTo>
                  <a:pt x="225973" y="951189"/>
                </a:lnTo>
                <a:lnTo>
                  <a:pt x="263246" y="917504"/>
                </a:lnTo>
                <a:lnTo>
                  <a:pt x="300404" y="883693"/>
                </a:lnTo>
                <a:lnTo>
                  <a:pt x="337445" y="849759"/>
                </a:lnTo>
                <a:lnTo>
                  <a:pt x="374367" y="815700"/>
                </a:lnTo>
                <a:lnTo>
                  <a:pt x="411169" y="781518"/>
                </a:lnTo>
                <a:lnTo>
                  <a:pt x="447849" y="747214"/>
                </a:lnTo>
                <a:lnTo>
                  <a:pt x="484406" y="712788"/>
                </a:lnTo>
                <a:lnTo>
                  <a:pt x="520838" y="678242"/>
                </a:lnTo>
                <a:lnTo>
                  <a:pt x="557144" y="643576"/>
                </a:lnTo>
                <a:lnTo>
                  <a:pt x="593321" y="608791"/>
                </a:lnTo>
                <a:lnTo>
                  <a:pt x="629369" y="573888"/>
                </a:lnTo>
                <a:lnTo>
                  <a:pt x="665286" y="538867"/>
                </a:lnTo>
                <a:lnTo>
                  <a:pt x="701069" y="503730"/>
                </a:lnTo>
                <a:lnTo>
                  <a:pt x="736718" y="468476"/>
                </a:lnTo>
                <a:lnTo>
                  <a:pt x="772231" y="433108"/>
                </a:lnTo>
                <a:lnTo>
                  <a:pt x="807607" y="397625"/>
                </a:lnTo>
                <a:lnTo>
                  <a:pt x="842843" y="362029"/>
                </a:lnTo>
                <a:lnTo>
                  <a:pt x="877938" y="326320"/>
                </a:lnTo>
                <a:lnTo>
                  <a:pt x="912891" y="290499"/>
                </a:lnTo>
                <a:lnTo>
                  <a:pt x="947700" y="254567"/>
                </a:lnTo>
                <a:lnTo>
                  <a:pt x="982363" y="218525"/>
                </a:lnTo>
                <a:lnTo>
                  <a:pt x="1016879" y="182373"/>
                </a:lnTo>
                <a:lnTo>
                  <a:pt x="1051246" y="146113"/>
                </a:lnTo>
                <a:lnTo>
                  <a:pt x="1085463" y="109744"/>
                </a:lnTo>
                <a:lnTo>
                  <a:pt x="1119528" y="73269"/>
                </a:lnTo>
                <a:lnTo>
                  <a:pt x="1153439" y="36687"/>
                </a:lnTo>
                <a:lnTo>
                  <a:pt x="1187196" y="0"/>
                </a:lnTo>
              </a:path>
              <a:path w="1187450" h="1150620">
                <a:moveTo>
                  <a:pt x="307848" y="1150620"/>
                </a:moveTo>
                <a:lnTo>
                  <a:pt x="346881" y="1117670"/>
                </a:lnTo>
                <a:lnTo>
                  <a:pt x="385857" y="1084562"/>
                </a:lnTo>
                <a:lnTo>
                  <a:pt x="424773" y="1051296"/>
                </a:lnTo>
                <a:lnTo>
                  <a:pt x="463629" y="1017876"/>
                </a:lnTo>
                <a:lnTo>
                  <a:pt x="502420" y="984303"/>
                </a:lnTo>
                <a:lnTo>
                  <a:pt x="541146" y="950580"/>
                </a:lnTo>
                <a:lnTo>
                  <a:pt x="579803" y="916710"/>
                </a:lnTo>
                <a:lnTo>
                  <a:pt x="618390" y="882694"/>
                </a:lnTo>
                <a:lnTo>
                  <a:pt x="656904" y="848535"/>
                </a:lnTo>
                <a:lnTo>
                  <a:pt x="695343" y="814236"/>
                </a:lnTo>
                <a:lnTo>
                  <a:pt x="733704" y="779798"/>
                </a:lnTo>
                <a:lnTo>
                  <a:pt x="771986" y="745225"/>
                </a:lnTo>
                <a:lnTo>
                  <a:pt x="810187" y="710517"/>
                </a:lnTo>
                <a:lnTo>
                  <a:pt x="848303" y="675679"/>
                </a:lnTo>
                <a:lnTo>
                  <a:pt x="886333" y="640712"/>
                </a:lnTo>
                <a:lnTo>
                  <a:pt x="924274" y="605618"/>
                </a:lnTo>
                <a:lnTo>
                  <a:pt x="962125" y="570400"/>
                </a:lnTo>
                <a:lnTo>
                  <a:pt x="999883" y="535060"/>
                </a:lnTo>
                <a:lnTo>
                  <a:pt x="1037545" y="499601"/>
                </a:lnTo>
                <a:lnTo>
                  <a:pt x="1075110" y="464024"/>
                </a:lnTo>
                <a:lnTo>
                  <a:pt x="1112574" y="428333"/>
                </a:lnTo>
                <a:lnTo>
                  <a:pt x="1149937" y="392529"/>
                </a:lnTo>
                <a:lnTo>
                  <a:pt x="1187196" y="356616"/>
                </a:lnTo>
              </a:path>
            </a:pathLst>
          </a:custGeom>
          <a:ln w="9525">
            <a:solidFill>
              <a:srgbClr val="000000"/>
            </a:solidFill>
          </a:ln>
        </p:spPr>
        <p:txBody>
          <a:bodyPr wrap="square" lIns="0" tIns="0" rIns="0" bIns="0" rtlCol="0"/>
          <a:lstStyle/>
          <a:p>
            <a:endParaRPr/>
          </a:p>
        </p:txBody>
      </p:sp>
      <p:sp>
        <p:nvSpPr>
          <p:cNvPr id="10" name="object 10"/>
          <p:cNvSpPr/>
          <p:nvPr/>
        </p:nvSpPr>
        <p:spPr>
          <a:xfrm>
            <a:off x="800100" y="1699260"/>
            <a:ext cx="3674745" cy="502920"/>
          </a:xfrm>
          <a:custGeom>
            <a:avLst/>
            <a:gdLst/>
            <a:ahLst/>
            <a:cxnLst/>
            <a:rect l="l" t="t" r="r" b="b"/>
            <a:pathLst>
              <a:path w="3674745" h="502919">
                <a:moveTo>
                  <a:pt x="3674364" y="0"/>
                </a:moveTo>
                <a:lnTo>
                  <a:pt x="0" y="0"/>
                </a:lnTo>
                <a:lnTo>
                  <a:pt x="0" y="502920"/>
                </a:lnTo>
                <a:lnTo>
                  <a:pt x="3674364" y="502920"/>
                </a:lnTo>
                <a:lnTo>
                  <a:pt x="3674364" y="0"/>
                </a:lnTo>
                <a:close/>
              </a:path>
            </a:pathLst>
          </a:custGeom>
          <a:solidFill>
            <a:srgbClr val="539E39"/>
          </a:solidFill>
        </p:spPr>
        <p:txBody>
          <a:bodyPr wrap="square" lIns="0" tIns="0" rIns="0" bIns="0" rtlCol="0"/>
          <a:lstStyle/>
          <a:p>
            <a:endParaRPr/>
          </a:p>
        </p:txBody>
      </p:sp>
      <p:sp>
        <p:nvSpPr>
          <p:cNvPr id="11" name="object 11"/>
          <p:cNvSpPr/>
          <p:nvPr/>
        </p:nvSpPr>
        <p:spPr>
          <a:xfrm>
            <a:off x="2482595" y="4898135"/>
            <a:ext cx="315595" cy="271780"/>
          </a:xfrm>
          <a:custGeom>
            <a:avLst/>
            <a:gdLst/>
            <a:ahLst/>
            <a:cxnLst/>
            <a:rect l="l" t="t" r="r" b="b"/>
            <a:pathLst>
              <a:path w="315594" h="271779">
                <a:moveTo>
                  <a:pt x="315468" y="0"/>
                </a:moveTo>
                <a:lnTo>
                  <a:pt x="0" y="0"/>
                </a:lnTo>
                <a:lnTo>
                  <a:pt x="157734" y="271271"/>
                </a:lnTo>
                <a:lnTo>
                  <a:pt x="315468" y="0"/>
                </a:lnTo>
                <a:close/>
              </a:path>
            </a:pathLst>
          </a:custGeom>
          <a:solidFill>
            <a:srgbClr val="539E39"/>
          </a:solidFill>
        </p:spPr>
        <p:txBody>
          <a:bodyPr wrap="square" lIns="0" tIns="0" rIns="0" bIns="0" rtlCol="0"/>
          <a:lstStyle/>
          <a:p>
            <a:endParaRPr/>
          </a:p>
        </p:txBody>
      </p:sp>
      <p:sp>
        <p:nvSpPr>
          <p:cNvPr id="12" name="object 12"/>
          <p:cNvSpPr txBox="1"/>
          <p:nvPr/>
        </p:nvSpPr>
        <p:spPr>
          <a:xfrm>
            <a:off x="806195" y="2275332"/>
            <a:ext cx="3668395" cy="2624455"/>
          </a:xfrm>
          <a:prstGeom prst="rect">
            <a:avLst/>
          </a:prstGeom>
          <a:solidFill>
            <a:srgbClr val="539E39"/>
          </a:solidFill>
        </p:spPr>
        <p:txBody>
          <a:bodyPr vert="horz" wrap="square" lIns="0" tIns="0" rIns="0" bIns="0" rtlCol="0">
            <a:spAutoFit/>
          </a:bodyPr>
          <a:lstStyle/>
          <a:p>
            <a:pPr>
              <a:lnSpc>
                <a:spcPct val="100000"/>
              </a:lnSpc>
            </a:pPr>
            <a:endParaRPr sz="4000">
              <a:latin typeface="Times New Roman"/>
              <a:cs typeface="Times New Roman"/>
            </a:endParaRPr>
          </a:p>
          <a:p>
            <a:pPr marL="370205">
              <a:lnSpc>
                <a:spcPct val="100000"/>
              </a:lnSpc>
              <a:spcBef>
                <a:spcPts val="2665"/>
              </a:spcBef>
            </a:pPr>
            <a:r>
              <a:rPr sz="4000" spc="-155" dirty="0">
                <a:solidFill>
                  <a:srgbClr val="FFFDFF"/>
                </a:solidFill>
                <a:latin typeface="Calibri Light"/>
                <a:cs typeface="Calibri Light"/>
              </a:rPr>
              <a:t>C</a:t>
            </a:r>
            <a:r>
              <a:rPr sz="4000" spc="-145" dirty="0">
                <a:solidFill>
                  <a:srgbClr val="FFFDFF"/>
                </a:solidFill>
                <a:latin typeface="Calibri Light"/>
                <a:cs typeface="Calibri Light"/>
              </a:rPr>
              <a:t>l</a:t>
            </a:r>
            <a:r>
              <a:rPr sz="4000" spc="-150" dirty="0">
                <a:solidFill>
                  <a:srgbClr val="FFFDFF"/>
                </a:solidFill>
                <a:latin typeface="Calibri Light"/>
                <a:cs typeface="Calibri Light"/>
              </a:rPr>
              <a:t>as</a:t>
            </a:r>
            <a:r>
              <a:rPr sz="4000" spc="-5" dirty="0">
                <a:solidFill>
                  <a:srgbClr val="FFFDFF"/>
                </a:solidFill>
                <a:latin typeface="Calibri Light"/>
                <a:cs typeface="Calibri Light"/>
              </a:rPr>
              <a:t>s</a:t>
            </a:r>
            <a:r>
              <a:rPr sz="4000" spc="-320" dirty="0">
                <a:solidFill>
                  <a:srgbClr val="FFFDFF"/>
                </a:solidFill>
                <a:latin typeface="Calibri Light"/>
                <a:cs typeface="Calibri Light"/>
              </a:rPr>
              <a:t> </a:t>
            </a:r>
            <a:r>
              <a:rPr sz="4000" spc="-515" dirty="0">
                <a:solidFill>
                  <a:srgbClr val="FFFDFF"/>
                </a:solidFill>
                <a:latin typeface="Calibri Light"/>
                <a:cs typeface="Calibri Light"/>
              </a:rPr>
              <a:t>T</a:t>
            </a:r>
            <a:r>
              <a:rPr sz="4000" spc="-150" dirty="0">
                <a:solidFill>
                  <a:srgbClr val="FFFDFF"/>
                </a:solidFill>
                <a:latin typeface="Calibri Light"/>
                <a:cs typeface="Calibri Light"/>
              </a:rPr>
              <a:t>e</a:t>
            </a:r>
            <a:r>
              <a:rPr sz="4000" spc="-155" dirty="0">
                <a:solidFill>
                  <a:srgbClr val="FFFDFF"/>
                </a:solidFill>
                <a:latin typeface="Calibri Light"/>
                <a:cs typeface="Calibri Light"/>
              </a:rPr>
              <a:t>mp</a:t>
            </a:r>
            <a:r>
              <a:rPr sz="4000" spc="-145" dirty="0">
                <a:solidFill>
                  <a:srgbClr val="FFFDFF"/>
                </a:solidFill>
                <a:latin typeface="Calibri Light"/>
                <a:cs typeface="Calibri Light"/>
              </a:rPr>
              <a:t>l</a:t>
            </a:r>
            <a:r>
              <a:rPr sz="4000" spc="-185" dirty="0">
                <a:solidFill>
                  <a:srgbClr val="FFFDFF"/>
                </a:solidFill>
                <a:latin typeface="Calibri Light"/>
                <a:cs typeface="Calibri Light"/>
              </a:rPr>
              <a:t>a</a:t>
            </a:r>
            <a:r>
              <a:rPr sz="4000" spc="-195" dirty="0">
                <a:solidFill>
                  <a:srgbClr val="FFFDFF"/>
                </a:solidFill>
                <a:latin typeface="Calibri Light"/>
                <a:cs typeface="Calibri Light"/>
              </a:rPr>
              <a:t>t</a:t>
            </a:r>
            <a:r>
              <a:rPr sz="4000" spc="-160" dirty="0">
                <a:solidFill>
                  <a:srgbClr val="FFFDFF"/>
                </a:solidFill>
                <a:latin typeface="Calibri Light"/>
                <a:cs typeface="Calibri Light"/>
              </a:rPr>
              <a:t>e</a:t>
            </a:r>
            <a:r>
              <a:rPr sz="4000" spc="-5" dirty="0">
                <a:solidFill>
                  <a:srgbClr val="FFFDFF"/>
                </a:solidFill>
                <a:latin typeface="Calibri Light"/>
                <a:cs typeface="Calibri Light"/>
              </a:rPr>
              <a:t>s</a:t>
            </a:r>
            <a:endParaRPr sz="4000">
              <a:latin typeface="Calibri Light"/>
              <a:cs typeface="Calibri Light"/>
            </a:endParaRPr>
          </a:p>
        </p:txBody>
      </p:sp>
      <p:sp>
        <p:nvSpPr>
          <p:cNvPr id="13" name="object 13"/>
          <p:cNvSpPr txBox="1"/>
          <p:nvPr/>
        </p:nvSpPr>
        <p:spPr>
          <a:xfrm>
            <a:off x="4995798" y="1607057"/>
            <a:ext cx="6626225" cy="1013460"/>
          </a:xfrm>
          <a:prstGeom prst="rect">
            <a:avLst/>
          </a:prstGeom>
        </p:spPr>
        <p:txBody>
          <a:bodyPr vert="horz" wrap="square" lIns="0" tIns="12700" rIns="0" bIns="0" rtlCol="0">
            <a:spAutoFit/>
          </a:bodyPr>
          <a:lstStyle/>
          <a:p>
            <a:pPr marL="241300" marR="5080" indent="-228600">
              <a:lnSpc>
                <a:spcPct val="120000"/>
              </a:lnSpc>
              <a:spcBef>
                <a:spcPts val="100"/>
              </a:spcBef>
              <a:buClr>
                <a:srgbClr val="539E39"/>
              </a:buClr>
              <a:buSzPct val="108333"/>
              <a:buFont typeface="Wingdings"/>
              <a:buChar char=""/>
              <a:tabLst>
                <a:tab pos="241300" algn="l"/>
              </a:tabLst>
            </a:pPr>
            <a:r>
              <a:rPr sz="1800" spc="55" dirty="0">
                <a:latin typeface="Cambria"/>
                <a:cs typeface="Cambria"/>
              </a:rPr>
              <a:t>The</a:t>
            </a:r>
            <a:r>
              <a:rPr sz="1800" spc="75" dirty="0">
                <a:latin typeface="Cambria"/>
                <a:cs typeface="Cambria"/>
              </a:rPr>
              <a:t> </a:t>
            </a:r>
            <a:r>
              <a:rPr sz="1800" spc="70" dirty="0">
                <a:latin typeface="Cambria"/>
                <a:cs typeface="Cambria"/>
              </a:rPr>
              <a:t>class</a:t>
            </a:r>
            <a:r>
              <a:rPr sz="1800" spc="40" dirty="0">
                <a:latin typeface="Cambria"/>
                <a:cs typeface="Cambria"/>
              </a:rPr>
              <a:t> </a:t>
            </a:r>
            <a:r>
              <a:rPr sz="1800" spc="55" dirty="0">
                <a:latin typeface="Cambria"/>
                <a:cs typeface="Cambria"/>
              </a:rPr>
              <a:t>template</a:t>
            </a:r>
            <a:r>
              <a:rPr sz="1800" spc="60" dirty="0">
                <a:latin typeface="Cambria"/>
                <a:cs typeface="Cambria"/>
              </a:rPr>
              <a:t> </a:t>
            </a:r>
            <a:r>
              <a:rPr sz="1800" spc="25" dirty="0">
                <a:latin typeface="Cambria"/>
                <a:cs typeface="Cambria"/>
              </a:rPr>
              <a:t>in</a:t>
            </a:r>
            <a:r>
              <a:rPr sz="1800" spc="65" dirty="0">
                <a:latin typeface="Cambria"/>
                <a:cs typeface="Cambria"/>
              </a:rPr>
              <a:t> </a:t>
            </a:r>
            <a:r>
              <a:rPr sz="1800" spc="180" dirty="0">
                <a:latin typeface="Cambria"/>
                <a:cs typeface="Cambria"/>
              </a:rPr>
              <a:t>c++</a:t>
            </a:r>
            <a:r>
              <a:rPr sz="1800" spc="50" dirty="0">
                <a:latin typeface="Cambria"/>
                <a:cs typeface="Cambria"/>
              </a:rPr>
              <a:t> </a:t>
            </a:r>
            <a:r>
              <a:rPr sz="1800" spc="35" dirty="0">
                <a:latin typeface="Cambria"/>
                <a:cs typeface="Cambria"/>
              </a:rPr>
              <a:t>is</a:t>
            </a:r>
            <a:r>
              <a:rPr sz="1800" spc="60" dirty="0">
                <a:latin typeface="Cambria"/>
                <a:cs typeface="Cambria"/>
              </a:rPr>
              <a:t> like </a:t>
            </a:r>
            <a:r>
              <a:rPr sz="1800" spc="25" dirty="0">
                <a:latin typeface="Cambria"/>
                <a:cs typeface="Cambria"/>
              </a:rPr>
              <a:t>function</a:t>
            </a:r>
            <a:r>
              <a:rPr sz="1800" spc="75" dirty="0">
                <a:latin typeface="Cambria"/>
                <a:cs typeface="Cambria"/>
              </a:rPr>
              <a:t> </a:t>
            </a:r>
            <a:r>
              <a:rPr sz="1800" spc="65" dirty="0">
                <a:latin typeface="Cambria"/>
                <a:cs typeface="Cambria"/>
              </a:rPr>
              <a:t>templates.</a:t>
            </a:r>
            <a:r>
              <a:rPr sz="1800" spc="-170" dirty="0">
                <a:latin typeface="Cambria"/>
                <a:cs typeface="Cambria"/>
              </a:rPr>
              <a:t> </a:t>
            </a:r>
            <a:r>
              <a:rPr sz="1800" spc="50" dirty="0">
                <a:latin typeface="Cambria"/>
                <a:cs typeface="Cambria"/>
              </a:rPr>
              <a:t>They</a:t>
            </a:r>
            <a:r>
              <a:rPr sz="1800" spc="65" dirty="0">
                <a:latin typeface="Cambria"/>
                <a:cs typeface="Cambria"/>
              </a:rPr>
              <a:t> </a:t>
            </a:r>
            <a:r>
              <a:rPr sz="1800" spc="50" dirty="0">
                <a:latin typeface="Cambria"/>
                <a:cs typeface="Cambria"/>
              </a:rPr>
              <a:t>are </a:t>
            </a:r>
            <a:r>
              <a:rPr sz="1800" spc="-380" dirty="0">
                <a:latin typeface="Cambria"/>
                <a:cs typeface="Cambria"/>
              </a:rPr>
              <a:t> </a:t>
            </a:r>
            <a:r>
              <a:rPr sz="1800" spc="55" dirty="0">
                <a:latin typeface="Cambria"/>
                <a:cs typeface="Cambria"/>
              </a:rPr>
              <a:t>kn</a:t>
            </a:r>
            <a:r>
              <a:rPr sz="1800" spc="-25" dirty="0">
                <a:latin typeface="Cambria"/>
                <a:cs typeface="Cambria"/>
              </a:rPr>
              <a:t>o</a:t>
            </a:r>
            <a:r>
              <a:rPr sz="1800" spc="10" dirty="0">
                <a:latin typeface="Cambria"/>
                <a:cs typeface="Cambria"/>
              </a:rPr>
              <a:t>wn</a:t>
            </a:r>
            <a:r>
              <a:rPr sz="1800" spc="75" dirty="0">
                <a:latin typeface="Cambria"/>
                <a:cs typeface="Cambria"/>
              </a:rPr>
              <a:t> </a:t>
            </a:r>
            <a:r>
              <a:rPr sz="1800" spc="60" dirty="0">
                <a:latin typeface="Cambria"/>
                <a:cs typeface="Cambria"/>
              </a:rPr>
              <a:t>as</a:t>
            </a:r>
            <a:r>
              <a:rPr sz="1800" spc="50" dirty="0">
                <a:latin typeface="Cambria"/>
                <a:cs typeface="Cambria"/>
              </a:rPr>
              <a:t> </a:t>
            </a:r>
            <a:r>
              <a:rPr sz="1800" spc="200" dirty="0">
                <a:latin typeface="Cambria"/>
                <a:cs typeface="Cambria"/>
              </a:rPr>
              <a:t>g</a:t>
            </a:r>
            <a:r>
              <a:rPr sz="1800" spc="80" dirty="0">
                <a:latin typeface="Cambria"/>
                <a:cs typeface="Cambria"/>
              </a:rPr>
              <a:t>ene</a:t>
            </a:r>
            <a:r>
              <a:rPr sz="1800" spc="110" dirty="0">
                <a:latin typeface="Cambria"/>
                <a:cs typeface="Cambria"/>
              </a:rPr>
              <a:t>r</a:t>
            </a:r>
            <a:r>
              <a:rPr sz="1800" spc="80" dirty="0">
                <a:latin typeface="Cambria"/>
                <a:cs typeface="Cambria"/>
              </a:rPr>
              <a:t>ic</a:t>
            </a:r>
            <a:r>
              <a:rPr sz="1800" spc="55" dirty="0">
                <a:latin typeface="Cambria"/>
                <a:cs typeface="Cambria"/>
              </a:rPr>
              <a:t> </a:t>
            </a:r>
            <a:r>
              <a:rPr sz="1800" spc="60" dirty="0">
                <a:latin typeface="Cambria"/>
                <a:cs typeface="Cambria"/>
              </a:rPr>
              <a:t>templ</a:t>
            </a:r>
            <a:r>
              <a:rPr sz="1800" spc="70" dirty="0">
                <a:latin typeface="Cambria"/>
                <a:cs typeface="Cambria"/>
              </a:rPr>
              <a:t>ates.</a:t>
            </a:r>
            <a:r>
              <a:rPr sz="1800" spc="-175" dirty="0">
                <a:latin typeface="Cambria"/>
                <a:cs typeface="Cambria"/>
              </a:rPr>
              <a:t> </a:t>
            </a:r>
            <a:r>
              <a:rPr sz="1800" spc="-20" dirty="0">
                <a:latin typeface="Cambria"/>
                <a:cs typeface="Cambria"/>
              </a:rPr>
              <a:t>T</a:t>
            </a:r>
            <a:r>
              <a:rPr sz="1800" spc="95" dirty="0">
                <a:latin typeface="Cambria"/>
                <a:cs typeface="Cambria"/>
              </a:rPr>
              <a:t>h</a:t>
            </a:r>
            <a:r>
              <a:rPr sz="1800" spc="15" dirty="0">
                <a:latin typeface="Cambria"/>
                <a:cs typeface="Cambria"/>
              </a:rPr>
              <a:t>e</a:t>
            </a:r>
            <a:r>
              <a:rPr sz="1800" spc="105" dirty="0">
                <a:latin typeface="Cambria"/>
                <a:cs typeface="Cambria"/>
              </a:rPr>
              <a:t>y</a:t>
            </a:r>
            <a:r>
              <a:rPr sz="1800" spc="75" dirty="0">
                <a:latin typeface="Cambria"/>
                <a:cs typeface="Cambria"/>
              </a:rPr>
              <a:t> </a:t>
            </a:r>
            <a:r>
              <a:rPr sz="1800" spc="100" dirty="0">
                <a:latin typeface="Cambria"/>
                <a:cs typeface="Cambria"/>
              </a:rPr>
              <a:t>de</a:t>
            </a:r>
            <a:r>
              <a:rPr sz="1800" spc="70" dirty="0">
                <a:latin typeface="Cambria"/>
                <a:cs typeface="Cambria"/>
              </a:rPr>
              <a:t>f</a:t>
            </a:r>
            <a:r>
              <a:rPr sz="1800" spc="65" dirty="0">
                <a:latin typeface="Cambria"/>
                <a:cs typeface="Cambria"/>
              </a:rPr>
              <a:t>ine</a:t>
            </a:r>
            <a:r>
              <a:rPr sz="1800" spc="60" dirty="0">
                <a:latin typeface="Cambria"/>
                <a:cs typeface="Cambria"/>
              </a:rPr>
              <a:t> </a:t>
            </a:r>
            <a:r>
              <a:rPr sz="1800" spc="75" dirty="0">
                <a:latin typeface="Cambria"/>
                <a:cs typeface="Cambria"/>
              </a:rPr>
              <a:t>a</a:t>
            </a:r>
            <a:r>
              <a:rPr sz="1800" spc="50" dirty="0">
                <a:latin typeface="Cambria"/>
                <a:cs typeface="Cambria"/>
              </a:rPr>
              <a:t> </a:t>
            </a:r>
            <a:r>
              <a:rPr sz="1800" spc="25" dirty="0">
                <a:latin typeface="Cambria"/>
                <a:cs typeface="Cambria"/>
              </a:rPr>
              <a:t>f</a:t>
            </a:r>
            <a:r>
              <a:rPr sz="1800" spc="50" dirty="0">
                <a:latin typeface="Cambria"/>
                <a:cs typeface="Cambria"/>
              </a:rPr>
              <a:t>a</a:t>
            </a:r>
            <a:r>
              <a:rPr sz="1800" spc="90" dirty="0">
                <a:latin typeface="Cambria"/>
                <a:cs typeface="Cambria"/>
              </a:rPr>
              <a:t>m</a:t>
            </a:r>
            <a:r>
              <a:rPr sz="1800" spc="30" dirty="0">
                <a:latin typeface="Cambria"/>
                <a:cs typeface="Cambria"/>
              </a:rPr>
              <a:t>i</a:t>
            </a:r>
            <a:r>
              <a:rPr sz="1800" spc="-5" dirty="0">
                <a:latin typeface="Cambria"/>
                <a:cs typeface="Cambria"/>
              </a:rPr>
              <a:t>l</a:t>
            </a:r>
            <a:r>
              <a:rPr sz="1800" spc="105" dirty="0">
                <a:latin typeface="Cambria"/>
                <a:cs typeface="Cambria"/>
              </a:rPr>
              <a:t>y</a:t>
            </a:r>
            <a:r>
              <a:rPr sz="1800" spc="30" dirty="0">
                <a:latin typeface="Cambria"/>
                <a:cs typeface="Cambria"/>
              </a:rPr>
              <a:t> o</a:t>
            </a:r>
            <a:r>
              <a:rPr sz="1800" spc="20" dirty="0">
                <a:latin typeface="Cambria"/>
                <a:cs typeface="Cambria"/>
              </a:rPr>
              <a:t>f</a:t>
            </a:r>
            <a:r>
              <a:rPr sz="1800" spc="55" dirty="0">
                <a:latin typeface="Cambria"/>
                <a:cs typeface="Cambria"/>
              </a:rPr>
              <a:t> </a:t>
            </a:r>
            <a:r>
              <a:rPr sz="1800" spc="75" dirty="0">
                <a:latin typeface="Cambria"/>
                <a:cs typeface="Cambria"/>
              </a:rPr>
              <a:t>cla</a:t>
            </a:r>
            <a:r>
              <a:rPr sz="1800" spc="85" dirty="0">
                <a:latin typeface="Cambria"/>
                <a:cs typeface="Cambria"/>
              </a:rPr>
              <a:t>s</a:t>
            </a:r>
            <a:r>
              <a:rPr sz="1800" spc="65" dirty="0">
                <a:latin typeface="Cambria"/>
                <a:cs typeface="Cambria"/>
              </a:rPr>
              <a:t>ses  </a:t>
            </a:r>
            <a:r>
              <a:rPr sz="1800" spc="25" dirty="0">
                <a:latin typeface="Cambria"/>
                <a:cs typeface="Cambria"/>
              </a:rPr>
              <a:t>in</a:t>
            </a:r>
            <a:r>
              <a:rPr sz="1800" spc="50" dirty="0">
                <a:latin typeface="Cambria"/>
                <a:cs typeface="Cambria"/>
              </a:rPr>
              <a:t> </a:t>
            </a:r>
            <a:r>
              <a:rPr sz="1800" spc="229" dirty="0">
                <a:latin typeface="Cambria"/>
                <a:cs typeface="Cambria"/>
              </a:rPr>
              <a:t>C++.</a:t>
            </a:r>
            <a:endParaRPr sz="1800">
              <a:latin typeface="Cambria"/>
              <a:cs typeface="Cambria"/>
            </a:endParaRPr>
          </a:p>
        </p:txBody>
      </p:sp>
      <p:sp>
        <p:nvSpPr>
          <p:cNvPr id="14" name="object 14"/>
          <p:cNvSpPr txBox="1"/>
          <p:nvPr/>
        </p:nvSpPr>
        <p:spPr>
          <a:xfrm>
            <a:off x="4995798" y="3205919"/>
            <a:ext cx="3028950" cy="1570990"/>
          </a:xfrm>
          <a:prstGeom prst="rect">
            <a:avLst/>
          </a:prstGeom>
        </p:spPr>
        <p:txBody>
          <a:bodyPr vert="horz" wrap="square" lIns="0" tIns="40005" rIns="0" bIns="0" rtlCol="0">
            <a:spAutoFit/>
          </a:bodyPr>
          <a:lstStyle/>
          <a:p>
            <a:pPr marL="241300" indent="-228600">
              <a:lnSpc>
                <a:spcPct val="100000"/>
              </a:lnSpc>
              <a:spcBef>
                <a:spcPts val="315"/>
              </a:spcBef>
              <a:buClr>
                <a:srgbClr val="539E39"/>
              </a:buClr>
              <a:buSzPct val="108333"/>
              <a:buFont typeface="Wingdings"/>
              <a:buChar char=""/>
              <a:tabLst>
                <a:tab pos="241300" algn="l"/>
              </a:tabLst>
            </a:pPr>
            <a:r>
              <a:rPr sz="1800" spc="50" dirty="0">
                <a:latin typeface="Cambria"/>
                <a:cs typeface="Cambria"/>
              </a:rPr>
              <a:t>Syntax:</a:t>
            </a:r>
            <a:endParaRPr sz="1800">
              <a:latin typeface="Cambria"/>
              <a:cs typeface="Cambria"/>
            </a:endParaRPr>
          </a:p>
          <a:p>
            <a:pPr marL="680085">
              <a:lnSpc>
                <a:spcPct val="100000"/>
              </a:lnSpc>
              <a:spcBef>
                <a:spcPts val="190"/>
              </a:spcBef>
            </a:pPr>
            <a:r>
              <a:rPr sz="1600" b="1" spc="-10" dirty="0">
                <a:latin typeface="Consolas"/>
                <a:cs typeface="Consolas"/>
              </a:rPr>
              <a:t>template</a:t>
            </a:r>
            <a:r>
              <a:rPr sz="1600" spc="-10" dirty="0">
                <a:latin typeface="Consolas"/>
                <a:cs typeface="Consolas"/>
              </a:rPr>
              <a:t>&lt;</a:t>
            </a:r>
            <a:r>
              <a:rPr sz="1600" b="1" spc="-10" dirty="0">
                <a:latin typeface="Consolas"/>
                <a:cs typeface="Consolas"/>
              </a:rPr>
              <a:t>class</a:t>
            </a:r>
            <a:r>
              <a:rPr sz="1600" b="1" spc="-45" dirty="0">
                <a:latin typeface="Consolas"/>
                <a:cs typeface="Consolas"/>
              </a:rPr>
              <a:t> </a:t>
            </a:r>
            <a:r>
              <a:rPr sz="1600" spc="-10" dirty="0">
                <a:latin typeface="Consolas"/>
                <a:cs typeface="Consolas"/>
              </a:rPr>
              <a:t>Ttype&gt;</a:t>
            </a:r>
            <a:endParaRPr sz="1600">
              <a:latin typeface="Consolas"/>
              <a:cs typeface="Consolas"/>
            </a:endParaRPr>
          </a:p>
          <a:p>
            <a:pPr marL="680085">
              <a:lnSpc>
                <a:spcPct val="100000"/>
              </a:lnSpc>
            </a:pPr>
            <a:r>
              <a:rPr sz="1600" b="1" spc="-5" dirty="0">
                <a:latin typeface="Consolas"/>
                <a:cs typeface="Consolas"/>
              </a:rPr>
              <a:t>class</a:t>
            </a:r>
            <a:r>
              <a:rPr sz="1600" b="1" spc="-50" dirty="0">
                <a:latin typeface="Consolas"/>
                <a:cs typeface="Consolas"/>
              </a:rPr>
              <a:t> </a:t>
            </a:r>
            <a:r>
              <a:rPr sz="1600" spc="-10" dirty="0">
                <a:latin typeface="Consolas"/>
                <a:cs typeface="Consolas"/>
              </a:rPr>
              <a:t>class_name</a:t>
            </a:r>
            <a:endParaRPr sz="1600">
              <a:latin typeface="Consolas"/>
              <a:cs typeface="Consolas"/>
            </a:endParaRPr>
          </a:p>
          <a:p>
            <a:pPr marL="680085">
              <a:lnSpc>
                <a:spcPct val="100000"/>
              </a:lnSpc>
            </a:pPr>
            <a:r>
              <a:rPr sz="1600" spc="-5" dirty="0">
                <a:latin typeface="Consolas"/>
                <a:cs typeface="Consolas"/>
              </a:rPr>
              <a:t>{</a:t>
            </a:r>
            <a:endParaRPr sz="1600">
              <a:latin typeface="Consolas"/>
              <a:cs typeface="Consolas"/>
            </a:endParaRPr>
          </a:p>
          <a:p>
            <a:pPr marL="902969">
              <a:lnSpc>
                <a:spcPct val="100000"/>
              </a:lnSpc>
            </a:pPr>
            <a:r>
              <a:rPr sz="1600" spc="-10" dirty="0">
                <a:latin typeface="Consolas"/>
                <a:cs typeface="Consolas"/>
              </a:rPr>
              <a:t>//class</a:t>
            </a:r>
            <a:r>
              <a:rPr sz="1600" spc="-50" dirty="0">
                <a:latin typeface="Consolas"/>
                <a:cs typeface="Consolas"/>
              </a:rPr>
              <a:t> </a:t>
            </a:r>
            <a:r>
              <a:rPr sz="1600" spc="-5" dirty="0">
                <a:latin typeface="Consolas"/>
                <a:cs typeface="Consolas"/>
              </a:rPr>
              <a:t>body;</a:t>
            </a:r>
            <a:endParaRPr sz="1600">
              <a:latin typeface="Consolas"/>
              <a:cs typeface="Consolas"/>
            </a:endParaRPr>
          </a:p>
          <a:p>
            <a:pPr marL="680085">
              <a:lnSpc>
                <a:spcPct val="100000"/>
              </a:lnSpc>
            </a:pPr>
            <a:r>
              <a:rPr sz="1600" spc="-5" dirty="0">
                <a:latin typeface="Consolas"/>
                <a:cs typeface="Consolas"/>
              </a:rPr>
              <a:t>}</a:t>
            </a:r>
            <a:endParaRPr sz="1600">
              <a:latin typeface="Consolas"/>
              <a:cs typeface="Consolas"/>
            </a:endParaRPr>
          </a:p>
        </p:txBody>
      </p:sp>
    </p:spTree>
    <p:extLst>
      <p:ext uri="{BB962C8B-B14F-4D97-AF65-F5344CB8AC3E}">
        <p14:creationId xmlns:p14="http://schemas.microsoft.com/office/powerpoint/2010/main" val="2470005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8093" y="529716"/>
            <a:ext cx="248285" cy="168275"/>
            <a:chOff x="598093" y="529716"/>
            <a:chExt cx="248285" cy="168275"/>
          </a:xfrm>
        </p:grpSpPr>
        <p:pic>
          <p:nvPicPr>
            <p:cNvPr id="3" name="object 3"/>
            <p:cNvPicPr/>
            <p:nvPr/>
          </p:nvPicPr>
          <p:blipFill>
            <a:blip r:embed="rId2" cstate="print"/>
            <a:stretch>
              <a:fillRect/>
            </a:stretch>
          </p:blipFill>
          <p:spPr>
            <a:xfrm>
              <a:off x="738417" y="529716"/>
              <a:ext cx="107950" cy="168275"/>
            </a:xfrm>
            <a:prstGeom prst="rect">
              <a:avLst/>
            </a:prstGeom>
          </p:spPr>
        </p:pic>
        <p:pic>
          <p:nvPicPr>
            <p:cNvPr id="4" name="object 4"/>
            <p:cNvPicPr/>
            <p:nvPr/>
          </p:nvPicPr>
          <p:blipFill>
            <a:blip r:embed="rId3" cstate="print"/>
            <a:stretch>
              <a:fillRect/>
            </a:stretch>
          </p:blipFill>
          <p:spPr>
            <a:xfrm>
              <a:off x="598093" y="539241"/>
              <a:ext cx="114300" cy="158750"/>
            </a:xfrm>
            <a:prstGeom prst="rect">
              <a:avLst/>
            </a:prstGeom>
          </p:spPr>
        </p:pic>
      </p:grpSp>
      <p:pic>
        <p:nvPicPr>
          <p:cNvPr id="5" name="object 5"/>
          <p:cNvPicPr/>
          <p:nvPr/>
        </p:nvPicPr>
        <p:blipFill>
          <a:blip r:embed="rId4" cstate="print"/>
          <a:stretch>
            <a:fillRect/>
          </a:stretch>
        </p:blipFill>
        <p:spPr>
          <a:xfrm>
            <a:off x="1805547" y="529716"/>
            <a:ext cx="107950" cy="168275"/>
          </a:xfrm>
          <a:prstGeom prst="rect">
            <a:avLst/>
          </a:prstGeom>
        </p:spPr>
      </p:pic>
      <p:pic>
        <p:nvPicPr>
          <p:cNvPr id="6" name="object 6"/>
          <p:cNvPicPr/>
          <p:nvPr/>
        </p:nvPicPr>
        <p:blipFill>
          <a:blip r:embed="rId5" cstate="print"/>
          <a:stretch>
            <a:fillRect/>
          </a:stretch>
        </p:blipFill>
        <p:spPr>
          <a:xfrm>
            <a:off x="871219" y="804037"/>
            <a:ext cx="107950" cy="168275"/>
          </a:xfrm>
          <a:prstGeom prst="rect">
            <a:avLst/>
          </a:prstGeom>
        </p:spPr>
      </p:pic>
      <p:pic>
        <p:nvPicPr>
          <p:cNvPr id="7" name="object 7"/>
          <p:cNvPicPr/>
          <p:nvPr/>
        </p:nvPicPr>
        <p:blipFill>
          <a:blip r:embed="rId5" cstate="print"/>
          <a:stretch>
            <a:fillRect/>
          </a:stretch>
        </p:blipFill>
        <p:spPr>
          <a:xfrm>
            <a:off x="1137791" y="2450210"/>
            <a:ext cx="107950" cy="168275"/>
          </a:xfrm>
          <a:prstGeom prst="rect">
            <a:avLst/>
          </a:prstGeom>
        </p:spPr>
      </p:pic>
      <p:pic>
        <p:nvPicPr>
          <p:cNvPr id="8" name="object 8"/>
          <p:cNvPicPr/>
          <p:nvPr/>
        </p:nvPicPr>
        <p:blipFill>
          <a:blip r:embed="rId5" cstate="print"/>
          <a:stretch>
            <a:fillRect/>
          </a:stretch>
        </p:blipFill>
        <p:spPr>
          <a:xfrm>
            <a:off x="1328419" y="2999232"/>
            <a:ext cx="107950" cy="168275"/>
          </a:xfrm>
          <a:prstGeom prst="rect">
            <a:avLst/>
          </a:prstGeom>
        </p:spPr>
      </p:pic>
      <p:pic>
        <p:nvPicPr>
          <p:cNvPr id="9" name="object 9"/>
          <p:cNvPicPr/>
          <p:nvPr/>
        </p:nvPicPr>
        <p:blipFill>
          <a:blip r:embed="rId6" cstate="print"/>
          <a:stretch>
            <a:fillRect/>
          </a:stretch>
        </p:blipFill>
        <p:spPr>
          <a:xfrm>
            <a:off x="1862073" y="2999232"/>
            <a:ext cx="107950" cy="168275"/>
          </a:xfrm>
          <a:prstGeom prst="rect">
            <a:avLst/>
          </a:prstGeom>
        </p:spPr>
      </p:pic>
      <p:pic>
        <p:nvPicPr>
          <p:cNvPr id="10" name="object 10"/>
          <p:cNvPicPr/>
          <p:nvPr/>
        </p:nvPicPr>
        <p:blipFill>
          <a:blip r:embed="rId5" cstate="print"/>
          <a:stretch>
            <a:fillRect/>
          </a:stretch>
        </p:blipFill>
        <p:spPr>
          <a:xfrm>
            <a:off x="604443" y="4645405"/>
            <a:ext cx="107950" cy="168275"/>
          </a:xfrm>
          <a:prstGeom prst="rect">
            <a:avLst/>
          </a:prstGeom>
        </p:spPr>
      </p:pic>
      <p:pic>
        <p:nvPicPr>
          <p:cNvPr id="11" name="object 11"/>
          <p:cNvPicPr/>
          <p:nvPr/>
        </p:nvPicPr>
        <p:blipFill>
          <a:blip r:embed="rId6" cstate="print"/>
          <a:stretch>
            <a:fillRect/>
          </a:stretch>
        </p:blipFill>
        <p:spPr>
          <a:xfrm>
            <a:off x="1404619" y="4645405"/>
            <a:ext cx="107950" cy="168275"/>
          </a:xfrm>
          <a:prstGeom prst="rect">
            <a:avLst/>
          </a:prstGeom>
        </p:spPr>
      </p:pic>
      <p:pic>
        <p:nvPicPr>
          <p:cNvPr id="12" name="object 12"/>
          <p:cNvPicPr/>
          <p:nvPr/>
        </p:nvPicPr>
        <p:blipFill>
          <a:blip r:embed="rId5" cstate="print"/>
          <a:stretch>
            <a:fillRect/>
          </a:stretch>
        </p:blipFill>
        <p:spPr>
          <a:xfrm>
            <a:off x="2128773" y="5194046"/>
            <a:ext cx="107950" cy="168274"/>
          </a:xfrm>
          <a:prstGeom prst="rect">
            <a:avLst/>
          </a:prstGeom>
        </p:spPr>
      </p:pic>
      <p:pic>
        <p:nvPicPr>
          <p:cNvPr id="13" name="object 13"/>
          <p:cNvPicPr/>
          <p:nvPr/>
        </p:nvPicPr>
        <p:blipFill>
          <a:blip r:embed="rId6" cstate="print"/>
          <a:stretch>
            <a:fillRect/>
          </a:stretch>
        </p:blipFill>
        <p:spPr>
          <a:xfrm>
            <a:off x="1595196" y="5468696"/>
            <a:ext cx="107950" cy="168275"/>
          </a:xfrm>
          <a:prstGeom prst="rect">
            <a:avLst/>
          </a:prstGeom>
        </p:spPr>
      </p:pic>
      <p:sp>
        <p:nvSpPr>
          <p:cNvPr id="14" name="object 14"/>
          <p:cNvSpPr txBox="1"/>
          <p:nvPr/>
        </p:nvSpPr>
        <p:spPr>
          <a:xfrm>
            <a:off x="575868" y="456691"/>
            <a:ext cx="4273550" cy="5568191"/>
          </a:xfrm>
          <a:prstGeom prst="rect">
            <a:avLst/>
          </a:prstGeom>
        </p:spPr>
        <p:txBody>
          <a:bodyPr vert="horz" wrap="square" lIns="0" tIns="12700" rIns="0" bIns="0" rtlCol="0">
            <a:spAutoFit/>
          </a:bodyPr>
          <a:lstStyle/>
          <a:p>
            <a:pPr marL="12700" marR="1585595" indent="266700">
              <a:lnSpc>
                <a:spcPct val="100000"/>
              </a:lnSpc>
              <a:spcBef>
                <a:spcPts val="100"/>
              </a:spcBef>
              <a:tabLst>
                <a:tab pos="412750" algn="l"/>
                <a:tab pos="812165" algn="l"/>
                <a:tab pos="2012314" algn="l"/>
                <a:tab pos="2146300" algn="l"/>
              </a:tabLst>
            </a:pPr>
            <a:r>
              <a:rPr sz="1800" spc="130" dirty="0">
                <a:solidFill>
                  <a:srgbClr val="808080"/>
                </a:solidFill>
                <a:latin typeface="Trebuchet MS"/>
                <a:cs typeface="Trebuchet MS"/>
              </a:rPr>
              <a:t>nclude</a:t>
            </a:r>
            <a:r>
              <a:rPr sz="1800" spc="130" dirty="0">
                <a:solidFill>
                  <a:srgbClr val="A21515"/>
                </a:solidFill>
                <a:latin typeface="Trebuchet MS"/>
                <a:cs typeface="Trebuchet MS"/>
              </a:rPr>
              <a:t>&lt;</a:t>
            </a:r>
            <a:r>
              <a:rPr sz="1800" spc="130">
                <a:solidFill>
                  <a:srgbClr val="A21515"/>
                </a:solidFill>
                <a:latin typeface="Trebuchet MS"/>
                <a:cs typeface="Trebuchet MS"/>
              </a:rPr>
              <a:t></a:t>
            </a:r>
            <a:r>
              <a:rPr lang="en-US" sz="1800" spc="130">
                <a:solidFill>
                  <a:srgbClr val="A21515"/>
                </a:solidFill>
                <a:latin typeface="Trebuchet MS"/>
                <a:cs typeface="Trebuchet MS"/>
              </a:rPr>
              <a:t>  </a:t>
            </a:r>
            <a:r>
              <a:rPr sz="1800" spc="130">
                <a:solidFill>
                  <a:srgbClr val="A21515"/>
                </a:solidFill>
                <a:latin typeface="Trebuchet MS"/>
                <a:cs typeface="Trebuchet MS"/>
              </a:rPr>
              <a:t>ostream</a:t>
            </a:r>
            <a:r>
              <a:rPr sz="1800" spc="130" dirty="0">
                <a:solidFill>
                  <a:srgbClr val="A21515"/>
                </a:solidFill>
                <a:latin typeface="Trebuchet MS"/>
                <a:cs typeface="Trebuchet MS"/>
              </a:rPr>
              <a:t>&gt; </a:t>
            </a:r>
            <a:r>
              <a:rPr sz="1800" spc="135" dirty="0">
                <a:solidFill>
                  <a:srgbClr val="A21515"/>
                </a:solidFill>
                <a:latin typeface="Trebuchet MS"/>
                <a:cs typeface="Trebuchet MS"/>
              </a:rPr>
              <a:t> </a:t>
            </a:r>
            <a:r>
              <a:rPr sz="1800" spc="195" dirty="0">
                <a:solidFill>
                  <a:srgbClr val="0000FF"/>
                </a:solidFill>
                <a:latin typeface="Trebuchet MS"/>
                <a:cs typeface="Trebuchet MS"/>
              </a:rPr>
              <a:t>us</a:t>
            </a:r>
            <a:r>
              <a:rPr sz="1800" dirty="0">
                <a:solidFill>
                  <a:srgbClr val="0000FF"/>
                </a:solidFill>
                <a:latin typeface="Trebuchet MS"/>
                <a:cs typeface="Trebuchet MS"/>
              </a:rPr>
              <a:t>	</a:t>
            </a:r>
            <a:r>
              <a:rPr sz="1800" spc="60" dirty="0">
                <a:solidFill>
                  <a:srgbClr val="0000FF"/>
                </a:solidFill>
                <a:latin typeface="Trebuchet MS"/>
                <a:cs typeface="Trebuchet MS"/>
              </a:rPr>
              <a:t>n</a:t>
            </a:r>
            <a:r>
              <a:rPr sz="1800" spc="150" dirty="0">
                <a:solidFill>
                  <a:srgbClr val="0000FF"/>
                </a:solidFill>
                <a:latin typeface="Trebuchet MS"/>
                <a:cs typeface="Trebuchet MS"/>
              </a:rPr>
              <a:t>g</a:t>
            </a:r>
            <a:r>
              <a:rPr sz="1800" dirty="0">
                <a:solidFill>
                  <a:srgbClr val="0000FF"/>
                </a:solidFill>
                <a:latin typeface="Trebuchet MS"/>
                <a:cs typeface="Trebuchet MS"/>
              </a:rPr>
              <a:t>	</a:t>
            </a:r>
            <a:r>
              <a:rPr sz="1800" spc="-50" dirty="0">
                <a:solidFill>
                  <a:srgbClr val="0000FF"/>
                </a:solidFill>
                <a:latin typeface="Trebuchet MS"/>
                <a:cs typeface="Trebuchet MS"/>
              </a:rPr>
              <a:t>nam</a:t>
            </a:r>
            <a:r>
              <a:rPr sz="1800" spc="-55" dirty="0">
                <a:solidFill>
                  <a:srgbClr val="0000FF"/>
                </a:solidFill>
                <a:latin typeface="Trebuchet MS"/>
                <a:cs typeface="Trebuchet MS"/>
              </a:rPr>
              <a:t>e</a:t>
            </a:r>
            <a:r>
              <a:rPr sz="1800" spc="315" dirty="0">
                <a:solidFill>
                  <a:srgbClr val="0000FF"/>
                </a:solidFill>
                <a:latin typeface="Trebuchet MS"/>
                <a:cs typeface="Trebuchet MS"/>
              </a:rPr>
              <a:t>s</a:t>
            </a:r>
            <a:r>
              <a:rPr sz="1800" spc="95" dirty="0">
                <a:solidFill>
                  <a:srgbClr val="0000FF"/>
                </a:solidFill>
                <a:latin typeface="Trebuchet MS"/>
                <a:cs typeface="Trebuchet MS"/>
              </a:rPr>
              <a:t>pace</a:t>
            </a:r>
            <a:r>
              <a:rPr sz="1800" dirty="0">
                <a:solidFill>
                  <a:srgbClr val="0000FF"/>
                </a:solidFill>
                <a:latin typeface="Trebuchet MS"/>
                <a:cs typeface="Trebuchet MS"/>
              </a:rPr>
              <a:t>	</a:t>
            </a:r>
            <a:r>
              <a:rPr sz="1800" spc="310" dirty="0">
                <a:latin typeface="Trebuchet MS"/>
                <a:cs typeface="Trebuchet MS"/>
              </a:rPr>
              <a:t>s</a:t>
            </a:r>
            <a:r>
              <a:rPr sz="1800" spc="160" dirty="0">
                <a:latin typeface="Trebuchet MS"/>
                <a:cs typeface="Trebuchet MS"/>
              </a:rPr>
              <a:t>t</a:t>
            </a:r>
            <a:r>
              <a:rPr sz="1800" spc="215" dirty="0">
                <a:latin typeface="Trebuchet MS"/>
                <a:cs typeface="Trebuchet MS"/>
              </a:rPr>
              <a:t>d</a:t>
            </a:r>
            <a:r>
              <a:rPr sz="1800" spc="345" dirty="0">
                <a:latin typeface="Trebuchet MS"/>
                <a:cs typeface="Trebuchet MS"/>
              </a:rPr>
              <a:t>;  </a:t>
            </a:r>
            <a:r>
              <a:rPr sz="1800" spc="180" dirty="0">
                <a:solidFill>
                  <a:srgbClr val="0000FF"/>
                </a:solidFill>
                <a:latin typeface="Trebuchet MS"/>
                <a:cs typeface="Trebuchet MS"/>
              </a:rPr>
              <a:t>template</a:t>
            </a:r>
            <a:r>
              <a:rPr sz="1800" spc="180" dirty="0">
                <a:latin typeface="Trebuchet MS"/>
                <a:cs typeface="Trebuchet MS"/>
              </a:rPr>
              <a:t>&lt;</a:t>
            </a:r>
            <a:r>
              <a:rPr sz="1800" spc="180" dirty="0">
                <a:solidFill>
                  <a:srgbClr val="0000FF"/>
                </a:solidFill>
                <a:latin typeface="Trebuchet MS"/>
                <a:cs typeface="Trebuchet MS"/>
              </a:rPr>
              <a:t>class	</a:t>
            </a:r>
            <a:r>
              <a:rPr sz="1800" spc="55" dirty="0">
                <a:solidFill>
                  <a:srgbClr val="2B91AE"/>
                </a:solidFill>
                <a:latin typeface="Trebuchet MS"/>
                <a:cs typeface="Trebuchet MS"/>
              </a:rPr>
              <a:t>T</a:t>
            </a:r>
            <a:r>
              <a:rPr sz="1800" spc="55" dirty="0">
                <a:latin typeface="Trebuchet MS"/>
                <a:cs typeface="Trebuchet MS"/>
              </a:rPr>
              <a:t>&gt;</a:t>
            </a:r>
            <a:endParaRPr sz="1800" dirty="0">
              <a:latin typeface="Trebuchet MS"/>
              <a:cs typeface="Trebuchet MS"/>
            </a:endParaRPr>
          </a:p>
          <a:p>
            <a:pPr>
              <a:lnSpc>
                <a:spcPct val="100000"/>
              </a:lnSpc>
              <a:spcBef>
                <a:spcPts val="10"/>
              </a:spcBef>
            </a:pPr>
            <a:endParaRPr sz="1850" dirty="0">
              <a:latin typeface="Trebuchet MS"/>
              <a:cs typeface="Trebuchet MS"/>
            </a:endParaRPr>
          </a:p>
          <a:p>
            <a:pPr marL="12700">
              <a:lnSpc>
                <a:spcPct val="100000"/>
              </a:lnSpc>
              <a:tabLst>
                <a:tab pos="812165" algn="l"/>
              </a:tabLst>
            </a:pPr>
            <a:r>
              <a:rPr sz="1800" spc="285" dirty="0">
                <a:solidFill>
                  <a:srgbClr val="0000FF"/>
                </a:solidFill>
                <a:latin typeface="Trebuchet MS"/>
                <a:cs typeface="Trebuchet MS"/>
              </a:rPr>
              <a:t>class	</a:t>
            </a:r>
            <a:r>
              <a:rPr sz="1800" spc="45" dirty="0">
                <a:solidFill>
                  <a:srgbClr val="2B91AE"/>
                </a:solidFill>
                <a:latin typeface="Trebuchet MS"/>
                <a:cs typeface="Trebuchet MS"/>
              </a:rPr>
              <a:t>Numbers</a:t>
            </a:r>
            <a:endParaRPr sz="1800" dirty="0">
              <a:latin typeface="Trebuchet MS"/>
              <a:cs typeface="Trebuchet MS"/>
            </a:endParaRPr>
          </a:p>
          <a:p>
            <a:pPr marL="12700">
              <a:lnSpc>
                <a:spcPct val="100000"/>
              </a:lnSpc>
            </a:pPr>
            <a:r>
              <a:rPr sz="1800" spc="390" dirty="0">
                <a:latin typeface="Trebuchet MS"/>
                <a:cs typeface="Trebuchet MS"/>
              </a:rPr>
              <a:t>{</a:t>
            </a:r>
            <a:endParaRPr sz="1800" dirty="0">
              <a:latin typeface="Trebuchet MS"/>
              <a:cs typeface="Trebuchet MS"/>
            </a:endParaRPr>
          </a:p>
          <a:p>
            <a:pPr marL="469265">
              <a:lnSpc>
                <a:spcPct val="100000"/>
              </a:lnSpc>
              <a:tabLst>
                <a:tab pos="735965" algn="l"/>
              </a:tabLst>
            </a:pPr>
            <a:r>
              <a:rPr sz="1800" spc="5" dirty="0">
                <a:solidFill>
                  <a:srgbClr val="2B91AE"/>
                </a:solidFill>
                <a:latin typeface="Trebuchet MS"/>
                <a:cs typeface="Trebuchet MS"/>
              </a:rPr>
              <a:t>T	</a:t>
            </a:r>
            <a:r>
              <a:rPr sz="1800" spc="20" dirty="0">
                <a:latin typeface="Trebuchet MS"/>
                <a:cs typeface="Trebuchet MS"/>
              </a:rPr>
              <a:t>num;</a:t>
            </a:r>
            <a:endParaRPr sz="1800" dirty="0">
              <a:latin typeface="Trebuchet MS"/>
              <a:cs typeface="Trebuchet MS"/>
            </a:endParaRPr>
          </a:p>
          <a:p>
            <a:pPr marL="12700">
              <a:lnSpc>
                <a:spcPct val="100000"/>
              </a:lnSpc>
              <a:tabLst>
                <a:tab pos="680085" algn="l"/>
              </a:tabLst>
            </a:pPr>
            <a:r>
              <a:rPr sz="1800" spc="170" dirty="0">
                <a:solidFill>
                  <a:srgbClr val="0000FF"/>
                </a:solidFill>
                <a:latin typeface="Trebuchet MS"/>
                <a:cs typeface="Trebuchet MS"/>
              </a:rPr>
              <a:t>publ	</a:t>
            </a:r>
            <a:r>
              <a:rPr sz="1800" spc="270" dirty="0">
                <a:solidFill>
                  <a:srgbClr val="0000FF"/>
                </a:solidFill>
                <a:latin typeface="Trebuchet MS"/>
                <a:cs typeface="Trebuchet MS"/>
              </a:rPr>
              <a:t>c</a:t>
            </a:r>
            <a:r>
              <a:rPr sz="1800" spc="270" dirty="0">
                <a:latin typeface="Trebuchet MS"/>
                <a:cs typeface="Trebuchet MS"/>
              </a:rPr>
              <a:t>:</a:t>
            </a:r>
            <a:endParaRPr sz="1800" dirty="0">
              <a:latin typeface="Trebuchet MS"/>
              <a:cs typeface="Trebuchet MS"/>
            </a:endParaRPr>
          </a:p>
          <a:p>
            <a:pPr marL="469265" marR="994410">
              <a:lnSpc>
                <a:spcPct val="100000"/>
              </a:lnSpc>
              <a:spcBef>
                <a:spcPts val="5"/>
              </a:spcBef>
              <a:tabLst>
                <a:tab pos="869950" algn="l"/>
                <a:tab pos="1137285" algn="l"/>
                <a:tab pos="1403985" algn="l"/>
                <a:tab pos="1803400" algn="l"/>
              </a:tabLst>
            </a:pPr>
            <a:r>
              <a:rPr sz="1800" spc="-15" dirty="0" err="1">
                <a:latin typeface="Trebuchet MS"/>
                <a:cs typeface="Trebuchet MS"/>
              </a:rPr>
              <a:t>N</a:t>
            </a:r>
            <a:r>
              <a:rPr sz="1800" spc="-25" dirty="0" err="1">
                <a:latin typeface="Trebuchet MS"/>
                <a:cs typeface="Trebuchet MS"/>
              </a:rPr>
              <a:t>u</a:t>
            </a:r>
            <a:r>
              <a:rPr sz="1800" spc="-235" dirty="0" err="1">
                <a:latin typeface="Trebuchet MS"/>
                <a:cs typeface="Trebuchet MS"/>
              </a:rPr>
              <a:t>m</a:t>
            </a:r>
            <a:r>
              <a:rPr lang="en-US" sz="1800" spc="-235" dirty="0">
                <a:latin typeface="Trebuchet MS"/>
                <a:cs typeface="Trebuchet MS"/>
              </a:rPr>
              <a:t> </a:t>
            </a:r>
            <a:r>
              <a:rPr sz="1800" spc="-170" dirty="0">
                <a:latin typeface="Trebuchet MS"/>
                <a:cs typeface="Trebuchet MS"/>
              </a:rPr>
              <a:t>b</a:t>
            </a:r>
            <a:r>
              <a:rPr lang="en-US" sz="1800" spc="-170" dirty="0">
                <a:latin typeface="Trebuchet MS"/>
                <a:cs typeface="Trebuchet MS"/>
              </a:rPr>
              <a:t> </a:t>
            </a:r>
            <a:r>
              <a:rPr sz="1800" spc="245" dirty="0" err="1">
                <a:latin typeface="Trebuchet MS"/>
                <a:cs typeface="Trebuchet MS"/>
              </a:rPr>
              <a:t>e</a:t>
            </a:r>
            <a:r>
              <a:rPr sz="1800" spc="165" dirty="0" err="1">
                <a:latin typeface="Trebuchet MS"/>
                <a:cs typeface="Trebuchet MS"/>
              </a:rPr>
              <a:t>r</a:t>
            </a:r>
            <a:r>
              <a:rPr sz="1800" spc="375" dirty="0" err="1">
                <a:latin typeface="Trebuchet MS"/>
                <a:cs typeface="Trebuchet MS"/>
              </a:rPr>
              <a:t>s</a:t>
            </a:r>
            <a:r>
              <a:rPr sz="1800" spc="330" dirty="0">
                <a:latin typeface="Trebuchet MS"/>
                <a:cs typeface="Trebuchet MS"/>
              </a:rPr>
              <a:t>(</a:t>
            </a:r>
            <a:r>
              <a:rPr sz="1800" spc="5" dirty="0">
                <a:solidFill>
                  <a:srgbClr val="2B91AE"/>
                </a:solidFill>
                <a:latin typeface="Trebuchet MS"/>
                <a:cs typeface="Trebuchet MS"/>
              </a:rPr>
              <a:t>T</a:t>
            </a:r>
            <a:r>
              <a:rPr sz="1800" dirty="0">
                <a:solidFill>
                  <a:srgbClr val="2B91AE"/>
                </a:solidFill>
                <a:latin typeface="Trebuchet MS"/>
                <a:cs typeface="Trebuchet MS"/>
              </a:rPr>
              <a:t>	</a:t>
            </a:r>
            <a:r>
              <a:rPr sz="1800" spc="90" dirty="0">
                <a:solidFill>
                  <a:srgbClr val="808080"/>
                </a:solidFill>
                <a:latin typeface="Trebuchet MS"/>
                <a:cs typeface="Trebuchet MS"/>
              </a:rPr>
              <a:t>a</a:t>
            </a:r>
            <a:r>
              <a:rPr sz="1800" spc="390" dirty="0">
                <a:latin typeface="Trebuchet MS"/>
                <a:cs typeface="Trebuchet MS"/>
              </a:rPr>
              <a:t>)</a:t>
            </a:r>
            <a:r>
              <a:rPr sz="1800" spc="380" dirty="0">
                <a:latin typeface="Trebuchet MS"/>
                <a:cs typeface="Trebuchet MS"/>
              </a:rPr>
              <a:t>:</a:t>
            </a:r>
            <a:r>
              <a:rPr sz="1800" spc="70" dirty="0">
                <a:latin typeface="Trebuchet MS"/>
                <a:cs typeface="Trebuchet MS"/>
              </a:rPr>
              <a:t>n</a:t>
            </a:r>
            <a:r>
              <a:rPr sz="1800" spc="60" dirty="0">
                <a:latin typeface="Trebuchet MS"/>
                <a:cs typeface="Trebuchet MS"/>
              </a:rPr>
              <a:t>u</a:t>
            </a:r>
            <a:r>
              <a:rPr sz="1800" spc="-35" dirty="0">
                <a:latin typeface="Trebuchet MS"/>
                <a:cs typeface="Trebuchet MS"/>
              </a:rPr>
              <a:t>m</a:t>
            </a:r>
            <a:r>
              <a:rPr sz="1800" spc="-30" dirty="0">
                <a:latin typeface="Trebuchet MS"/>
                <a:cs typeface="Trebuchet MS"/>
              </a:rPr>
              <a:t>(</a:t>
            </a:r>
            <a:r>
              <a:rPr sz="1800" spc="105" dirty="0">
                <a:solidFill>
                  <a:srgbClr val="808080"/>
                </a:solidFill>
                <a:latin typeface="Trebuchet MS"/>
                <a:cs typeface="Trebuchet MS"/>
              </a:rPr>
              <a:t>a</a:t>
            </a:r>
            <a:r>
              <a:rPr sz="1800" spc="375" dirty="0">
                <a:latin typeface="Trebuchet MS"/>
                <a:cs typeface="Trebuchet MS"/>
              </a:rPr>
              <a:t>)</a:t>
            </a:r>
            <a:r>
              <a:rPr sz="1800" spc="355" dirty="0">
                <a:latin typeface="Trebuchet MS"/>
                <a:cs typeface="Trebuchet MS"/>
              </a:rPr>
              <a:t>{}  </a:t>
            </a:r>
            <a:r>
              <a:rPr sz="1800" spc="130" dirty="0">
                <a:solidFill>
                  <a:srgbClr val="0000FF"/>
                </a:solidFill>
                <a:latin typeface="Trebuchet MS"/>
                <a:cs typeface="Trebuchet MS"/>
              </a:rPr>
              <a:t>vo	</a:t>
            </a:r>
            <a:r>
              <a:rPr sz="1800" spc="50" dirty="0">
                <a:solidFill>
                  <a:srgbClr val="0000FF"/>
                </a:solidFill>
                <a:latin typeface="Trebuchet MS"/>
                <a:cs typeface="Trebuchet MS"/>
              </a:rPr>
              <a:t>d	</a:t>
            </a:r>
            <a:r>
              <a:rPr sz="1800" spc="50" dirty="0">
                <a:latin typeface="Trebuchet MS"/>
                <a:cs typeface="Trebuchet MS"/>
              </a:rPr>
              <a:t>d	</a:t>
            </a:r>
            <a:r>
              <a:rPr sz="1800" spc="270" dirty="0">
                <a:latin typeface="Trebuchet MS"/>
                <a:cs typeface="Trebuchet MS"/>
              </a:rPr>
              <a:t>splay()</a:t>
            </a:r>
            <a:endParaRPr sz="1800" dirty="0">
              <a:latin typeface="Trebuchet MS"/>
              <a:cs typeface="Trebuchet MS"/>
            </a:endParaRPr>
          </a:p>
          <a:p>
            <a:pPr marL="469265">
              <a:lnSpc>
                <a:spcPct val="100000"/>
              </a:lnSpc>
            </a:pPr>
            <a:r>
              <a:rPr sz="1800" spc="390" dirty="0">
                <a:latin typeface="Trebuchet MS"/>
                <a:cs typeface="Trebuchet MS"/>
              </a:rPr>
              <a:t>{</a:t>
            </a:r>
            <a:endParaRPr sz="1800" dirty="0">
              <a:latin typeface="Trebuchet MS"/>
              <a:cs typeface="Trebuchet MS"/>
            </a:endParaRPr>
          </a:p>
          <a:p>
            <a:pPr marL="927100">
              <a:lnSpc>
                <a:spcPct val="100000"/>
              </a:lnSpc>
              <a:tabLst>
                <a:tab pos="1594485" algn="l"/>
                <a:tab pos="1993900" algn="l"/>
                <a:tab pos="3060700" algn="l"/>
                <a:tab pos="3327400" algn="l"/>
                <a:tab pos="3726815" algn="l"/>
              </a:tabLst>
            </a:pPr>
            <a:r>
              <a:rPr sz="1800" spc="120" dirty="0">
                <a:latin typeface="Trebuchet MS"/>
                <a:cs typeface="Trebuchet MS"/>
              </a:rPr>
              <a:t>co</a:t>
            </a:r>
            <a:r>
              <a:rPr sz="1800" spc="204" dirty="0">
                <a:latin typeface="Trebuchet MS"/>
                <a:cs typeface="Trebuchet MS"/>
              </a:rPr>
              <a:t>ut</a:t>
            </a:r>
            <a:r>
              <a:rPr sz="1800" dirty="0">
                <a:latin typeface="Trebuchet MS"/>
                <a:cs typeface="Trebuchet MS"/>
              </a:rPr>
              <a:t>	</a:t>
            </a:r>
            <a:r>
              <a:rPr sz="1800" spc="95" dirty="0">
                <a:solidFill>
                  <a:srgbClr val="008080"/>
                </a:solidFill>
                <a:latin typeface="Trebuchet MS"/>
                <a:cs typeface="Trebuchet MS"/>
              </a:rPr>
              <a:t>&lt;</a:t>
            </a:r>
            <a:r>
              <a:rPr sz="1800" spc="110" dirty="0">
                <a:solidFill>
                  <a:srgbClr val="008080"/>
                </a:solidFill>
                <a:latin typeface="Trebuchet MS"/>
                <a:cs typeface="Trebuchet MS"/>
              </a:rPr>
              <a:t>&lt;</a:t>
            </a:r>
            <a:r>
              <a:rPr sz="1800" dirty="0">
                <a:solidFill>
                  <a:srgbClr val="008080"/>
                </a:solidFill>
                <a:latin typeface="Trebuchet MS"/>
                <a:cs typeface="Trebuchet MS"/>
              </a:rPr>
              <a:t>	</a:t>
            </a:r>
            <a:r>
              <a:rPr sz="1800" spc="165" dirty="0">
                <a:solidFill>
                  <a:srgbClr val="A21515"/>
                </a:solidFill>
                <a:latin typeface="Trebuchet MS"/>
                <a:cs typeface="Trebuchet MS"/>
              </a:rPr>
              <a:t>"</a:t>
            </a:r>
            <a:r>
              <a:rPr sz="1800" spc="290" dirty="0">
                <a:solidFill>
                  <a:srgbClr val="A21515"/>
                </a:solidFill>
                <a:latin typeface="Trebuchet MS"/>
                <a:cs typeface="Trebuchet MS"/>
              </a:rPr>
              <a:t>V</a:t>
            </a:r>
            <a:r>
              <a:rPr sz="1800" spc="90" dirty="0">
                <a:solidFill>
                  <a:srgbClr val="A21515"/>
                </a:solidFill>
                <a:latin typeface="Trebuchet MS"/>
                <a:cs typeface="Trebuchet MS"/>
              </a:rPr>
              <a:t>a</a:t>
            </a:r>
            <a:r>
              <a:rPr sz="1800" spc="204" dirty="0">
                <a:solidFill>
                  <a:srgbClr val="A21515"/>
                </a:solidFill>
                <a:latin typeface="Trebuchet MS"/>
                <a:cs typeface="Trebuchet MS"/>
              </a:rPr>
              <a:t>l</a:t>
            </a:r>
            <a:r>
              <a:rPr sz="1800" spc="375" dirty="0">
                <a:solidFill>
                  <a:srgbClr val="A21515"/>
                </a:solidFill>
                <a:latin typeface="Trebuchet MS"/>
                <a:cs typeface="Trebuchet MS"/>
              </a:rPr>
              <a:t>u</a:t>
            </a:r>
            <a:r>
              <a:rPr sz="1800" spc="229" dirty="0">
                <a:solidFill>
                  <a:srgbClr val="A21515"/>
                </a:solidFill>
                <a:latin typeface="Trebuchet MS"/>
                <a:cs typeface="Trebuchet MS"/>
              </a:rPr>
              <a:t>e:</a:t>
            </a:r>
            <a:r>
              <a:rPr sz="1800" dirty="0">
                <a:solidFill>
                  <a:srgbClr val="A21515"/>
                </a:solidFill>
                <a:latin typeface="Trebuchet MS"/>
                <a:cs typeface="Trebuchet MS"/>
              </a:rPr>
              <a:t>	</a:t>
            </a:r>
            <a:r>
              <a:rPr sz="1800" spc="470" dirty="0">
                <a:solidFill>
                  <a:srgbClr val="A21515"/>
                </a:solidFill>
                <a:latin typeface="Trebuchet MS"/>
                <a:cs typeface="Trebuchet MS"/>
              </a:rPr>
              <a:t>"</a:t>
            </a:r>
            <a:r>
              <a:rPr sz="1800" dirty="0">
                <a:solidFill>
                  <a:srgbClr val="A21515"/>
                </a:solidFill>
                <a:latin typeface="Trebuchet MS"/>
                <a:cs typeface="Trebuchet MS"/>
              </a:rPr>
              <a:t>	</a:t>
            </a:r>
            <a:r>
              <a:rPr sz="1800" spc="95" dirty="0">
                <a:latin typeface="Trebuchet MS"/>
                <a:cs typeface="Trebuchet MS"/>
              </a:rPr>
              <a:t>&lt;</a:t>
            </a:r>
            <a:r>
              <a:rPr sz="1800" spc="110" dirty="0">
                <a:latin typeface="Trebuchet MS"/>
                <a:cs typeface="Trebuchet MS"/>
              </a:rPr>
              <a:t>&lt;</a:t>
            </a:r>
            <a:r>
              <a:rPr sz="1800" dirty="0">
                <a:latin typeface="Trebuchet MS"/>
                <a:cs typeface="Trebuchet MS"/>
              </a:rPr>
              <a:t>	</a:t>
            </a:r>
            <a:r>
              <a:rPr sz="1800" spc="55" dirty="0">
                <a:latin typeface="Trebuchet MS"/>
                <a:cs typeface="Trebuchet MS"/>
              </a:rPr>
              <a:t>n</a:t>
            </a:r>
            <a:r>
              <a:rPr sz="1800" spc="-150" dirty="0">
                <a:latin typeface="Trebuchet MS"/>
                <a:cs typeface="Trebuchet MS"/>
              </a:rPr>
              <a:t>u</a:t>
            </a:r>
            <a:r>
              <a:rPr sz="1800" spc="-235" dirty="0">
                <a:latin typeface="Trebuchet MS"/>
                <a:cs typeface="Trebuchet MS"/>
              </a:rPr>
              <a:t>m</a:t>
            </a:r>
            <a:r>
              <a:rPr sz="1800" spc="390" dirty="0">
                <a:latin typeface="Trebuchet MS"/>
                <a:cs typeface="Trebuchet MS"/>
              </a:rPr>
              <a:t>;</a:t>
            </a:r>
            <a:endParaRPr sz="1800" dirty="0">
              <a:latin typeface="Trebuchet MS"/>
              <a:cs typeface="Trebuchet MS"/>
            </a:endParaRPr>
          </a:p>
          <a:p>
            <a:pPr marL="469265">
              <a:lnSpc>
                <a:spcPct val="100000"/>
              </a:lnSpc>
            </a:pPr>
            <a:r>
              <a:rPr sz="1800" spc="395" dirty="0">
                <a:latin typeface="Trebuchet MS"/>
                <a:cs typeface="Trebuchet MS"/>
              </a:rPr>
              <a:t>}</a:t>
            </a:r>
            <a:endParaRPr sz="1800" dirty="0">
              <a:latin typeface="Trebuchet MS"/>
              <a:cs typeface="Trebuchet MS"/>
            </a:endParaRPr>
          </a:p>
          <a:p>
            <a:pPr marL="12700">
              <a:lnSpc>
                <a:spcPct val="100000"/>
              </a:lnSpc>
            </a:pPr>
            <a:r>
              <a:rPr sz="1800" spc="390" dirty="0">
                <a:latin typeface="Trebuchet MS"/>
                <a:cs typeface="Trebuchet MS"/>
              </a:rPr>
              <a:t>};</a:t>
            </a:r>
            <a:endParaRPr sz="1800" dirty="0">
              <a:latin typeface="Trebuchet MS"/>
              <a:cs typeface="Trebuchet MS"/>
            </a:endParaRPr>
          </a:p>
          <a:p>
            <a:pPr>
              <a:lnSpc>
                <a:spcPct val="100000"/>
              </a:lnSpc>
              <a:spcBef>
                <a:spcPts val="15"/>
              </a:spcBef>
            </a:pPr>
            <a:endParaRPr sz="1850" dirty="0">
              <a:latin typeface="Trebuchet MS"/>
              <a:cs typeface="Trebuchet MS"/>
            </a:endParaRPr>
          </a:p>
          <a:p>
            <a:pPr marL="146050">
              <a:lnSpc>
                <a:spcPct val="100000"/>
              </a:lnSpc>
              <a:tabLst>
                <a:tab pos="545465" algn="l"/>
                <a:tab pos="946150" algn="l"/>
              </a:tabLst>
            </a:pPr>
            <a:r>
              <a:rPr sz="1800" spc="200" dirty="0">
                <a:solidFill>
                  <a:srgbClr val="0000FF"/>
                </a:solidFill>
                <a:latin typeface="Trebuchet MS"/>
                <a:cs typeface="Trebuchet MS"/>
              </a:rPr>
              <a:t>nt	</a:t>
            </a:r>
            <a:r>
              <a:rPr sz="1800" spc="-170" dirty="0">
                <a:latin typeface="Trebuchet MS"/>
                <a:cs typeface="Trebuchet MS"/>
              </a:rPr>
              <a:t>ma	</a:t>
            </a:r>
            <a:r>
              <a:rPr sz="1800" spc="280" dirty="0">
                <a:latin typeface="Trebuchet MS"/>
                <a:cs typeface="Trebuchet MS"/>
              </a:rPr>
              <a:t>n()</a:t>
            </a:r>
            <a:endParaRPr sz="1800" dirty="0">
              <a:latin typeface="Trebuchet MS"/>
              <a:cs typeface="Trebuchet MS"/>
            </a:endParaRPr>
          </a:p>
          <a:p>
            <a:pPr marL="12700">
              <a:lnSpc>
                <a:spcPct val="100000"/>
              </a:lnSpc>
            </a:pPr>
            <a:r>
              <a:rPr sz="1800" spc="390" dirty="0">
                <a:latin typeface="Trebuchet MS"/>
                <a:cs typeface="Trebuchet MS"/>
              </a:rPr>
              <a:t>{</a:t>
            </a:r>
            <a:endParaRPr sz="1800" dirty="0">
              <a:latin typeface="Trebuchet MS"/>
              <a:cs typeface="Trebuchet MS"/>
            </a:endParaRPr>
          </a:p>
          <a:p>
            <a:pPr marL="469265">
              <a:lnSpc>
                <a:spcPct val="100000"/>
              </a:lnSpc>
              <a:tabLst>
                <a:tab pos="1670685" algn="l"/>
                <a:tab pos="2202815" algn="l"/>
              </a:tabLst>
            </a:pPr>
            <a:r>
              <a:rPr sz="1800" spc="50" dirty="0">
                <a:solidFill>
                  <a:srgbClr val="2B91AE"/>
                </a:solidFill>
                <a:latin typeface="Trebuchet MS"/>
                <a:cs typeface="Trebuchet MS"/>
              </a:rPr>
              <a:t>Numbers</a:t>
            </a:r>
            <a:r>
              <a:rPr sz="1800" spc="50" dirty="0">
                <a:latin typeface="Trebuchet MS"/>
                <a:cs typeface="Trebuchet MS"/>
              </a:rPr>
              <a:t>&lt;	</a:t>
            </a:r>
            <a:r>
              <a:rPr sz="1800" spc="165" dirty="0">
                <a:solidFill>
                  <a:srgbClr val="0000FF"/>
                </a:solidFill>
                <a:latin typeface="Trebuchet MS"/>
                <a:cs typeface="Trebuchet MS"/>
              </a:rPr>
              <a:t>nt</a:t>
            </a:r>
            <a:r>
              <a:rPr sz="1800" spc="165" dirty="0">
                <a:latin typeface="Trebuchet MS"/>
                <a:cs typeface="Trebuchet MS"/>
              </a:rPr>
              <a:t>&gt;	</a:t>
            </a:r>
            <a:r>
              <a:rPr sz="1800" spc="220" dirty="0">
                <a:latin typeface="Trebuchet MS"/>
                <a:cs typeface="Trebuchet MS"/>
              </a:rPr>
              <a:t>n1(20);</a:t>
            </a:r>
            <a:endParaRPr sz="1800" dirty="0">
              <a:latin typeface="Trebuchet MS"/>
              <a:cs typeface="Trebuchet MS"/>
            </a:endParaRPr>
          </a:p>
          <a:p>
            <a:pPr marL="469265">
              <a:lnSpc>
                <a:spcPct val="100000"/>
              </a:lnSpc>
              <a:tabLst>
                <a:tab pos="1137285" algn="l"/>
              </a:tabLst>
            </a:pPr>
            <a:r>
              <a:rPr sz="1800" spc="150" dirty="0">
                <a:latin typeface="Trebuchet MS"/>
                <a:cs typeface="Trebuchet MS"/>
              </a:rPr>
              <a:t>n1.d	</a:t>
            </a:r>
            <a:r>
              <a:rPr sz="1800" spc="285" dirty="0">
                <a:latin typeface="Trebuchet MS"/>
                <a:cs typeface="Trebuchet MS"/>
              </a:rPr>
              <a:t>splay();</a:t>
            </a:r>
            <a:endParaRPr sz="1800" dirty="0">
              <a:latin typeface="Trebuchet MS"/>
              <a:cs typeface="Trebuchet MS"/>
            </a:endParaRPr>
          </a:p>
          <a:p>
            <a:pPr marL="12700">
              <a:lnSpc>
                <a:spcPct val="100000"/>
              </a:lnSpc>
            </a:pPr>
            <a:r>
              <a:rPr sz="1800" spc="390" dirty="0">
                <a:latin typeface="Trebuchet MS"/>
                <a:cs typeface="Trebuchet MS"/>
              </a:rPr>
              <a:t>}</a:t>
            </a:r>
            <a:endParaRPr sz="1800" dirty="0">
              <a:latin typeface="Trebuchet MS"/>
              <a:cs typeface="Trebuchet MS"/>
            </a:endParaRPr>
          </a:p>
        </p:txBody>
      </p:sp>
    </p:spTree>
    <p:extLst>
      <p:ext uri="{BB962C8B-B14F-4D97-AF65-F5344CB8AC3E}">
        <p14:creationId xmlns:p14="http://schemas.microsoft.com/office/powerpoint/2010/main" val="3089585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09800" y="241886"/>
            <a:ext cx="6629400" cy="6413108"/>
          </a:xfrm>
          <a:prstGeom prst="rect">
            <a:avLst/>
          </a:prstGeom>
        </p:spPr>
      </p:pic>
    </p:spTree>
    <p:extLst>
      <p:ext uri="{BB962C8B-B14F-4D97-AF65-F5344CB8AC3E}">
        <p14:creationId xmlns:p14="http://schemas.microsoft.com/office/powerpoint/2010/main" val="3813471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0" y="159810"/>
            <a:ext cx="6629400" cy="1325563"/>
          </a:xfrm>
        </p:spPr>
        <p:txBody>
          <a:bodyPr/>
          <a:lstStyle/>
          <a:p>
            <a:r>
              <a:rPr lang="en-US" dirty="0"/>
              <a:t>Class Name Depends on Context</a:t>
            </a:r>
          </a:p>
        </p:txBody>
      </p:sp>
      <p:sp>
        <p:nvSpPr>
          <p:cNvPr id="3" name="Content Placeholder 2"/>
          <p:cNvSpPr>
            <a:spLocks noGrp="1"/>
          </p:cNvSpPr>
          <p:nvPr>
            <p:ph idx="1"/>
          </p:nvPr>
        </p:nvSpPr>
        <p:spPr>
          <a:xfrm>
            <a:off x="5503719" y="1513082"/>
            <a:ext cx="6002482" cy="4351338"/>
          </a:xfrm>
        </p:spPr>
        <p:txBody>
          <a:bodyPr/>
          <a:lstStyle/>
          <a:p>
            <a:pPr algn="just"/>
            <a:r>
              <a:rPr lang="en-US" dirty="0"/>
              <a:t>If the member functions are defined externally (outside of the class specification), we need a new syntax. </a:t>
            </a:r>
          </a:p>
        </p:txBody>
      </p:sp>
      <p:pic>
        <p:nvPicPr>
          <p:cNvPr id="4" name="Picture 3"/>
          <p:cNvPicPr>
            <a:picLocks noChangeAspect="1"/>
          </p:cNvPicPr>
          <p:nvPr/>
        </p:nvPicPr>
        <p:blipFill>
          <a:blip r:embed="rId2"/>
          <a:stretch>
            <a:fillRect/>
          </a:stretch>
        </p:blipFill>
        <p:spPr>
          <a:xfrm>
            <a:off x="457200" y="304800"/>
            <a:ext cx="4634185" cy="6334125"/>
          </a:xfrm>
          <a:prstGeom prst="rect">
            <a:avLst/>
          </a:prstGeom>
        </p:spPr>
      </p:pic>
      <p:pic>
        <p:nvPicPr>
          <p:cNvPr id="5" name="Picture 4"/>
          <p:cNvPicPr>
            <a:picLocks noChangeAspect="1"/>
          </p:cNvPicPr>
          <p:nvPr/>
        </p:nvPicPr>
        <p:blipFill>
          <a:blip r:embed="rId3"/>
          <a:stretch>
            <a:fillRect/>
          </a:stretch>
        </p:blipFill>
        <p:spPr>
          <a:xfrm>
            <a:off x="5960919" y="3285158"/>
            <a:ext cx="4191000" cy="2899253"/>
          </a:xfrm>
          <a:prstGeom prst="rect">
            <a:avLst/>
          </a:prstGeom>
        </p:spPr>
      </p:pic>
    </p:spTree>
    <p:extLst>
      <p:ext uri="{BB962C8B-B14F-4D97-AF65-F5344CB8AC3E}">
        <p14:creationId xmlns:p14="http://schemas.microsoft.com/office/powerpoint/2010/main" val="1356881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Name Depends on Context</a:t>
            </a:r>
          </a:p>
        </p:txBody>
      </p:sp>
      <p:sp>
        <p:nvSpPr>
          <p:cNvPr id="3" name="Content Placeholder 2"/>
          <p:cNvSpPr>
            <a:spLocks noGrp="1"/>
          </p:cNvSpPr>
          <p:nvPr>
            <p:ph idx="1"/>
          </p:nvPr>
        </p:nvSpPr>
        <p:spPr/>
        <p:txBody>
          <a:bodyPr>
            <a:normAutofit fontScale="85000" lnSpcReduction="20000"/>
          </a:bodyPr>
          <a:lstStyle/>
          <a:p>
            <a:r>
              <a:rPr lang="en-US" dirty="0"/>
              <a:t>The expression template&lt;class Type&gt; must precede not only the class definition, but each externally defined member function as well. Here’s how the push() function looks:</a:t>
            </a:r>
          </a:p>
          <a:p>
            <a:endParaRPr lang="en-US" dirty="0"/>
          </a:p>
          <a:p>
            <a:endParaRPr lang="en-US" dirty="0"/>
          </a:p>
          <a:p>
            <a:pPr marL="0" indent="0">
              <a:buNone/>
            </a:pPr>
            <a:endParaRPr lang="en-US" dirty="0"/>
          </a:p>
          <a:p>
            <a:r>
              <a:rPr lang="en-US" dirty="0"/>
              <a:t>The name Stack&lt;Type&gt; is used to identify the class of which push() is a member. </a:t>
            </a:r>
          </a:p>
          <a:p>
            <a:r>
              <a:rPr lang="en-US" dirty="0"/>
              <a:t>In a normal non-template member function the name Stack alone would suffice:</a:t>
            </a:r>
          </a:p>
          <a:p>
            <a:endParaRPr lang="en-US" dirty="0"/>
          </a:p>
          <a:p>
            <a:endParaRPr lang="en-US" dirty="0"/>
          </a:p>
          <a:p>
            <a:endParaRPr lang="en-US" dirty="0"/>
          </a:p>
          <a:p>
            <a:pPr marL="0" indent="0">
              <a:buNone/>
            </a:pPr>
            <a:r>
              <a:rPr lang="en-US" dirty="0"/>
              <a:t>but for a function template we need the template argument as well: Stack&lt;Type&gt;.</a:t>
            </a:r>
          </a:p>
        </p:txBody>
      </p:sp>
      <p:pic>
        <p:nvPicPr>
          <p:cNvPr id="4" name="Picture 3"/>
          <p:cNvPicPr>
            <a:picLocks noChangeAspect="1"/>
          </p:cNvPicPr>
          <p:nvPr/>
        </p:nvPicPr>
        <p:blipFill>
          <a:blip r:embed="rId2"/>
          <a:stretch>
            <a:fillRect/>
          </a:stretch>
        </p:blipFill>
        <p:spPr>
          <a:xfrm>
            <a:off x="3886200" y="2514600"/>
            <a:ext cx="3181350" cy="1171575"/>
          </a:xfrm>
          <a:prstGeom prst="rect">
            <a:avLst/>
          </a:prstGeom>
        </p:spPr>
      </p:pic>
      <p:pic>
        <p:nvPicPr>
          <p:cNvPr id="5" name="Picture 4"/>
          <p:cNvPicPr>
            <a:picLocks noChangeAspect="1"/>
          </p:cNvPicPr>
          <p:nvPr/>
        </p:nvPicPr>
        <p:blipFill>
          <a:blip r:embed="rId3"/>
          <a:stretch>
            <a:fillRect/>
          </a:stretch>
        </p:blipFill>
        <p:spPr>
          <a:xfrm>
            <a:off x="3200400" y="4679950"/>
            <a:ext cx="6276975" cy="1028700"/>
          </a:xfrm>
          <a:prstGeom prst="rect">
            <a:avLst/>
          </a:prstGeom>
        </p:spPr>
      </p:pic>
    </p:spTree>
    <p:extLst>
      <p:ext uri="{BB962C8B-B14F-4D97-AF65-F5344CB8AC3E}">
        <p14:creationId xmlns:p14="http://schemas.microsoft.com/office/powerpoint/2010/main" val="357587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724400" cy="1325563"/>
          </a:xfrm>
        </p:spPr>
        <p:txBody>
          <a:bodyPr/>
          <a:lstStyle/>
          <a:p>
            <a:r>
              <a:rPr lang="en-US" dirty="0"/>
              <a:t>Class Template Inheritance in C++</a:t>
            </a:r>
          </a:p>
        </p:txBody>
      </p:sp>
      <p:sp>
        <p:nvSpPr>
          <p:cNvPr id="3" name="Content Placeholder 2"/>
          <p:cNvSpPr>
            <a:spLocks noGrp="1"/>
          </p:cNvSpPr>
          <p:nvPr>
            <p:ph idx="1"/>
          </p:nvPr>
        </p:nvSpPr>
        <p:spPr>
          <a:xfrm>
            <a:off x="838200" y="1825625"/>
            <a:ext cx="4724400" cy="4351338"/>
          </a:xfrm>
        </p:spPr>
        <p:txBody>
          <a:bodyPr/>
          <a:lstStyle/>
          <a:p>
            <a:r>
              <a:rPr lang="en-US" dirty="0"/>
              <a:t>Inheriting from a template class is feasible. All regular inheritance and polymorphism rules apply.</a:t>
            </a:r>
          </a:p>
        </p:txBody>
      </p:sp>
      <p:sp>
        <p:nvSpPr>
          <p:cNvPr id="4" name="Rectangle 3"/>
          <p:cNvSpPr/>
          <p:nvPr/>
        </p:nvSpPr>
        <p:spPr>
          <a:xfrm>
            <a:off x="1066800" y="4267200"/>
            <a:ext cx="6096000" cy="923330"/>
          </a:xfrm>
          <a:prstGeom prst="rect">
            <a:avLst/>
          </a:prstGeom>
        </p:spPr>
        <p:txBody>
          <a:bodyPr>
            <a:spAutoFit/>
          </a:bodyPr>
          <a:lstStyle/>
          <a:p>
            <a:r>
              <a:rPr lang="en-US" dirty="0">
                <a:solidFill>
                  <a:srgbClr val="333333"/>
                </a:solidFill>
                <a:latin typeface="Lato"/>
              </a:rPr>
              <a:t>Syntax:</a:t>
            </a:r>
            <a:endParaRPr lang="en-US" dirty="0"/>
          </a:p>
          <a:p>
            <a:r>
              <a:rPr lang="en-US" dirty="0">
                <a:solidFill>
                  <a:srgbClr val="000000"/>
                </a:solidFill>
                <a:latin typeface="Consolas" panose="020B0609020204030204" pitchFamily="49" charset="0"/>
              </a:rPr>
              <a:t>template &lt;class T&gt; </a:t>
            </a:r>
            <a:endParaRPr lang="en-US" dirty="0"/>
          </a:p>
          <a:p>
            <a:r>
              <a:rPr lang="en-US" dirty="0">
                <a:solidFill>
                  <a:srgbClr val="000000"/>
                </a:solidFill>
                <a:latin typeface="Consolas" panose="020B0609020204030204" pitchFamily="49" charset="0"/>
              </a:rPr>
              <a:t>class derived : public Base&lt;T&gt;{}; </a:t>
            </a:r>
            <a:endParaRPr lang="en-US" dirty="0"/>
          </a:p>
        </p:txBody>
      </p:sp>
      <p:sp>
        <p:nvSpPr>
          <p:cNvPr id="8" name="Rectangle 7"/>
          <p:cNvSpPr/>
          <p:nvPr/>
        </p:nvSpPr>
        <p:spPr>
          <a:xfrm>
            <a:off x="5715000" y="365125"/>
            <a:ext cx="6096000" cy="6186309"/>
          </a:xfrm>
          <a:prstGeom prst="rect">
            <a:avLst/>
          </a:prstGeom>
        </p:spPr>
        <p:txBody>
          <a:bodyPr>
            <a:spAutoFit/>
          </a:bodyPr>
          <a:lstStyle/>
          <a:p>
            <a:r>
              <a:rPr lang="en-US" dirty="0">
                <a:solidFill>
                  <a:srgbClr val="990055"/>
                </a:solidFill>
                <a:latin typeface="Consolas" panose="020B0609020204030204" pitchFamily="49" charset="0"/>
              </a:rPr>
              <a:t>#</a:t>
            </a:r>
            <a:r>
              <a:rPr lang="en-US" dirty="0">
                <a:solidFill>
                  <a:srgbClr val="0077AA"/>
                </a:solidFill>
                <a:latin typeface="Consolas" panose="020B0609020204030204" pitchFamily="49" charset="0"/>
              </a:rPr>
              <a:t>include</a:t>
            </a:r>
            <a:r>
              <a:rPr lang="en-US" dirty="0">
                <a:solidFill>
                  <a:srgbClr val="990055"/>
                </a:solidFill>
                <a:latin typeface="Consolas" panose="020B0609020204030204" pitchFamily="49" charset="0"/>
              </a:rPr>
              <a:t> </a:t>
            </a:r>
            <a:r>
              <a:rPr lang="en-US" dirty="0">
                <a:solidFill>
                  <a:srgbClr val="669900"/>
                </a:solidFill>
                <a:latin typeface="Consolas" panose="020B0609020204030204" pitchFamily="49" charset="0"/>
              </a:rPr>
              <a:t>&lt;</a:t>
            </a:r>
            <a:r>
              <a:rPr lang="en-US" dirty="0" err="1">
                <a:solidFill>
                  <a:srgbClr val="669900"/>
                </a:solidFill>
                <a:latin typeface="Consolas" panose="020B0609020204030204" pitchFamily="49" charset="0"/>
              </a:rPr>
              <a:t>iostream</a:t>
            </a:r>
            <a:r>
              <a:rPr lang="en-US" dirty="0">
                <a:solidFill>
                  <a:srgbClr val="669900"/>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using namespace </a:t>
            </a:r>
            <a:r>
              <a:rPr lang="en-US" dirty="0" err="1">
                <a:solidFill>
                  <a:srgbClr val="000000"/>
                </a:solidFill>
                <a:latin typeface="Consolas" panose="020B0609020204030204" pitchFamily="49" charset="0"/>
              </a:rPr>
              <a:t>std</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template</a:t>
            </a:r>
            <a:r>
              <a:rPr lang="en-US" dirty="0">
                <a:solidFill>
                  <a:srgbClr val="A67F59"/>
                </a:solidFill>
                <a:latin typeface="Consolas" panose="020B0609020204030204" pitchFamily="49" charset="0"/>
              </a:rPr>
              <a:t>&lt;</a:t>
            </a:r>
            <a:r>
              <a:rPr lang="en-US" dirty="0">
                <a:solidFill>
                  <a:srgbClr val="000000"/>
                </a:solidFill>
                <a:latin typeface="Consolas" panose="020B0609020204030204" pitchFamily="49" charset="0"/>
              </a:rPr>
              <a:t>class T</a:t>
            </a:r>
            <a:r>
              <a:rPr lang="en-US" dirty="0">
                <a:solidFill>
                  <a:srgbClr val="A67F59"/>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class Base </a:t>
            </a:r>
          </a:p>
          <a:p>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private</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T </a:t>
            </a:r>
            <a:r>
              <a:rPr lang="en-US" dirty="0" err="1">
                <a:solidFill>
                  <a:srgbClr val="000000"/>
                </a:solidFill>
                <a:latin typeface="Consolas" panose="020B0609020204030204" pitchFamily="49" charset="0"/>
              </a:rPr>
              <a:t>val</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public</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pPr lvl="1"/>
            <a:r>
              <a:rPr lang="en-US" dirty="0">
                <a:solidFill>
                  <a:srgbClr val="0077AA"/>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DD4A68"/>
                </a:solidFill>
                <a:latin typeface="Consolas" panose="020B0609020204030204" pitchFamily="49" charset="0"/>
              </a:rPr>
              <a:t>setVal</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T a</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val</a:t>
            </a:r>
            <a:r>
              <a:rPr lang="en-US" dirty="0">
                <a:solidFill>
                  <a:srgbClr val="000000"/>
                </a:solidFill>
                <a:latin typeface="Consolas" panose="020B0609020204030204" pitchFamily="49" charset="0"/>
              </a:rPr>
              <a:t>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a</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template</a:t>
            </a:r>
            <a:r>
              <a:rPr lang="en-US" dirty="0">
                <a:solidFill>
                  <a:srgbClr val="A67F59"/>
                </a:solidFill>
                <a:latin typeface="Consolas" panose="020B0609020204030204" pitchFamily="49" charset="0"/>
              </a:rPr>
              <a:t>&lt;</a:t>
            </a:r>
            <a:r>
              <a:rPr lang="en-US" dirty="0">
                <a:solidFill>
                  <a:srgbClr val="000000"/>
                </a:solidFill>
                <a:latin typeface="Consolas" panose="020B0609020204030204" pitchFamily="49" charset="0"/>
              </a:rPr>
              <a:t>class T</a:t>
            </a:r>
            <a:r>
              <a:rPr lang="en-US" dirty="0">
                <a:solidFill>
                  <a:srgbClr val="A67F59"/>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class Derived </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public Base</a:t>
            </a:r>
            <a:r>
              <a:rPr lang="en-US" dirty="0">
                <a:solidFill>
                  <a:srgbClr val="A67F59"/>
                </a:solidFill>
                <a:latin typeface="Consolas" panose="020B0609020204030204" pitchFamily="49" charset="0"/>
              </a:rPr>
              <a:t>&lt;</a:t>
            </a:r>
            <a:r>
              <a:rPr lang="en-US" dirty="0">
                <a:solidFill>
                  <a:srgbClr val="000000"/>
                </a:solidFill>
                <a:latin typeface="Consolas" panose="020B0609020204030204" pitchFamily="49" charset="0"/>
              </a:rPr>
              <a:t>T</a:t>
            </a:r>
            <a:r>
              <a:rPr lang="en-US" dirty="0">
                <a:solidFill>
                  <a:srgbClr val="A67F59"/>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public</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pPr lvl="1"/>
            <a:r>
              <a:rPr lang="en-US" dirty="0">
                <a:solidFill>
                  <a:srgbClr val="0077AA"/>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setVal</a:t>
            </a:r>
            <a:r>
              <a:rPr lang="en-US" dirty="0">
                <a:solidFill>
                  <a:srgbClr val="000000"/>
                </a:solidFill>
                <a:latin typeface="Consolas" panose="020B0609020204030204" pitchFamily="49" charset="0"/>
              </a:rPr>
              <a:t> </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T b</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Base</a:t>
            </a:r>
            <a:r>
              <a:rPr lang="en-US" dirty="0">
                <a:solidFill>
                  <a:srgbClr val="A67F59"/>
                </a:solidFill>
                <a:latin typeface="Consolas" panose="020B0609020204030204" pitchFamily="49" charset="0"/>
              </a:rPr>
              <a:t>&lt;</a:t>
            </a:r>
            <a:r>
              <a:rPr lang="en-US" dirty="0">
                <a:solidFill>
                  <a:srgbClr val="000000"/>
                </a:solidFill>
                <a:latin typeface="Consolas" panose="020B0609020204030204" pitchFamily="49" charset="0"/>
              </a:rPr>
              <a:t>T</a:t>
            </a:r>
            <a:r>
              <a:rPr lang="en-US" dirty="0">
                <a:solidFill>
                  <a:srgbClr val="A67F59"/>
                </a:solidFill>
                <a:latin typeface="Consolas" panose="020B0609020204030204" pitchFamily="49" charset="0"/>
              </a:rPr>
              <a:t>&gt;</a:t>
            </a:r>
            <a:r>
              <a:rPr lang="en-US" dirty="0">
                <a:solidFill>
                  <a:srgbClr val="999999"/>
                </a:solidFill>
                <a:latin typeface="Consolas" panose="020B0609020204030204" pitchFamily="49" charset="0"/>
              </a:rPr>
              <a:t>::</a:t>
            </a:r>
            <a:r>
              <a:rPr lang="en-US" dirty="0" err="1">
                <a:solidFill>
                  <a:srgbClr val="DD4A68"/>
                </a:solidFill>
                <a:latin typeface="Consolas" panose="020B0609020204030204" pitchFamily="49" charset="0"/>
              </a:rPr>
              <a:t>setVal</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b</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err="1">
                <a:solidFill>
                  <a:srgbClr val="0077AA"/>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DD4A68"/>
                </a:solidFill>
                <a:latin typeface="Consolas" panose="020B0609020204030204" pitchFamily="49" charset="0"/>
              </a:rPr>
              <a:t>main</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Derived</a:t>
            </a:r>
            <a:r>
              <a:rPr lang="en-US" dirty="0">
                <a:solidFill>
                  <a:srgbClr val="A67F59"/>
                </a:solidFill>
                <a:latin typeface="Consolas" panose="020B0609020204030204" pitchFamily="49" charset="0"/>
              </a:rPr>
              <a:t>&lt;</a:t>
            </a:r>
            <a:r>
              <a:rPr lang="en-US" dirty="0" err="1">
                <a:solidFill>
                  <a:srgbClr val="0077AA"/>
                </a:solidFill>
                <a:latin typeface="Consolas" panose="020B0609020204030204" pitchFamily="49" charset="0"/>
              </a:rPr>
              <a:t>int</a:t>
            </a:r>
            <a:r>
              <a:rPr lang="en-US" dirty="0">
                <a:solidFill>
                  <a:srgbClr val="A67F59"/>
                </a:solidFill>
                <a:latin typeface="Consolas" panose="020B0609020204030204" pitchFamily="49" charset="0"/>
              </a:rPr>
              <a:t>&gt;</a:t>
            </a:r>
            <a:r>
              <a:rPr lang="en-US" dirty="0">
                <a:solidFill>
                  <a:srgbClr val="000000"/>
                </a:solidFill>
                <a:latin typeface="Consolas" panose="020B0609020204030204" pitchFamily="49" charset="0"/>
              </a:rPr>
              <a:t> a</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pPr lvl="1"/>
            <a:r>
              <a:rPr lang="en-US" dirty="0" err="1">
                <a:solidFill>
                  <a:srgbClr val="000000"/>
                </a:solidFill>
                <a:latin typeface="Consolas" panose="020B0609020204030204" pitchFamily="49" charset="0"/>
              </a:rPr>
              <a:t>a</a:t>
            </a:r>
            <a:r>
              <a:rPr lang="en-US" dirty="0" err="1">
                <a:solidFill>
                  <a:srgbClr val="999999"/>
                </a:solidFill>
                <a:latin typeface="Consolas" panose="020B0609020204030204" pitchFamily="49" charset="0"/>
              </a:rPr>
              <a:t>.</a:t>
            </a:r>
            <a:r>
              <a:rPr lang="en-US" dirty="0" err="1">
                <a:solidFill>
                  <a:srgbClr val="DD4A68"/>
                </a:solidFill>
                <a:latin typeface="Consolas" panose="020B0609020204030204" pitchFamily="49" charset="0"/>
              </a:rPr>
              <a:t>setVal</a:t>
            </a:r>
            <a:r>
              <a:rPr lang="en-US" dirty="0">
                <a:solidFill>
                  <a:srgbClr val="999999"/>
                </a:solidFill>
                <a:latin typeface="Consolas" panose="020B0609020204030204" pitchFamily="49" charset="0"/>
              </a:rPr>
              <a:t>(</a:t>
            </a:r>
            <a:r>
              <a:rPr lang="en-US" dirty="0">
                <a:solidFill>
                  <a:srgbClr val="990055"/>
                </a:solidFill>
                <a:latin typeface="Consolas" panose="020B0609020204030204" pitchFamily="49" charset="0"/>
              </a:rPr>
              <a:t>4</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pPr lvl="1"/>
            <a:r>
              <a:rPr lang="en-US" dirty="0">
                <a:solidFill>
                  <a:srgbClr val="0077AA"/>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990055"/>
                </a:solidFill>
                <a:latin typeface="Consolas" panose="020B0609020204030204" pitchFamily="49" charset="0"/>
              </a:rPr>
              <a:t>0</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3139405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Template Inheritance in C++</a:t>
            </a:r>
          </a:p>
        </p:txBody>
      </p:sp>
      <p:sp>
        <p:nvSpPr>
          <p:cNvPr id="3" name="Content Placeholder 2"/>
          <p:cNvSpPr>
            <a:spLocks noGrp="1"/>
          </p:cNvSpPr>
          <p:nvPr>
            <p:ph idx="1"/>
          </p:nvPr>
        </p:nvSpPr>
        <p:spPr/>
        <p:txBody>
          <a:bodyPr/>
          <a:lstStyle/>
          <a:p>
            <a:r>
              <a:rPr lang="en-US" dirty="0"/>
              <a:t>The derived class can have its template parameters as well. The previous example can be modified as follows:</a:t>
            </a:r>
          </a:p>
        </p:txBody>
      </p:sp>
      <p:sp>
        <p:nvSpPr>
          <p:cNvPr id="5" name="Rectangle 4"/>
          <p:cNvSpPr/>
          <p:nvPr/>
        </p:nvSpPr>
        <p:spPr>
          <a:xfrm>
            <a:off x="3048000" y="2828836"/>
            <a:ext cx="6096000" cy="3416320"/>
          </a:xfrm>
          <a:prstGeom prst="rect">
            <a:avLst/>
          </a:prstGeom>
        </p:spPr>
        <p:txBody>
          <a:bodyPr>
            <a:spAutoFit/>
          </a:bodyPr>
          <a:lstStyle/>
          <a:p>
            <a:r>
              <a:rPr lang="en-US" dirty="0">
                <a:solidFill>
                  <a:srgbClr val="000000"/>
                </a:solidFill>
                <a:latin typeface="Consolas" panose="020B0609020204030204" pitchFamily="49" charset="0"/>
              </a:rPr>
              <a:t>template</a:t>
            </a:r>
            <a:r>
              <a:rPr lang="en-US" dirty="0">
                <a:solidFill>
                  <a:srgbClr val="A67F59"/>
                </a:solidFill>
                <a:latin typeface="Consolas" panose="020B0609020204030204" pitchFamily="49" charset="0"/>
              </a:rPr>
              <a:t>&lt;</a:t>
            </a:r>
            <a:r>
              <a:rPr lang="en-US" dirty="0">
                <a:solidFill>
                  <a:srgbClr val="000000"/>
                </a:solidFill>
                <a:latin typeface="Consolas" panose="020B0609020204030204" pitchFamily="49" charset="0"/>
              </a:rPr>
              <a:t>class T </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class S</a:t>
            </a:r>
            <a:r>
              <a:rPr lang="en-US" dirty="0">
                <a:solidFill>
                  <a:srgbClr val="A67F59"/>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class Derived </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public Base</a:t>
            </a:r>
            <a:r>
              <a:rPr lang="en-US" dirty="0">
                <a:solidFill>
                  <a:srgbClr val="A67F59"/>
                </a:solidFill>
                <a:latin typeface="Consolas" panose="020B0609020204030204" pitchFamily="49" charset="0"/>
              </a:rPr>
              <a:t>&lt;</a:t>
            </a:r>
            <a:r>
              <a:rPr lang="en-US" dirty="0">
                <a:solidFill>
                  <a:srgbClr val="000000"/>
                </a:solidFill>
                <a:latin typeface="Consolas" panose="020B0609020204030204" pitchFamily="49" charset="0"/>
              </a:rPr>
              <a:t>T</a:t>
            </a:r>
            <a:r>
              <a:rPr lang="en-US" dirty="0">
                <a:solidFill>
                  <a:srgbClr val="A67F59"/>
                </a:solidFill>
                <a:latin typeface="Consolas" panose="020B0609020204030204" pitchFamily="49" charset="0"/>
              </a:rPr>
              <a:t>&gt;</a:t>
            </a:r>
            <a:r>
              <a:rPr lang="en-US" dirty="0">
                <a:solidFill>
                  <a:srgbClr val="000000"/>
                </a:solidFill>
                <a:latin typeface="Consolas" panose="020B0609020204030204" pitchFamily="49" charset="0"/>
              </a:rPr>
              <a:t> </a:t>
            </a:r>
          </a:p>
          <a:p>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private</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pPr lvl="2"/>
            <a:r>
              <a:rPr lang="en-US" dirty="0">
                <a:solidFill>
                  <a:srgbClr val="000000"/>
                </a:solidFill>
                <a:latin typeface="Consolas" panose="020B0609020204030204" pitchFamily="49" charset="0"/>
              </a:rPr>
              <a:t>S data</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public</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pPr lvl="1"/>
            <a:r>
              <a:rPr lang="en-US" dirty="0">
                <a:solidFill>
                  <a:srgbClr val="0077AA"/>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setVal</a:t>
            </a:r>
            <a:r>
              <a:rPr lang="en-US" dirty="0">
                <a:solidFill>
                  <a:srgbClr val="000000"/>
                </a:solidFill>
                <a:latin typeface="Consolas" panose="020B0609020204030204" pitchFamily="49" charset="0"/>
              </a:rPr>
              <a:t> </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T b</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pPr lvl="1"/>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pPr lvl="2"/>
            <a:r>
              <a:rPr lang="en-US" dirty="0">
                <a:solidFill>
                  <a:srgbClr val="000000"/>
                </a:solidFill>
                <a:latin typeface="Consolas" panose="020B0609020204030204" pitchFamily="49" charset="0"/>
              </a:rPr>
              <a:t>Base</a:t>
            </a:r>
            <a:r>
              <a:rPr lang="en-US" dirty="0">
                <a:solidFill>
                  <a:srgbClr val="A67F59"/>
                </a:solidFill>
                <a:latin typeface="Consolas" panose="020B0609020204030204" pitchFamily="49" charset="0"/>
              </a:rPr>
              <a:t>&lt;</a:t>
            </a:r>
            <a:r>
              <a:rPr lang="en-US" dirty="0">
                <a:solidFill>
                  <a:srgbClr val="000000"/>
                </a:solidFill>
                <a:latin typeface="Consolas" panose="020B0609020204030204" pitchFamily="49" charset="0"/>
              </a:rPr>
              <a:t>T</a:t>
            </a:r>
            <a:r>
              <a:rPr lang="en-US" dirty="0">
                <a:solidFill>
                  <a:srgbClr val="A67F59"/>
                </a:solidFill>
                <a:latin typeface="Consolas" panose="020B0609020204030204" pitchFamily="49" charset="0"/>
              </a:rPr>
              <a:t>&gt;</a:t>
            </a:r>
            <a:r>
              <a:rPr lang="en-US" dirty="0">
                <a:solidFill>
                  <a:srgbClr val="999999"/>
                </a:solidFill>
                <a:latin typeface="Consolas" panose="020B0609020204030204" pitchFamily="49" charset="0"/>
              </a:rPr>
              <a:t>::</a:t>
            </a:r>
            <a:r>
              <a:rPr lang="en-US" dirty="0" err="1">
                <a:solidFill>
                  <a:srgbClr val="DD4A68"/>
                </a:solidFill>
                <a:latin typeface="Consolas" panose="020B0609020204030204" pitchFamily="49" charset="0"/>
              </a:rPr>
              <a:t>setVal</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b</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pPr lvl="2"/>
            <a:r>
              <a:rPr lang="en-US" dirty="0">
                <a:solidFill>
                  <a:srgbClr val="000000"/>
                </a:solidFill>
                <a:latin typeface="Consolas" panose="020B0609020204030204" pitchFamily="49" charset="0"/>
              </a:rPr>
              <a:t>data </a:t>
            </a:r>
            <a:r>
              <a:rPr lang="en-US" dirty="0">
                <a:solidFill>
                  <a:srgbClr val="A67F59"/>
                </a:solidFill>
                <a:latin typeface="Consolas" panose="020B0609020204030204" pitchFamily="49" charset="0"/>
              </a:rPr>
              <a:t>=</a:t>
            </a:r>
            <a:r>
              <a:rPr lang="en-US" dirty="0">
                <a:solidFill>
                  <a:srgbClr val="000000"/>
                </a:solidFill>
                <a:latin typeface="Consolas" panose="020B0609020204030204" pitchFamily="49" charset="0"/>
              </a:rPr>
              <a:t> b</a:t>
            </a:r>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pPr lvl="1"/>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999999"/>
                </a:solidFill>
                <a:latin typeface="Consolas" panose="020B0609020204030204" pitchFamily="49" charset="0"/>
              </a:rPr>
              <a:t>};</a:t>
            </a:r>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2472292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UML and Templates</a:t>
            </a:r>
          </a:p>
        </p:txBody>
      </p:sp>
      <p:sp>
        <p:nvSpPr>
          <p:cNvPr id="3" name="Content Placeholder 2"/>
          <p:cNvSpPr>
            <a:spLocks noGrp="1"/>
          </p:cNvSpPr>
          <p:nvPr>
            <p:ph idx="1"/>
          </p:nvPr>
        </p:nvSpPr>
        <p:spPr>
          <a:xfrm>
            <a:off x="838200" y="1825625"/>
            <a:ext cx="4648200" cy="4351338"/>
          </a:xfrm>
        </p:spPr>
        <p:txBody>
          <a:bodyPr/>
          <a:lstStyle/>
          <a:p>
            <a:pPr algn="just"/>
            <a:r>
              <a:rPr lang="en-US" dirty="0"/>
              <a:t>Templates (also called parameterized classes in the UML) are represented in class diagrams by a variation on the UML class symbol. </a:t>
            </a:r>
          </a:p>
          <a:p>
            <a:pPr algn="just"/>
            <a:r>
              <a:rPr lang="en-US" dirty="0"/>
              <a:t> The names of the template arguments are placed in a dotted rectangle that intrudes into the upper right corner of the class rectangle. </a:t>
            </a:r>
          </a:p>
        </p:txBody>
      </p:sp>
      <p:pic>
        <p:nvPicPr>
          <p:cNvPr id="4" name="Picture 3"/>
          <p:cNvPicPr>
            <a:picLocks noChangeAspect="1"/>
          </p:cNvPicPr>
          <p:nvPr/>
        </p:nvPicPr>
        <p:blipFill>
          <a:blip r:embed="rId2"/>
          <a:stretch>
            <a:fillRect/>
          </a:stretch>
        </p:blipFill>
        <p:spPr>
          <a:xfrm>
            <a:off x="6172200" y="1295400"/>
            <a:ext cx="5867400" cy="5148943"/>
          </a:xfrm>
          <a:prstGeom prst="rect">
            <a:avLst/>
          </a:prstGeom>
        </p:spPr>
      </p:pic>
    </p:spTree>
    <p:extLst>
      <p:ext uri="{BB962C8B-B14F-4D97-AF65-F5344CB8AC3E}">
        <p14:creationId xmlns:p14="http://schemas.microsoft.com/office/powerpoint/2010/main" val="3227610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Activity</a:t>
            </a:r>
          </a:p>
        </p:txBody>
      </p:sp>
      <p:sp>
        <p:nvSpPr>
          <p:cNvPr id="3" name="Content Placeholder 2"/>
          <p:cNvSpPr>
            <a:spLocks noGrp="1"/>
          </p:cNvSpPr>
          <p:nvPr>
            <p:ph idx="1"/>
          </p:nvPr>
        </p:nvSpPr>
        <p:spPr/>
        <p:txBody>
          <a:bodyPr/>
          <a:lstStyle/>
          <a:p>
            <a:pPr marL="0" indent="0" algn="just">
              <a:buNone/>
            </a:pPr>
            <a:r>
              <a:rPr lang="en-US" dirty="0"/>
              <a:t>Create a function called </a:t>
            </a:r>
            <a:r>
              <a:rPr lang="en-US" dirty="0" err="1"/>
              <a:t>amax</a:t>
            </a:r>
            <a:r>
              <a:rPr lang="en-US" dirty="0"/>
              <a:t>() that returns the value of the largest element in an array. The arguments to the function should be the address of the array and its size. Make this function into a template so it will work with an array of any numerical type. Write a main() program that applies this function to arrays of various types.</a:t>
            </a:r>
          </a:p>
        </p:txBody>
      </p:sp>
    </p:spTree>
    <p:extLst>
      <p:ext uri="{BB962C8B-B14F-4D97-AF65-F5344CB8AC3E}">
        <p14:creationId xmlns:p14="http://schemas.microsoft.com/office/powerpoint/2010/main" val="130358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Template Library (STL)</a:t>
            </a:r>
          </a:p>
        </p:txBody>
      </p:sp>
      <p:sp>
        <p:nvSpPr>
          <p:cNvPr id="3" name="Content Placeholder 2"/>
          <p:cNvSpPr>
            <a:spLocks noGrp="1"/>
          </p:cNvSpPr>
          <p:nvPr>
            <p:ph idx="1"/>
          </p:nvPr>
        </p:nvSpPr>
        <p:spPr/>
        <p:txBody>
          <a:bodyPr>
            <a:normAutofit/>
          </a:bodyPr>
          <a:lstStyle/>
          <a:p>
            <a:pPr algn="just"/>
            <a:r>
              <a:rPr lang="en-US" dirty="0"/>
              <a:t>The C++ STL (Standard Template Library) is a powerful set of C++ template classes to provide general-purpose classes and functions with templates that implement many popular and commonly used algorithms and data structures like vectors, lists, queues, and stacks.</a:t>
            </a:r>
          </a:p>
          <a:p>
            <a:pPr algn="just"/>
            <a:r>
              <a:rPr lang="en-US" altLang="zh-TW" dirty="0">
                <a:ea typeface="新細明體" pitchFamily="18" charset="-120"/>
              </a:rPr>
              <a:t>Developed by </a:t>
            </a:r>
            <a:r>
              <a:rPr lang="en-US" altLang="zh-TW" dirty="0" err="1">
                <a:ea typeface="新細明體" pitchFamily="18" charset="-120"/>
              </a:rPr>
              <a:t>Stepanov</a:t>
            </a:r>
            <a:r>
              <a:rPr lang="en-US" altLang="zh-TW" dirty="0">
                <a:ea typeface="新細明體" pitchFamily="18" charset="-120"/>
              </a:rPr>
              <a:t> and Lee at HP labs in 1992</a:t>
            </a:r>
          </a:p>
          <a:p>
            <a:pPr algn="just"/>
            <a:r>
              <a:rPr lang="en-US" altLang="zh-TW" dirty="0">
                <a:ea typeface="新細明體" pitchFamily="18" charset="-120"/>
              </a:rPr>
              <a:t>Become part of the C++ Standard in 1994</a:t>
            </a:r>
          </a:p>
          <a:p>
            <a:pPr algn="just"/>
            <a:r>
              <a:rPr lang="en-US" dirty="0"/>
              <a:t>Why use STL?</a:t>
            </a:r>
          </a:p>
          <a:p>
            <a:pPr lvl="1" algn="just"/>
            <a:r>
              <a:rPr lang="en-US" dirty="0"/>
              <a:t>Reuse</a:t>
            </a:r>
          </a:p>
          <a:p>
            <a:pPr lvl="1" algn="just"/>
            <a:r>
              <a:rPr lang="en-US" dirty="0"/>
              <a:t>Time Saving</a:t>
            </a:r>
          </a:p>
        </p:txBody>
      </p:sp>
    </p:spTree>
    <p:extLst>
      <p:ext uri="{BB962C8B-B14F-4D97-AF65-F5344CB8AC3E}">
        <p14:creationId xmlns:p14="http://schemas.microsoft.com/office/powerpoint/2010/main" val="424031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82595" y="4898135"/>
            <a:ext cx="315595" cy="271780"/>
          </a:xfrm>
          <a:custGeom>
            <a:avLst/>
            <a:gdLst/>
            <a:ahLst/>
            <a:cxnLst/>
            <a:rect l="l" t="t" r="r" b="b"/>
            <a:pathLst>
              <a:path w="315594" h="271779">
                <a:moveTo>
                  <a:pt x="315468" y="0"/>
                </a:moveTo>
                <a:lnTo>
                  <a:pt x="0" y="0"/>
                </a:lnTo>
                <a:lnTo>
                  <a:pt x="157734" y="271271"/>
                </a:lnTo>
                <a:lnTo>
                  <a:pt x="315468" y="0"/>
                </a:lnTo>
                <a:close/>
              </a:path>
            </a:pathLst>
          </a:custGeom>
          <a:solidFill>
            <a:srgbClr val="539E39"/>
          </a:solidFill>
        </p:spPr>
        <p:txBody>
          <a:bodyPr wrap="square" lIns="0" tIns="0" rIns="0" bIns="0" rtlCol="0"/>
          <a:lstStyle/>
          <a:p>
            <a:endParaRPr/>
          </a:p>
        </p:txBody>
      </p:sp>
      <p:sp>
        <p:nvSpPr>
          <p:cNvPr id="3" name="object 3"/>
          <p:cNvSpPr txBox="1"/>
          <p:nvPr/>
        </p:nvSpPr>
        <p:spPr>
          <a:xfrm>
            <a:off x="806195" y="2275332"/>
            <a:ext cx="3668395" cy="1577355"/>
          </a:xfrm>
          <a:prstGeom prst="rect">
            <a:avLst/>
          </a:prstGeom>
          <a:solidFill>
            <a:srgbClr val="539E39"/>
          </a:solidFill>
        </p:spPr>
        <p:txBody>
          <a:bodyPr vert="horz" wrap="square" lIns="0" tIns="0" rIns="0" bIns="0" rtlCol="0">
            <a:spAutoFit/>
          </a:bodyPr>
          <a:lstStyle/>
          <a:p>
            <a:pPr>
              <a:lnSpc>
                <a:spcPct val="100000"/>
              </a:lnSpc>
            </a:pPr>
            <a:endParaRPr sz="4000" dirty="0">
              <a:latin typeface="Times New Roman"/>
              <a:cs typeface="Times New Roman"/>
            </a:endParaRPr>
          </a:p>
          <a:p>
            <a:pPr marL="775970">
              <a:lnSpc>
                <a:spcPct val="100000"/>
              </a:lnSpc>
              <a:spcBef>
                <a:spcPts val="2665"/>
              </a:spcBef>
            </a:pPr>
            <a:r>
              <a:rPr lang="en-US" sz="4000" spc="-140" dirty="0">
                <a:solidFill>
                  <a:srgbClr val="FFFDFF"/>
                </a:solidFill>
                <a:latin typeface="Calibri Light"/>
                <a:cs typeface="Calibri Light"/>
              </a:rPr>
              <a:t>Templates</a:t>
            </a:r>
            <a:endParaRPr sz="4000" dirty="0">
              <a:latin typeface="Calibri Light"/>
              <a:cs typeface="Calibri Light"/>
            </a:endParaRPr>
          </a:p>
        </p:txBody>
      </p:sp>
      <p:sp>
        <p:nvSpPr>
          <p:cNvPr id="4" name="object 4"/>
          <p:cNvSpPr txBox="1"/>
          <p:nvPr/>
        </p:nvSpPr>
        <p:spPr>
          <a:xfrm>
            <a:off x="5197855" y="1173607"/>
            <a:ext cx="6103620" cy="4756174"/>
          </a:xfrm>
          <a:prstGeom prst="rect">
            <a:avLst/>
          </a:prstGeom>
        </p:spPr>
        <p:txBody>
          <a:bodyPr vert="horz" wrap="square" lIns="0" tIns="12700" rIns="0" bIns="0" rtlCol="0">
            <a:spAutoFit/>
          </a:bodyPr>
          <a:lstStyle/>
          <a:p>
            <a:pPr marL="241300" marR="208915" indent="-228600">
              <a:lnSpc>
                <a:spcPct val="120000"/>
              </a:lnSpc>
              <a:spcBef>
                <a:spcPts val="100"/>
              </a:spcBef>
              <a:buClr>
                <a:srgbClr val="539E39"/>
              </a:buClr>
              <a:buSzPct val="108333"/>
              <a:buFont typeface="Wingdings"/>
              <a:buChar char=""/>
              <a:tabLst>
                <a:tab pos="241300" algn="l"/>
              </a:tabLst>
            </a:pPr>
            <a:r>
              <a:rPr lang="en-US" spc="55" dirty="0">
                <a:latin typeface="Cambria"/>
                <a:cs typeface="Cambria"/>
              </a:rPr>
              <a:t>Templates in C++ is an interesting feature that is used for generic programming.</a:t>
            </a:r>
          </a:p>
          <a:p>
            <a:pPr marL="12700" marR="208915">
              <a:lnSpc>
                <a:spcPct val="120000"/>
              </a:lnSpc>
              <a:spcBef>
                <a:spcPts val="100"/>
              </a:spcBef>
              <a:buClr>
                <a:srgbClr val="539E39"/>
              </a:buClr>
              <a:buSzPct val="108333"/>
              <a:tabLst>
                <a:tab pos="241300" algn="l"/>
              </a:tabLst>
            </a:pPr>
            <a:endParaRPr lang="en-US" spc="55" dirty="0">
              <a:latin typeface="Cambria"/>
              <a:cs typeface="Cambria"/>
            </a:endParaRPr>
          </a:p>
          <a:p>
            <a:pPr marL="241300" marR="208915" indent="-228600">
              <a:lnSpc>
                <a:spcPct val="120000"/>
              </a:lnSpc>
              <a:spcBef>
                <a:spcPts val="100"/>
              </a:spcBef>
              <a:buClr>
                <a:srgbClr val="539E39"/>
              </a:buClr>
              <a:buSzPct val="108333"/>
              <a:buFont typeface="Wingdings"/>
              <a:buChar char=""/>
              <a:tabLst>
                <a:tab pos="241300" algn="l"/>
              </a:tabLst>
            </a:pPr>
            <a:r>
              <a:rPr lang="en-US" spc="55" dirty="0">
                <a:latin typeface="Cambria"/>
                <a:cs typeface="Cambria"/>
              </a:rPr>
              <a:t>Generic Programming is an approach of programming  where generic types are used as parameters in algorithms to work for a variety of data types.</a:t>
            </a:r>
          </a:p>
          <a:p>
            <a:pPr marL="241300" marR="208915" indent="-228600">
              <a:lnSpc>
                <a:spcPct val="120000"/>
              </a:lnSpc>
              <a:spcBef>
                <a:spcPts val="100"/>
              </a:spcBef>
              <a:buClr>
                <a:srgbClr val="539E39"/>
              </a:buClr>
              <a:buSzPct val="108333"/>
              <a:buFont typeface="Wingdings"/>
              <a:buChar char=""/>
              <a:tabLst>
                <a:tab pos="241300" algn="l"/>
              </a:tabLst>
            </a:pPr>
            <a:endParaRPr lang="en-US" spc="55" dirty="0">
              <a:latin typeface="Cambria"/>
              <a:cs typeface="Cambria"/>
            </a:endParaRPr>
          </a:p>
          <a:p>
            <a:pPr marL="241300" marR="208915" indent="-228600">
              <a:lnSpc>
                <a:spcPct val="120000"/>
              </a:lnSpc>
              <a:spcBef>
                <a:spcPts val="100"/>
              </a:spcBef>
              <a:buClr>
                <a:srgbClr val="539E39"/>
              </a:buClr>
              <a:buSzPct val="108333"/>
              <a:buFont typeface="Wingdings"/>
              <a:buChar char=""/>
              <a:tabLst>
                <a:tab pos="241300" algn="l"/>
              </a:tabLst>
            </a:pPr>
            <a:r>
              <a:rPr lang="en-US" spc="55" dirty="0">
                <a:latin typeface="Cambria"/>
                <a:cs typeface="Cambria"/>
              </a:rPr>
              <a:t>Templates in C++ is defined as a blueprint or formula  for creating a generic class or a function.</a:t>
            </a:r>
          </a:p>
          <a:p>
            <a:pPr marL="12700" marR="208915">
              <a:lnSpc>
                <a:spcPct val="120000"/>
              </a:lnSpc>
              <a:spcBef>
                <a:spcPts val="100"/>
              </a:spcBef>
              <a:buClr>
                <a:srgbClr val="539E39"/>
              </a:buClr>
              <a:buSzPct val="108333"/>
              <a:tabLst>
                <a:tab pos="241300" algn="l"/>
              </a:tabLst>
            </a:pPr>
            <a:endParaRPr lang="en-US" spc="55" dirty="0">
              <a:latin typeface="Cambria"/>
              <a:cs typeface="Cambria"/>
            </a:endParaRPr>
          </a:p>
          <a:p>
            <a:pPr marL="241300" marR="208915" indent="-228600">
              <a:lnSpc>
                <a:spcPct val="120000"/>
              </a:lnSpc>
              <a:spcBef>
                <a:spcPts val="100"/>
              </a:spcBef>
              <a:buClr>
                <a:srgbClr val="539E39"/>
              </a:buClr>
              <a:buSzPct val="108333"/>
              <a:buFont typeface="Wingdings"/>
              <a:buChar char=""/>
              <a:tabLst>
                <a:tab pos="241300" algn="l"/>
              </a:tabLst>
            </a:pPr>
            <a:r>
              <a:rPr lang="en-US" spc="55" dirty="0">
                <a:latin typeface="Cambria"/>
                <a:cs typeface="Cambria"/>
              </a:rPr>
              <a:t>To simply put, you can create a single function or single  class to work with different data types using templates.</a:t>
            </a:r>
          </a:p>
          <a:p>
            <a:pPr marL="241300" marR="208915" indent="-228600">
              <a:lnSpc>
                <a:spcPct val="120000"/>
              </a:lnSpc>
              <a:spcBef>
                <a:spcPts val="100"/>
              </a:spcBef>
              <a:buClr>
                <a:srgbClr val="539E39"/>
              </a:buClr>
              <a:buSzPct val="108333"/>
              <a:buFont typeface="Wingdings"/>
              <a:buChar char=""/>
              <a:tabLst>
                <a:tab pos="241300" algn="l"/>
              </a:tabLst>
            </a:pPr>
            <a:endParaRPr lang="en-US" spc="55" dirty="0">
              <a:latin typeface="Cambria"/>
              <a:cs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STL</a:t>
            </a:r>
          </a:p>
        </p:txBody>
      </p:sp>
      <p:pic>
        <p:nvPicPr>
          <p:cNvPr id="2050" name="Picture 2" descr="https://d1m75rqqgidzqn.cloudfront.net/wp-data/2021/03/23180546/23-1024x3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985" y="2286000"/>
            <a:ext cx="9166030" cy="29718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1600200" y="3810000"/>
            <a:ext cx="6477000" cy="17526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5683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3" name="Content Placeholder 2"/>
          <p:cNvSpPr>
            <a:spLocks noGrp="1"/>
          </p:cNvSpPr>
          <p:nvPr>
            <p:ph idx="1"/>
          </p:nvPr>
        </p:nvSpPr>
        <p:spPr>
          <a:xfrm>
            <a:off x="838200" y="1825625"/>
            <a:ext cx="4800600" cy="4351338"/>
          </a:xfrm>
        </p:spPr>
        <p:txBody>
          <a:bodyPr>
            <a:normAutofit lnSpcReduction="10000"/>
          </a:bodyPr>
          <a:lstStyle/>
          <a:p>
            <a:r>
              <a:rPr lang="en-US" dirty="0"/>
              <a:t>This helps the programmer to store the data in the listed below containers for further operations on the data.</a:t>
            </a:r>
          </a:p>
          <a:p>
            <a:r>
              <a:rPr lang="en-US" dirty="0"/>
              <a:t>It’s like people standing in the row; with the power in the hands of the executor to manipulate the row in his/her choice and can add more people in the row in any fashion.</a:t>
            </a:r>
          </a:p>
        </p:txBody>
      </p:sp>
      <p:pic>
        <p:nvPicPr>
          <p:cNvPr id="5" name="Picture 4"/>
          <p:cNvPicPr>
            <a:picLocks noChangeAspect="1"/>
          </p:cNvPicPr>
          <p:nvPr/>
        </p:nvPicPr>
        <p:blipFill>
          <a:blip r:embed="rId2"/>
          <a:stretch>
            <a:fillRect/>
          </a:stretch>
        </p:blipFill>
        <p:spPr>
          <a:xfrm>
            <a:off x="5709179" y="152400"/>
            <a:ext cx="5977996" cy="2759075"/>
          </a:xfrm>
          <a:prstGeom prst="rect">
            <a:avLst/>
          </a:prstGeom>
        </p:spPr>
      </p:pic>
      <p:pic>
        <p:nvPicPr>
          <p:cNvPr id="6" name="Picture 5"/>
          <p:cNvPicPr>
            <a:picLocks noChangeAspect="1"/>
          </p:cNvPicPr>
          <p:nvPr/>
        </p:nvPicPr>
        <p:blipFill>
          <a:blip r:embed="rId3"/>
          <a:stretch>
            <a:fillRect/>
          </a:stretch>
        </p:blipFill>
        <p:spPr>
          <a:xfrm>
            <a:off x="5709179" y="2911475"/>
            <a:ext cx="5951393" cy="3706057"/>
          </a:xfrm>
          <a:prstGeom prst="rect">
            <a:avLst/>
          </a:prstGeom>
        </p:spPr>
      </p:pic>
    </p:spTree>
    <p:extLst>
      <p:ext uri="{BB962C8B-B14F-4D97-AF65-F5344CB8AC3E}">
        <p14:creationId xmlns:p14="http://schemas.microsoft.com/office/powerpoint/2010/main" val="1326847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3600" y="1447800"/>
            <a:ext cx="7914609" cy="4524376"/>
          </a:xfrm>
          <a:prstGeom prst="rect">
            <a:avLst/>
          </a:prstGeom>
        </p:spPr>
      </p:pic>
    </p:spTree>
    <p:extLst>
      <p:ext uri="{BB962C8B-B14F-4D97-AF65-F5344CB8AC3E}">
        <p14:creationId xmlns:p14="http://schemas.microsoft.com/office/powerpoint/2010/main" val="2112418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a:xfrm>
            <a:off x="838200" y="1825625"/>
            <a:ext cx="10515600" cy="2365376"/>
          </a:xfrm>
        </p:spPr>
        <p:txBody>
          <a:bodyPr>
            <a:normAutofit fontScale="85000" lnSpcReduction="20000"/>
          </a:bodyPr>
          <a:lstStyle/>
          <a:p>
            <a:pPr algn="just"/>
            <a:r>
              <a:rPr lang="en-US" dirty="0"/>
              <a:t>Algorithms act on container data with some predefined functions, wherein data gets changed for better results, and provide a smooth way for further manipulation.</a:t>
            </a:r>
          </a:p>
          <a:p>
            <a:pPr algn="just"/>
            <a:r>
              <a:rPr lang="en-US" dirty="0"/>
              <a:t>Suppose there are some coins and one has to arrange them in increasing order of their values, so one applies the “strategy” to place the coins in a row and then swapping their positions to sort them in increasing order, so the “strategy” or technique one has used can be said as an algorithm which enables to sort the coins.</a:t>
            </a:r>
          </a:p>
        </p:txBody>
      </p:sp>
      <p:pic>
        <p:nvPicPr>
          <p:cNvPr id="4" name="Picture 3"/>
          <p:cNvPicPr>
            <a:picLocks noChangeAspect="1"/>
          </p:cNvPicPr>
          <p:nvPr/>
        </p:nvPicPr>
        <p:blipFill>
          <a:blip r:embed="rId2"/>
          <a:stretch>
            <a:fillRect/>
          </a:stretch>
        </p:blipFill>
        <p:spPr>
          <a:xfrm>
            <a:off x="3276600" y="3886200"/>
            <a:ext cx="5943600" cy="2711876"/>
          </a:xfrm>
          <a:prstGeom prst="rect">
            <a:avLst/>
          </a:prstGeom>
        </p:spPr>
      </p:pic>
    </p:spTree>
    <p:extLst>
      <p:ext uri="{BB962C8B-B14F-4D97-AF65-F5344CB8AC3E}">
        <p14:creationId xmlns:p14="http://schemas.microsoft.com/office/powerpoint/2010/main" val="575383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Iterators</a:t>
            </a:r>
          </a:p>
        </p:txBody>
      </p:sp>
      <p:sp>
        <p:nvSpPr>
          <p:cNvPr id="3" name="Content Placeholder 2"/>
          <p:cNvSpPr>
            <a:spLocks noGrp="1"/>
          </p:cNvSpPr>
          <p:nvPr>
            <p:ph idx="1"/>
          </p:nvPr>
        </p:nvSpPr>
        <p:spPr/>
        <p:txBody>
          <a:bodyPr/>
          <a:lstStyle/>
          <a:p>
            <a:pPr algn="just"/>
            <a:r>
              <a:rPr lang="en-US" dirty="0"/>
              <a:t> Iterators are the “smart pointers” that point to the data in the container like pointers do, but help in traversing over complex data structures, which pointers cannot do efficiently.</a:t>
            </a:r>
          </a:p>
          <a:p>
            <a:pPr algn="just"/>
            <a:r>
              <a:rPr lang="en-US" dirty="0"/>
              <a:t>It’s similar to blinking text cursor in editors, while typing they initially appear at the starting and as we type, it automatically shifts itself to the end of the content but can be taken anywhere in the text area.</a:t>
            </a:r>
          </a:p>
          <a:p>
            <a:pPr algn="just"/>
            <a:r>
              <a:rPr lang="en-US" dirty="0"/>
              <a:t>Iterators move as instructed by algorithms.</a:t>
            </a:r>
          </a:p>
          <a:p>
            <a:pPr algn="just"/>
            <a:endParaRPr lang="en-US" dirty="0"/>
          </a:p>
        </p:txBody>
      </p:sp>
    </p:spTree>
    <p:extLst>
      <p:ext uri="{BB962C8B-B14F-4D97-AF65-F5344CB8AC3E}">
        <p14:creationId xmlns:p14="http://schemas.microsoft.com/office/powerpoint/2010/main" val="1294700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In C++ STL</a:t>
            </a:r>
          </a:p>
        </p:txBody>
      </p:sp>
      <p:sp>
        <p:nvSpPr>
          <p:cNvPr id="3" name="Content Placeholder 2"/>
          <p:cNvSpPr>
            <a:spLocks noGrp="1"/>
          </p:cNvSpPr>
          <p:nvPr>
            <p:ph idx="1"/>
          </p:nvPr>
        </p:nvSpPr>
        <p:spPr>
          <a:xfrm>
            <a:off x="838200" y="1825625"/>
            <a:ext cx="5334000" cy="1527175"/>
          </a:xfrm>
        </p:spPr>
        <p:txBody>
          <a:bodyPr/>
          <a:lstStyle/>
          <a:p>
            <a:r>
              <a:rPr lang="en-US" dirty="0"/>
              <a:t>Syntax</a:t>
            </a:r>
          </a:p>
          <a:p>
            <a:pPr marL="0" indent="0">
              <a:buNone/>
            </a:pPr>
            <a:r>
              <a:rPr lang="en-US" dirty="0"/>
              <a:t>vector&lt;</a:t>
            </a:r>
            <a:r>
              <a:rPr lang="en-US" dirty="0" err="1"/>
              <a:t>data_type</a:t>
            </a:r>
            <a:r>
              <a:rPr lang="en-US" dirty="0"/>
              <a:t>&gt; </a:t>
            </a:r>
            <a:r>
              <a:rPr lang="en-US" dirty="0" err="1"/>
              <a:t>vector_name</a:t>
            </a:r>
            <a:r>
              <a:rPr lang="en-US" dirty="0"/>
              <a:t>;</a:t>
            </a:r>
          </a:p>
        </p:txBody>
      </p:sp>
      <p:sp>
        <p:nvSpPr>
          <p:cNvPr id="6" name="Rectangle 5"/>
          <p:cNvSpPr/>
          <p:nvPr/>
        </p:nvSpPr>
        <p:spPr>
          <a:xfrm>
            <a:off x="1295400" y="3487737"/>
            <a:ext cx="6096000" cy="2308324"/>
          </a:xfrm>
          <a:prstGeom prst="rect">
            <a:avLst/>
          </a:prstGeom>
        </p:spPr>
        <p:txBody>
          <a:bodyPr>
            <a:spAutoFit/>
          </a:bodyPr>
          <a:lstStyle/>
          <a:p>
            <a:r>
              <a:rPr lang="en-US" dirty="0"/>
              <a:t>#include&lt;</a:t>
            </a:r>
            <a:r>
              <a:rPr lang="en-US" dirty="0" err="1"/>
              <a:t>iostream</a:t>
            </a:r>
            <a:r>
              <a:rPr lang="en-US" dirty="0"/>
              <a:t>&gt;</a:t>
            </a:r>
          </a:p>
          <a:p>
            <a:r>
              <a:rPr lang="en-US" dirty="0"/>
              <a:t>#include&lt;vector&gt;</a:t>
            </a:r>
          </a:p>
          <a:p>
            <a:r>
              <a:rPr lang="en-US" dirty="0"/>
              <a:t> </a:t>
            </a:r>
          </a:p>
          <a:p>
            <a:r>
              <a:rPr lang="en-US" dirty="0" err="1"/>
              <a:t>int</a:t>
            </a:r>
            <a:r>
              <a:rPr lang="en-US" dirty="0"/>
              <a:t> main(){</a:t>
            </a:r>
          </a:p>
          <a:p>
            <a:r>
              <a:rPr lang="en-US" dirty="0"/>
              <a:t> </a:t>
            </a:r>
          </a:p>
          <a:p>
            <a:r>
              <a:rPr lang="en-US" dirty="0"/>
              <a:t>    vector&lt;</a:t>
            </a:r>
            <a:r>
              <a:rPr lang="en-US" dirty="0" err="1"/>
              <a:t>int</a:t>
            </a:r>
            <a:r>
              <a:rPr lang="en-US" dirty="0"/>
              <a:t>&gt; vec1;</a:t>
            </a:r>
          </a:p>
          <a:p>
            <a:r>
              <a:rPr lang="en-US" dirty="0"/>
              <a:t>    return 0;</a:t>
            </a:r>
          </a:p>
          <a:p>
            <a:r>
              <a:rPr lang="en-US" dirty="0"/>
              <a:t>}</a:t>
            </a:r>
          </a:p>
        </p:txBody>
      </p:sp>
    </p:spTree>
    <p:extLst>
      <p:ext uri="{BB962C8B-B14F-4D97-AF65-F5344CB8AC3E}">
        <p14:creationId xmlns:p14="http://schemas.microsoft.com/office/powerpoint/2010/main" val="849130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0" y="365125"/>
            <a:ext cx="6324600" cy="1325563"/>
          </a:xfrm>
        </p:spPr>
        <p:txBody>
          <a:bodyPr/>
          <a:lstStyle/>
          <a:p>
            <a:r>
              <a:rPr lang="en-US" dirty="0"/>
              <a:t>Vectors in C++</a:t>
            </a:r>
          </a:p>
        </p:txBody>
      </p:sp>
      <p:sp>
        <p:nvSpPr>
          <p:cNvPr id="4" name="Rectangle 3"/>
          <p:cNvSpPr/>
          <p:nvPr/>
        </p:nvSpPr>
        <p:spPr>
          <a:xfrm>
            <a:off x="304800" y="117693"/>
            <a:ext cx="5181600" cy="6740307"/>
          </a:xfrm>
          <a:prstGeom prst="rect">
            <a:avLst/>
          </a:prstGeom>
        </p:spPr>
        <p:txBody>
          <a:bodyPr wrap="square">
            <a:spAutoFit/>
          </a:bodyPr>
          <a:lstStyle/>
          <a:p>
            <a:r>
              <a:rPr lang="en-US" dirty="0"/>
              <a:t>#include&lt;</a:t>
            </a:r>
            <a:r>
              <a:rPr lang="en-US" dirty="0" err="1"/>
              <a:t>iostream</a:t>
            </a:r>
            <a:r>
              <a:rPr lang="en-US" dirty="0"/>
              <a:t>&gt;</a:t>
            </a:r>
          </a:p>
          <a:p>
            <a:r>
              <a:rPr lang="en-US" dirty="0"/>
              <a:t>#include&lt;vector&gt;</a:t>
            </a:r>
          </a:p>
          <a:p>
            <a:r>
              <a:rPr lang="en-US" dirty="0"/>
              <a:t>using namespace </a:t>
            </a:r>
            <a:r>
              <a:rPr lang="en-US" dirty="0" err="1"/>
              <a:t>std</a:t>
            </a:r>
            <a:r>
              <a:rPr lang="en-US" dirty="0"/>
              <a:t>;</a:t>
            </a:r>
          </a:p>
          <a:p>
            <a:r>
              <a:rPr lang="en-US" dirty="0"/>
              <a:t>void display(vector&lt;</a:t>
            </a:r>
            <a:r>
              <a:rPr lang="en-US" dirty="0" err="1"/>
              <a:t>int</a:t>
            </a:r>
            <a:r>
              <a:rPr lang="en-US" dirty="0"/>
              <a:t>&gt; &amp;v){</a:t>
            </a:r>
          </a:p>
          <a:p>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v.size</a:t>
            </a:r>
            <a:r>
              <a:rPr lang="en-US" dirty="0"/>
              <a:t>(); </a:t>
            </a:r>
            <a:r>
              <a:rPr lang="en-US" dirty="0" err="1"/>
              <a:t>i</a:t>
            </a:r>
            <a:r>
              <a:rPr lang="en-US" dirty="0"/>
              <a:t>++)</a:t>
            </a:r>
          </a:p>
          <a:p>
            <a:r>
              <a:rPr lang="en-US" dirty="0"/>
              <a:t>    {</a:t>
            </a:r>
          </a:p>
          <a:p>
            <a:r>
              <a:rPr lang="en-US" dirty="0"/>
              <a:t>        </a:t>
            </a:r>
            <a:r>
              <a:rPr lang="en-US" dirty="0" err="1"/>
              <a:t>cout</a:t>
            </a:r>
            <a:r>
              <a:rPr lang="en-US" dirty="0"/>
              <a:t>&lt;&lt;v[</a:t>
            </a:r>
            <a:r>
              <a:rPr lang="en-US" dirty="0" err="1"/>
              <a:t>i</a:t>
            </a:r>
            <a:r>
              <a:rPr lang="en-US" dirty="0"/>
              <a:t>]&lt;&lt;" ";</a:t>
            </a:r>
          </a:p>
          <a:p>
            <a:r>
              <a:rPr lang="en-US" dirty="0"/>
              <a:t>    }</a:t>
            </a:r>
          </a:p>
          <a:p>
            <a:r>
              <a:rPr lang="en-US" dirty="0"/>
              <a:t>    </a:t>
            </a:r>
            <a:r>
              <a:rPr lang="en-US" dirty="0" err="1"/>
              <a:t>cout</a:t>
            </a:r>
            <a:r>
              <a:rPr lang="en-US" dirty="0"/>
              <a:t>&lt;&lt;</a:t>
            </a:r>
            <a:r>
              <a:rPr lang="en-US" dirty="0" err="1"/>
              <a:t>endl</a:t>
            </a:r>
            <a:r>
              <a:rPr lang="en-US" dirty="0"/>
              <a:t>;</a:t>
            </a:r>
          </a:p>
          <a:p>
            <a:r>
              <a:rPr lang="en-US" dirty="0"/>
              <a:t>}</a:t>
            </a:r>
          </a:p>
          <a:p>
            <a:r>
              <a:rPr lang="en-US" dirty="0" err="1"/>
              <a:t>int</a:t>
            </a:r>
            <a:r>
              <a:rPr lang="en-US" dirty="0"/>
              <a:t> main(){ </a:t>
            </a:r>
          </a:p>
          <a:p>
            <a:r>
              <a:rPr lang="en-US" dirty="0"/>
              <a:t>    vector&lt;</a:t>
            </a:r>
            <a:r>
              <a:rPr lang="en-US" dirty="0" err="1"/>
              <a:t>int</a:t>
            </a:r>
            <a:r>
              <a:rPr lang="en-US" dirty="0"/>
              <a:t>&gt; vec1;</a:t>
            </a:r>
          </a:p>
          <a:p>
            <a:r>
              <a:rPr lang="en-US" dirty="0"/>
              <a:t>    </a:t>
            </a:r>
            <a:r>
              <a:rPr lang="en-US" dirty="0" err="1"/>
              <a:t>int</a:t>
            </a:r>
            <a:r>
              <a:rPr lang="en-US" dirty="0"/>
              <a:t> element, size;</a:t>
            </a:r>
          </a:p>
          <a:p>
            <a:r>
              <a:rPr lang="en-US" dirty="0"/>
              <a:t>    </a:t>
            </a:r>
            <a:r>
              <a:rPr lang="en-US" dirty="0" err="1"/>
              <a:t>cout</a:t>
            </a:r>
            <a:r>
              <a:rPr lang="en-US" dirty="0"/>
              <a:t>&lt;&lt;"Enter the size of your vector"&lt;&lt;</a:t>
            </a:r>
            <a:r>
              <a:rPr lang="en-US" dirty="0" err="1"/>
              <a:t>endl</a:t>
            </a:r>
            <a:r>
              <a:rPr lang="en-US" dirty="0"/>
              <a:t>;</a:t>
            </a:r>
          </a:p>
          <a:p>
            <a:r>
              <a:rPr lang="en-US" dirty="0"/>
              <a:t>    </a:t>
            </a:r>
            <a:r>
              <a:rPr lang="en-US" dirty="0" err="1"/>
              <a:t>cin</a:t>
            </a:r>
            <a:r>
              <a:rPr lang="en-US" dirty="0"/>
              <a:t>&gt;&gt;size;</a:t>
            </a:r>
          </a:p>
          <a:p>
            <a:r>
              <a:rPr lang="en-US" dirty="0"/>
              <a:t>    for (</a:t>
            </a:r>
            <a:r>
              <a:rPr lang="en-US" dirty="0" err="1"/>
              <a:t>int</a:t>
            </a:r>
            <a:r>
              <a:rPr lang="en-US" dirty="0"/>
              <a:t> </a:t>
            </a:r>
            <a:r>
              <a:rPr lang="en-US" dirty="0" err="1"/>
              <a:t>i</a:t>
            </a:r>
            <a:r>
              <a:rPr lang="en-US" dirty="0"/>
              <a:t> = 0; </a:t>
            </a:r>
            <a:r>
              <a:rPr lang="en-US" dirty="0" err="1"/>
              <a:t>i</a:t>
            </a:r>
            <a:r>
              <a:rPr lang="en-US" dirty="0"/>
              <a:t> &lt; size; </a:t>
            </a:r>
            <a:r>
              <a:rPr lang="en-US" dirty="0" err="1"/>
              <a:t>i</a:t>
            </a:r>
            <a:r>
              <a:rPr lang="en-US" dirty="0"/>
              <a:t>++)</a:t>
            </a:r>
          </a:p>
          <a:p>
            <a:r>
              <a:rPr lang="en-US" dirty="0"/>
              <a:t>    {</a:t>
            </a:r>
          </a:p>
          <a:p>
            <a:r>
              <a:rPr lang="en-US" dirty="0"/>
              <a:t>        </a:t>
            </a:r>
            <a:r>
              <a:rPr lang="en-US" dirty="0" err="1"/>
              <a:t>cout</a:t>
            </a:r>
            <a:r>
              <a:rPr lang="en-US" dirty="0"/>
              <a:t>&lt;&lt;"Enter an element to add to this vector: ";</a:t>
            </a:r>
          </a:p>
          <a:p>
            <a:r>
              <a:rPr lang="en-US" dirty="0"/>
              <a:t>        </a:t>
            </a:r>
            <a:r>
              <a:rPr lang="en-US" dirty="0" err="1"/>
              <a:t>cin</a:t>
            </a:r>
            <a:r>
              <a:rPr lang="en-US" dirty="0"/>
              <a:t>&gt;&gt;element;</a:t>
            </a:r>
          </a:p>
          <a:p>
            <a:r>
              <a:rPr lang="en-US" dirty="0"/>
              <a:t>        vec1.push_back(element);</a:t>
            </a:r>
          </a:p>
          <a:p>
            <a:r>
              <a:rPr lang="en-US" dirty="0"/>
              <a:t>    }</a:t>
            </a:r>
          </a:p>
          <a:p>
            <a:r>
              <a:rPr lang="en-US" dirty="0"/>
              <a:t>    display(vec1);    </a:t>
            </a:r>
          </a:p>
          <a:p>
            <a:r>
              <a:rPr lang="en-US" dirty="0"/>
              <a:t>    return 0;</a:t>
            </a:r>
          </a:p>
          <a:p>
            <a:r>
              <a:rPr lang="en-US" dirty="0"/>
              <a:t>}</a:t>
            </a:r>
          </a:p>
        </p:txBody>
      </p:sp>
      <p:pic>
        <p:nvPicPr>
          <p:cNvPr id="5" name="Picture 4"/>
          <p:cNvPicPr>
            <a:picLocks noChangeAspect="1"/>
          </p:cNvPicPr>
          <p:nvPr/>
        </p:nvPicPr>
        <p:blipFill>
          <a:blip r:embed="rId2"/>
          <a:stretch>
            <a:fillRect/>
          </a:stretch>
        </p:blipFill>
        <p:spPr>
          <a:xfrm>
            <a:off x="5181600" y="1828800"/>
            <a:ext cx="6796602" cy="2851042"/>
          </a:xfrm>
          <a:prstGeom prst="rect">
            <a:avLst/>
          </a:prstGeom>
        </p:spPr>
      </p:pic>
    </p:spTree>
    <p:extLst>
      <p:ext uri="{BB962C8B-B14F-4D97-AF65-F5344CB8AC3E}">
        <p14:creationId xmlns:p14="http://schemas.microsoft.com/office/powerpoint/2010/main" val="881895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 in C++</a:t>
            </a:r>
          </a:p>
        </p:txBody>
      </p:sp>
      <p:sp>
        <p:nvSpPr>
          <p:cNvPr id="3" name="Content Placeholder 2"/>
          <p:cNvSpPr>
            <a:spLocks noGrp="1"/>
          </p:cNvSpPr>
          <p:nvPr>
            <p:ph idx="1"/>
          </p:nvPr>
        </p:nvSpPr>
        <p:spPr/>
        <p:txBody>
          <a:bodyPr/>
          <a:lstStyle/>
          <a:p>
            <a:pPr marL="0" indent="0">
              <a:buNone/>
            </a:pPr>
            <a:r>
              <a:rPr lang="en-US" dirty="0"/>
              <a:t>Iterators</a:t>
            </a:r>
          </a:p>
          <a:p>
            <a:pPr marL="0" indent="0">
              <a:buNone/>
            </a:pPr>
            <a:r>
              <a:rPr lang="en-US" dirty="0"/>
              <a:t>Syntax</a:t>
            </a:r>
          </a:p>
          <a:p>
            <a:pPr marL="0" indent="0">
              <a:buNone/>
            </a:pPr>
            <a:r>
              <a:rPr lang="en-US" dirty="0"/>
              <a:t> 	vector&lt;</a:t>
            </a:r>
            <a:r>
              <a:rPr lang="en-US" dirty="0" err="1"/>
              <a:t>int</a:t>
            </a:r>
            <a:r>
              <a:rPr lang="en-US" dirty="0"/>
              <a:t>&gt; :: iterator </a:t>
            </a:r>
            <a:r>
              <a:rPr lang="en-US" dirty="0" err="1"/>
              <a:t>iter</a:t>
            </a:r>
            <a:r>
              <a:rPr lang="en-US" dirty="0"/>
              <a:t> = vec1.begin();</a:t>
            </a:r>
          </a:p>
          <a:p>
            <a:pPr marL="0" indent="0">
              <a:buNone/>
            </a:pPr>
            <a:endParaRPr lang="en-US" dirty="0"/>
          </a:p>
          <a:p>
            <a:pPr marL="0" indent="0">
              <a:buNone/>
            </a:pPr>
            <a:r>
              <a:rPr lang="en-US" dirty="0"/>
              <a:t>Using begin () points the iterator to the starting of the vector. </a:t>
            </a:r>
          </a:p>
        </p:txBody>
      </p:sp>
      <p:sp>
        <p:nvSpPr>
          <p:cNvPr id="4" name="Rectangle 3"/>
          <p:cNvSpPr/>
          <p:nvPr/>
        </p:nvSpPr>
        <p:spPr>
          <a:xfrm>
            <a:off x="2590800" y="4495800"/>
            <a:ext cx="6629400" cy="1200329"/>
          </a:xfrm>
          <a:prstGeom prst="rect">
            <a:avLst/>
          </a:prstGeom>
        </p:spPr>
        <p:txBody>
          <a:bodyPr wrap="square">
            <a:spAutoFit/>
          </a:bodyPr>
          <a:lstStyle/>
          <a:p>
            <a:r>
              <a:rPr lang="en-US" dirty="0"/>
              <a:t>    display(vec1);</a:t>
            </a:r>
          </a:p>
          <a:p>
            <a:r>
              <a:rPr lang="en-US" dirty="0"/>
              <a:t>    vector&lt;</a:t>
            </a:r>
            <a:r>
              <a:rPr lang="en-US" dirty="0" err="1"/>
              <a:t>int</a:t>
            </a:r>
            <a:r>
              <a:rPr lang="en-US" dirty="0"/>
              <a:t>&gt; :: iterator </a:t>
            </a:r>
            <a:r>
              <a:rPr lang="en-US" dirty="0" err="1"/>
              <a:t>iter</a:t>
            </a:r>
            <a:r>
              <a:rPr lang="en-US" dirty="0"/>
              <a:t> = vec1.begin();</a:t>
            </a:r>
          </a:p>
          <a:p>
            <a:r>
              <a:rPr lang="en-US" dirty="0"/>
              <a:t>    vec1.insert(iter,566);</a:t>
            </a:r>
          </a:p>
          <a:p>
            <a:r>
              <a:rPr lang="en-US" dirty="0"/>
              <a:t>    display(vec1);</a:t>
            </a:r>
          </a:p>
        </p:txBody>
      </p:sp>
    </p:spTree>
    <p:extLst>
      <p:ext uri="{BB962C8B-B14F-4D97-AF65-F5344CB8AC3E}">
        <p14:creationId xmlns:p14="http://schemas.microsoft.com/office/powerpoint/2010/main" val="774513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2"/>
          <p:cNvPicPr/>
          <p:nvPr/>
        </p:nvPicPr>
        <p:blipFill>
          <a:blip r:embed="rId2" cstate="print"/>
          <a:stretch>
            <a:fillRect/>
          </a:stretch>
        </p:blipFill>
        <p:spPr>
          <a:xfrm>
            <a:off x="2289905" y="931296"/>
            <a:ext cx="7497085" cy="51718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82595" y="4898135"/>
            <a:ext cx="315595" cy="271780"/>
          </a:xfrm>
          <a:custGeom>
            <a:avLst/>
            <a:gdLst/>
            <a:ahLst/>
            <a:cxnLst/>
            <a:rect l="l" t="t" r="r" b="b"/>
            <a:pathLst>
              <a:path w="315594" h="271779">
                <a:moveTo>
                  <a:pt x="315468" y="0"/>
                </a:moveTo>
                <a:lnTo>
                  <a:pt x="0" y="0"/>
                </a:lnTo>
                <a:lnTo>
                  <a:pt x="157734" y="271271"/>
                </a:lnTo>
                <a:lnTo>
                  <a:pt x="315468" y="0"/>
                </a:lnTo>
                <a:close/>
              </a:path>
            </a:pathLst>
          </a:custGeom>
          <a:solidFill>
            <a:srgbClr val="539E39"/>
          </a:solidFill>
        </p:spPr>
        <p:txBody>
          <a:bodyPr wrap="square" lIns="0" tIns="0" rIns="0" bIns="0" rtlCol="0"/>
          <a:lstStyle/>
          <a:p>
            <a:endParaRPr/>
          </a:p>
        </p:txBody>
      </p:sp>
      <p:sp>
        <p:nvSpPr>
          <p:cNvPr id="3" name="object 3"/>
          <p:cNvSpPr txBox="1"/>
          <p:nvPr/>
        </p:nvSpPr>
        <p:spPr>
          <a:xfrm>
            <a:off x="806195" y="2275332"/>
            <a:ext cx="3668395" cy="2539157"/>
          </a:xfrm>
          <a:prstGeom prst="rect">
            <a:avLst/>
          </a:prstGeom>
          <a:solidFill>
            <a:srgbClr val="539E39"/>
          </a:solidFill>
        </p:spPr>
        <p:txBody>
          <a:bodyPr vert="horz" wrap="square" lIns="0" tIns="0" rIns="0" bIns="0" rtlCol="0">
            <a:spAutoFit/>
          </a:bodyPr>
          <a:lstStyle/>
          <a:p>
            <a:pPr>
              <a:lnSpc>
                <a:spcPct val="100000"/>
              </a:lnSpc>
            </a:pPr>
            <a:endParaRPr sz="4000" dirty="0">
              <a:latin typeface="Times New Roman"/>
              <a:cs typeface="Times New Roman"/>
            </a:endParaRPr>
          </a:p>
          <a:p>
            <a:pPr marL="705485">
              <a:lnSpc>
                <a:spcPct val="100000"/>
              </a:lnSpc>
              <a:spcBef>
                <a:spcPts val="2665"/>
              </a:spcBef>
            </a:pPr>
            <a:r>
              <a:rPr lang="en-US" sz="4000" spc="-150" dirty="0">
                <a:solidFill>
                  <a:srgbClr val="FFFDFF"/>
                </a:solidFill>
                <a:latin typeface="Calibri Light"/>
                <a:cs typeface="Calibri Light"/>
              </a:rPr>
              <a:t>Function</a:t>
            </a:r>
          </a:p>
          <a:p>
            <a:pPr marL="705485">
              <a:lnSpc>
                <a:spcPct val="100000"/>
              </a:lnSpc>
              <a:spcBef>
                <a:spcPts val="2665"/>
              </a:spcBef>
            </a:pPr>
            <a:r>
              <a:rPr lang="en-US" sz="4000" spc="-150" dirty="0">
                <a:solidFill>
                  <a:srgbClr val="FFFDFF"/>
                </a:solidFill>
                <a:latin typeface="Calibri Light"/>
                <a:cs typeface="Calibri Light"/>
              </a:rPr>
              <a:t>Templates</a:t>
            </a:r>
            <a:endParaRPr sz="4000" dirty="0">
              <a:latin typeface="Calibri Light"/>
              <a:cs typeface="Calibri Light"/>
            </a:endParaRPr>
          </a:p>
        </p:txBody>
      </p:sp>
      <p:sp>
        <p:nvSpPr>
          <p:cNvPr id="4" name="object 4"/>
          <p:cNvSpPr txBox="1"/>
          <p:nvPr/>
        </p:nvSpPr>
        <p:spPr>
          <a:xfrm>
            <a:off x="4995798" y="1798701"/>
            <a:ext cx="6674484" cy="3966470"/>
          </a:xfrm>
          <a:prstGeom prst="rect">
            <a:avLst/>
          </a:prstGeom>
        </p:spPr>
        <p:txBody>
          <a:bodyPr vert="horz" wrap="square" lIns="0" tIns="156210" rIns="0" bIns="0" rtlCol="0">
            <a:spAutoFit/>
          </a:bodyPr>
          <a:lstStyle/>
          <a:p>
            <a:pPr marL="241300" indent="-228600">
              <a:lnSpc>
                <a:spcPct val="100000"/>
              </a:lnSpc>
              <a:spcBef>
                <a:spcPts val="1230"/>
              </a:spcBef>
              <a:buClr>
                <a:srgbClr val="539E39"/>
              </a:buClr>
              <a:buSzPct val="108333"/>
              <a:buFont typeface="Wingdings"/>
              <a:buChar char=""/>
              <a:tabLst>
                <a:tab pos="241300" algn="l"/>
              </a:tabLst>
            </a:pPr>
            <a:r>
              <a:rPr lang="en-US" spc="-45" dirty="0">
                <a:latin typeface="Cambria"/>
                <a:cs typeface="Cambria"/>
              </a:rPr>
              <a:t>Function template in C++ is a single function template that  works with multiple data types simultaneously, but a standard  function works only with one set of data types.</a:t>
            </a:r>
          </a:p>
          <a:p>
            <a:pPr marL="241300" indent="-228600">
              <a:lnSpc>
                <a:spcPct val="100000"/>
              </a:lnSpc>
              <a:spcBef>
                <a:spcPts val="1230"/>
              </a:spcBef>
              <a:buClr>
                <a:srgbClr val="539E39"/>
              </a:buClr>
              <a:buSzPct val="108333"/>
              <a:buFont typeface="Wingdings"/>
              <a:buChar char=""/>
              <a:tabLst>
                <a:tab pos="241300" algn="l"/>
              </a:tabLst>
            </a:pPr>
            <a:endParaRPr lang="en-US" spc="-45" dirty="0">
              <a:latin typeface="Cambria"/>
              <a:cs typeface="Cambria"/>
            </a:endParaRPr>
          </a:p>
          <a:p>
            <a:pPr marL="241300" lvl="0" indent="-228600">
              <a:spcBef>
                <a:spcPts val="100"/>
              </a:spcBef>
              <a:buClr>
                <a:srgbClr val="539E39"/>
              </a:buClr>
              <a:buSzPct val="108333"/>
              <a:buFont typeface="Wingdings"/>
              <a:buChar char=""/>
              <a:tabLst>
                <a:tab pos="241300" algn="l"/>
              </a:tabLst>
            </a:pPr>
            <a:r>
              <a:rPr lang="en-US" spc="50" dirty="0">
                <a:solidFill>
                  <a:prstClr val="black"/>
                </a:solidFill>
                <a:latin typeface="Cambria"/>
                <a:cs typeface="Cambria"/>
              </a:rPr>
              <a:t>Syntax:</a:t>
            </a:r>
            <a:endParaRPr lang="en-US" dirty="0">
              <a:solidFill>
                <a:prstClr val="black"/>
              </a:solidFill>
              <a:latin typeface="Cambria"/>
              <a:cs typeface="Cambria"/>
            </a:endParaRPr>
          </a:p>
          <a:p>
            <a:pPr marL="515620" lvl="0">
              <a:spcBef>
                <a:spcPts val="1380"/>
              </a:spcBef>
            </a:pPr>
            <a:r>
              <a:rPr lang="en-US" sz="1200" b="1" dirty="0">
                <a:solidFill>
                  <a:srgbClr val="FF0000"/>
                </a:solidFill>
                <a:latin typeface="Consolas"/>
                <a:cs typeface="Consolas"/>
              </a:rPr>
              <a:t>//</a:t>
            </a:r>
            <a:r>
              <a:rPr lang="en-US" sz="1200" b="1" dirty="0" err="1">
                <a:solidFill>
                  <a:srgbClr val="FF0000"/>
                </a:solidFill>
                <a:latin typeface="Consolas"/>
                <a:cs typeface="Consolas"/>
              </a:rPr>
              <a:t>typename</a:t>
            </a:r>
            <a:r>
              <a:rPr lang="en-US" sz="1200" b="1" dirty="0">
                <a:solidFill>
                  <a:srgbClr val="FF0000"/>
                </a:solidFill>
                <a:latin typeface="Consolas"/>
                <a:cs typeface="Consolas"/>
              </a:rPr>
              <a:t>/class are </a:t>
            </a:r>
            <a:r>
              <a:rPr lang="en-US" sz="1200" b="1" spc="-5" dirty="0">
                <a:solidFill>
                  <a:srgbClr val="FF0000"/>
                </a:solidFill>
                <a:latin typeface="Consolas"/>
                <a:cs typeface="Consolas"/>
              </a:rPr>
              <a:t>the</a:t>
            </a:r>
            <a:r>
              <a:rPr lang="en-US" sz="1200" b="1" spc="10" dirty="0">
                <a:solidFill>
                  <a:srgbClr val="FF0000"/>
                </a:solidFill>
                <a:latin typeface="Consolas"/>
                <a:cs typeface="Consolas"/>
              </a:rPr>
              <a:t> </a:t>
            </a:r>
            <a:r>
              <a:rPr lang="en-US" sz="1200" b="1" dirty="0">
                <a:solidFill>
                  <a:srgbClr val="FF0000"/>
                </a:solidFill>
                <a:latin typeface="Consolas"/>
                <a:cs typeface="Consolas"/>
              </a:rPr>
              <a:t>keywords </a:t>
            </a:r>
            <a:r>
              <a:rPr lang="en-US" sz="1200" b="1" spc="-5" dirty="0">
                <a:solidFill>
                  <a:srgbClr val="FF0000"/>
                </a:solidFill>
                <a:latin typeface="Consolas"/>
                <a:cs typeface="Consolas"/>
              </a:rPr>
              <a:t>you</a:t>
            </a:r>
            <a:r>
              <a:rPr lang="en-US" sz="1200" b="1" spc="10" dirty="0">
                <a:solidFill>
                  <a:srgbClr val="FF0000"/>
                </a:solidFill>
                <a:latin typeface="Consolas"/>
                <a:cs typeface="Consolas"/>
              </a:rPr>
              <a:t> </a:t>
            </a:r>
            <a:r>
              <a:rPr lang="en-US" sz="1200" b="1" spc="-5" dirty="0">
                <a:solidFill>
                  <a:srgbClr val="FF0000"/>
                </a:solidFill>
                <a:latin typeface="Consolas"/>
                <a:cs typeface="Consolas"/>
              </a:rPr>
              <a:t>can</a:t>
            </a:r>
            <a:r>
              <a:rPr lang="en-US" sz="1200" b="1" spc="10" dirty="0">
                <a:solidFill>
                  <a:srgbClr val="FF0000"/>
                </a:solidFill>
                <a:latin typeface="Consolas"/>
                <a:cs typeface="Consolas"/>
              </a:rPr>
              <a:t> </a:t>
            </a:r>
            <a:r>
              <a:rPr lang="en-US" sz="1200" b="1" dirty="0">
                <a:solidFill>
                  <a:srgbClr val="FF0000"/>
                </a:solidFill>
                <a:latin typeface="Consolas"/>
                <a:cs typeface="Consolas"/>
              </a:rPr>
              <a:t>use</a:t>
            </a:r>
            <a:r>
              <a:rPr lang="en-US" sz="1200" b="1" spc="10" dirty="0">
                <a:solidFill>
                  <a:srgbClr val="FF0000"/>
                </a:solidFill>
                <a:latin typeface="Consolas"/>
                <a:cs typeface="Consolas"/>
              </a:rPr>
              <a:t> </a:t>
            </a:r>
            <a:r>
              <a:rPr lang="en-US" sz="1200" b="1" dirty="0">
                <a:solidFill>
                  <a:srgbClr val="FF0000"/>
                </a:solidFill>
                <a:latin typeface="Consolas"/>
                <a:cs typeface="Consolas"/>
              </a:rPr>
              <a:t>anyone </a:t>
            </a:r>
            <a:r>
              <a:rPr lang="en-US" sz="1200" b="1" spc="-5" dirty="0">
                <a:solidFill>
                  <a:srgbClr val="FF0000"/>
                </a:solidFill>
                <a:latin typeface="Consolas"/>
                <a:cs typeface="Consolas"/>
              </a:rPr>
              <a:t>of</a:t>
            </a:r>
            <a:r>
              <a:rPr lang="en-US" sz="1200" b="1" spc="10" dirty="0">
                <a:solidFill>
                  <a:srgbClr val="FF0000"/>
                </a:solidFill>
                <a:latin typeface="Consolas"/>
                <a:cs typeface="Consolas"/>
              </a:rPr>
              <a:t> </a:t>
            </a:r>
            <a:r>
              <a:rPr lang="en-US" sz="1200" b="1" dirty="0">
                <a:solidFill>
                  <a:srgbClr val="FF0000"/>
                </a:solidFill>
                <a:latin typeface="Consolas"/>
                <a:cs typeface="Consolas"/>
              </a:rPr>
              <a:t>them</a:t>
            </a:r>
            <a:r>
              <a:rPr lang="en-US" sz="1200" b="1" spc="10" dirty="0">
                <a:solidFill>
                  <a:srgbClr val="FF0000"/>
                </a:solidFill>
                <a:latin typeface="Consolas"/>
                <a:cs typeface="Consolas"/>
              </a:rPr>
              <a:t> </a:t>
            </a:r>
            <a:r>
              <a:rPr lang="en-US" sz="1200" b="1" dirty="0">
                <a:solidFill>
                  <a:srgbClr val="FF0000"/>
                </a:solidFill>
                <a:latin typeface="Consolas"/>
                <a:cs typeface="Consolas"/>
              </a:rPr>
              <a:t>at</a:t>
            </a:r>
            <a:r>
              <a:rPr lang="en-US" sz="1200" b="1" spc="10" dirty="0">
                <a:solidFill>
                  <a:srgbClr val="FF0000"/>
                </a:solidFill>
                <a:latin typeface="Consolas"/>
                <a:cs typeface="Consolas"/>
              </a:rPr>
              <a:t> </a:t>
            </a:r>
            <a:r>
              <a:rPr lang="en-US" sz="1200" b="1" dirty="0">
                <a:solidFill>
                  <a:srgbClr val="FF0000"/>
                </a:solidFill>
                <a:latin typeface="Consolas"/>
                <a:cs typeface="Consolas"/>
              </a:rPr>
              <a:t>a</a:t>
            </a:r>
            <a:r>
              <a:rPr lang="en-US" sz="1200" b="1" spc="10" dirty="0">
                <a:solidFill>
                  <a:srgbClr val="FF0000"/>
                </a:solidFill>
                <a:latin typeface="Consolas"/>
                <a:cs typeface="Consolas"/>
              </a:rPr>
              <a:t> </a:t>
            </a:r>
            <a:r>
              <a:rPr lang="en-US" sz="1200" b="1" dirty="0">
                <a:solidFill>
                  <a:srgbClr val="FF0000"/>
                </a:solidFill>
                <a:latin typeface="Consolas"/>
                <a:cs typeface="Consolas"/>
              </a:rPr>
              <a:t>time.</a:t>
            </a:r>
          </a:p>
          <a:p>
            <a:pPr marL="515620" lvl="0">
              <a:spcBef>
                <a:spcPts val="1380"/>
              </a:spcBef>
            </a:pPr>
            <a:endParaRPr lang="en-US" sz="1200" dirty="0">
              <a:solidFill>
                <a:prstClr val="black"/>
              </a:solidFill>
              <a:latin typeface="Consolas"/>
              <a:cs typeface="Consolas"/>
            </a:endParaRPr>
          </a:p>
          <a:p>
            <a:pPr marL="12700" lvl="0">
              <a:spcBef>
                <a:spcPts val="975"/>
              </a:spcBef>
            </a:pPr>
            <a:r>
              <a:rPr lang="fr-FR" sz="1600" b="1" spc="-10" dirty="0" err="1">
                <a:solidFill>
                  <a:prstClr val="black"/>
                </a:solidFill>
                <a:latin typeface="Consolas"/>
                <a:cs typeface="Consolas"/>
              </a:rPr>
              <a:t>template</a:t>
            </a:r>
            <a:r>
              <a:rPr lang="fr-FR" sz="1600" b="1" spc="-35" dirty="0">
                <a:solidFill>
                  <a:prstClr val="black"/>
                </a:solidFill>
                <a:latin typeface="Consolas"/>
                <a:cs typeface="Consolas"/>
              </a:rPr>
              <a:t> </a:t>
            </a:r>
            <a:r>
              <a:rPr lang="fr-FR" sz="1600" spc="-5" dirty="0">
                <a:solidFill>
                  <a:prstClr val="black"/>
                </a:solidFill>
                <a:latin typeface="Consolas"/>
                <a:cs typeface="Consolas"/>
              </a:rPr>
              <a:t>&lt;</a:t>
            </a:r>
            <a:r>
              <a:rPr lang="fr-FR" sz="1600" b="1" spc="-5" dirty="0" err="1">
                <a:solidFill>
                  <a:prstClr val="black"/>
                </a:solidFill>
                <a:latin typeface="Consolas"/>
                <a:cs typeface="Consolas"/>
              </a:rPr>
              <a:t>typename</a:t>
            </a:r>
            <a:r>
              <a:rPr lang="fr-FR" sz="1600" spc="-5" dirty="0">
                <a:solidFill>
                  <a:prstClr val="black"/>
                </a:solidFill>
                <a:latin typeface="Consolas"/>
                <a:cs typeface="Consolas"/>
              </a:rPr>
              <a:t>/</a:t>
            </a:r>
            <a:r>
              <a:rPr lang="fr-FR" sz="1600" b="1" spc="-5" dirty="0">
                <a:solidFill>
                  <a:prstClr val="black"/>
                </a:solidFill>
                <a:latin typeface="Consolas"/>
                <a:cs typeface="Consolas"/>
              </a:rPr>
              <a:t>class</a:t>
            </a:r>
            <a:r>
              <a:rPr lang="fr-FR" sz="1600" b="1" spc="-40" dirty="0">
                <a:solidFill>
                  <a:prstClr val="black"/>
                </a:solidFill>
                <a:latin typeface="Consolas"/>
                <a:cs typeface="Consolas"/>
              </a:rPr>
              <a:t> </a:t>
            </a:r>
            <a:r>
              <a:rPr lang="fr-FR" sz="1600" spc="-10" dirty="0">
                <a:solidFill>
                  <a:prstClr val="black"/>
                </a:solidFill>
                <a:latin typeface="Consolas"/>
                <a:cs typeface="Consolas"/>
              </a:rPr>
              <a:t>T&gt;</a:t>
            </a:r>
            <a:endParaRPr lang="fr-FR" sz="1600" dirty="0">
              <a:solidFill>
                <a:prstClr val="black"/>
              </a:solidFill>
              <a:latin typeface="Consolas"/>
              <a:cs typeface="Consolas"/>
            </a:endParaRPr>
          </a:p>
          <a:p>
            <a:pPr marL="12700" lvl="0">
              <a:spcBef>
                <a:spcPts val="875"/>
              </a:spcBef>
            </a:pPr>
            <a:r>
              <a:rPr lang="fr-FR" sz="1600" b="1" spc="-5" dirty="0">
                <a:solidFill>
                  <a:prstClr val="black"/>
                </a:solidFill>
                <a:latin typeface="Consolas"/>
                <a:cs typeface="Consolas"/>
              </a:rPr>
              <a:t>T</a:t>
            </a:r>
            <a:r>
              <a:rPr lang="fr-FR" sz="1600" b="1" spc="-10" dirty="0">
                <a:solidFill>
                  <a:prstClr val="black"/>
                </a:solidFill>
                <a:latin typeface="Consolas"/>
                <a:cs typeface="Consolas"/>
              </a:rPr>
              <a:t> </a:t>
            </a:r>
            <a:r>
              <a:rPr lang="fr-FR" sz="1600" spc="-10" dirty="0" err="1">
                <a:solidFill>
                  <a:prstClr val="black"/>
                </a:solidFill>
                <a:latin typeface="Consolas"/>
                <a:cs typeface="Consolas"/>
              </a:rPr>
              <a:t>functionName</a:t>
            </a:r>
            <a:r>
              <a:rPr lang="fr-FR" sz="1600" spc="-10" dirty="0">
                <a:solidFill>
                  <a:prstClr val="black"/>
                </a:solidFill>
                <a:latin typeface="Consolas"/>
                <a:cs typeface="Consolas"/>
              </a:rPr>
              <a:t>(</a:t>
            </a:r>
            <a:r>
              <a:rPr lang="fr-FR" sz="1600" b="1" spc="-10" dirty="0">
                <a:solidFill>
                  <a:prstClr val="black"/>
                </a:solidFill>
                <a:latin typeface="Consolas"/>
                <a:cs typeface="Consolas"/>
              </a:rPr>
              <a:t>T</a:t>
            </a:r>
            <a:r>
              <a:rPr lang="fr-FR" sz="1600" b="1" spc="-5" dirty="0">
                <a:solidFill>
                  <a:prstClr val="black"/>
                </a:solidFill>
                <a:latin typeface="Consolas"/>
                <a:cs typeface="Consolas"/>
              </a:rPr>
              <a:t> </a:t>
            </a:r>
            <a:r>
              <a:rPr lang="fr-FR" sz="1600" spc="-10" dirty="0">
                <a:solidFill>
                  <a:prstClr val="black"/>
                </a:solidFill>
                <a:latin typeface="Consolas"/>
                <a:cs typeface="Consolas"/>
              </a:rPr>
              <a:t>parameter1, </a:t>
            </a:r>
            <a:r>
              <a:rPr lang="fr-FR" sz="1600" b="1" spc="-5" dirty="0">
                <a:solidFill>
                  <a:prstClr val="black"/>
                </a:solidFill>
                <a:latin typeface="Consolas"/>
                <a:cs typeface="Consolas"/>
              </a:rPr>
              <a:t>T </a:t>
            </a:r>
            <a:r>
              <a:rPr lang="fr-FR" sz="1600" spc="-10" dirty="0">
                <a:solidFill>
                  <a:prstClr val="black"/>
                </a:solidFill>
                <a:latin typeface="Consolas"/>
                <a:cs typeface="Consolas"/>
              </a:rPr>
              <a:t>parameter2,</a:t>
            </a:r>
            <a:r>
              <a:rPr lang="fr-FR" sz="1600" spc="-15" dirty="0">
                <a:solidFill>
                  <a:prstClr val="black"/>
                </a:solidFill>
                <a:latin typeface="Consolas"/>
                <a:cs typeface="Consolas"/>
              </a:rPr>
              <a:t> </a:t>
            </a:r>
            <a:r>
              <a:rPr lang="fr-FR" sz="1600" spc="-10" dirty="0">
                <a:solidFill>
                  <a:prstClr val="black"/>
                </a:solidFill>
                <a:latin typeface="Consolas"/>
                <a:cs typeface="Consolas"/>
              </a:rPr>
              <a:t>...)</a:t>
            </a:r>
            <a:endParaRPr lang="fr-FR" sz="1600" dirty="0">
              <a:solidFill>
                <a:prstClr val="black"/>
              </a:solidFill>
              <a:latin typeface="Consolas"/>
              <a:cs typeface="Consolas"/>
            </a:endParaRPr>
          </a:p>
          <a:p>
            <a:pPr marL="12700" lvl="0">
              <a:spcBef>
                <a:spcPts val="890"/>
              </a:spcBef>
            </a:pPr>
            <a:r>
              <a:rPr lang="fr-FR" sz="1600" spc="-5" dirty="0">
                <a:solidFill>
                  <a:prstClr val="black"/>
                </a:solidFill>
                <a:latin typeface="Consolas"/>
                <a:cs typeface="Consolas"/>
              </a:rPr>
              <a:t>{</a:t>
            </a:r>
            <a:r>
              <a:rPr lang="fr-FR" sz="1600" spc="-30" dirty="0">
                <a:solidFill>
                  <a:prstClr val="black"/>
                </a:solidFill>
                <a:latin typeface="Consolas"/>
                <a:cs typeface="Consolas"/>
              </a:rPr>
              <a:t> </a:t>
            </a:r>
            <a:r>
              <a:rPr lang="fr-FR" sz="1600" spc="-5" dirty="0">
                <a:solidFill>
                  <a:prstClr val="black"/>
                </a:solidFill>
                <a:latin typeface="Consolas"/>
                <a:cs typeface="Consolas"/>
              </a:rPr>
              <a:t>//</a:t>
            </a:r>
            <a:r>
              <a:rPr lang="fr-FR" sz="1600" spc="-25" dirty="0">
                <a:solidFill>
                  <a:prstClr val="black"/>
                </a:solidFill>
                <a:latin typeface="Consolas"/>
                <a:cs typeface="Consolas"/>
              </a:rPr>
              <a:t> </a:t>
            </a:r>
            <a:r>
              <a:rPr lang="fr-FR" sz="1600" spc="-10" dirty="0">
                <a:solidFill>
                  <a:prstClr val="black"/>
                </a:solidFill>
                <a:latin typeface="Consolas"/>
                <a:cs typeface="Consolas"/>
              </a:rPr>
              <a:t>code</a:t>
            </a:r>
            <a:r>
              <a:rPr lang="fr-FR" sz="1600" spc="-25" dirty="0">
                <a:solidFill>
                  <a:prstClr val="black"/>
                </a:solidFill>
                <a:latin typeface="Consolas"/>
                <a:cs typeface="Consolas"/>
              </a:rPr>
              <a:t> </a:t>
            </a:r>
            <a:r>
              <a:rPr lang="fr-FR" sz="1600" spc="-5" dirty="0">
                <a:solidFill>
                  <a:prstClr val="black"/>
                </a:solidFill>
                <a:latin typeface="Consolas"/>
                <a:cs typeface="Consolas"/>
              </a:rPr>
              <a:t>}</a:t>
            </a:r>
            <a:endParaRPr lang="fr-FR" sz="1600" dirty="0">
              <a:solidFill>
                <a:prstClr val="black"/>
              </a:solidFill>
              <a:latin typeface="Consolas"/>
              <a:cs typeface="Consolas"/>
            </a:endParaRPr>
          </a:p>
          <a:p>
            <a:pPr marL="241300" indent="-228600">
              <a:lnSpc>
                <a:spcPct val="100000"/>
              </a:lnSpc>
              <a:spcBef>
                <a:spcPts val="1230"/>
              </a:spcBef>
              <a:buClr>
                <a:srgbClr val="539E39"/>
              </a:buClr>
              <a:buSzPct val="108333"/>
              <a:buFont typeface="Wingdings"/>
              <a:buChar char=""/>
              <a:tabLst>
                <a:tab pos="241300" algn="l"/>
              </a:tabLst>
            </a:pPr>
            <a:endParaRPr lang="en-US" spc="-45" dirty="0">
              <a:latin typeface="Cambria"/>
              <a:cs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2465" y="912875"/>
            <a:ext cx="248285" cy="168275"/>
            <a:chOff x="672465" y="912875"/>
            <a:chExt cx="248285" cy="168275"/>
          </a:xfrm>
        </p:grpSpPr>
        <p:pic>
          <p:nvPicPr>
            <p:cNvPr id="3" name="object 3"/>
            <p:cNvPicPr/>
            <p:nvPr/>
          </p:nvPicPr>
          <p:blipFill>
            <a:blip r:embed="rId2" cstate="print"/>
            <a:stretch>
              <a:fillRect/>
            </a:stretch>
          </p:blipFill>
          <p:spPr>
            <a:xfrm>
              <a:off x="812788" y="912875"/>
              <a:ext cx="107950" cy="168275"/>
            </a:xfrm>
            <a:prstGeom prst="rect">
              <a:avLst/>
            </a:prstGeom>
          </p:spPr>
        </p:pic>
        <p:pic>
          <p:nvPicPr>
            <p:cNvPr id="4" name="object 4"/>
            <p:cNvPicPr/>
            <p:nvPr/>
          </p:nvPicPr>
          <p:blipFill>
            <a:blip r:embed="rId3" cstate="print"/>
            <a:stretch>
              <a:fillRect/>
            </a:stretch>
          </p:blipFill>
          <p:spPr>
            <a:xfrm>
              <a:off x="672465" y="922400"/>
              <a:ext cx="114300" cy="158750"/>
            </a:xfrm>
            <a:prstGeom prst="rect">
              <a:avLst/>
            </a:prstGeom>
          </p:spPr>
        </p:pic>
      </p:grpSp>
      <p:pic>
        <p:nvPicPr>
          <p:cNvPr id="5" name="object 5"/>
          <p:cNvPicPr/>
          <p:nvPr/>
        </p:nvPicPr>
        <p:blipFill>
          <a:blip r:embed="rId4" cstate="print"/>
          <a:stretch>
            <a:fillRect/>
          </a:stretch>
        </p:blipFill>
        <p:spPr>
          <a:xfrm>
            <a:off x="1879842" y="912875"/>
            <a:ext cx="107950" cy="168275"/>
          </a:xfrm>
          <a:prstGeom prst="rect">
            <a:avLst/>
          </a:prstGeom>
        </p:spPr>
      </p:pic>
      <p:pic>
        <p:nvPicPr>
          <p:cNvPr id="6" name="object 6"/>
          <p:cNvPicPr/>
          <p:nvPr/>
        </p:nvPicPr>
        <p:blipFill>
          <a:blip r:embed="rId5" cstate="print"/>
          <a:stretch>
            <a:fillRect/>
          </a:stretch>
        </p:blipFill>
        <p:spPr>
          <a:xfrm>
            <a:off x="945591" y="1187196"/>
            <a:ext cx="107950" cy="168275"/>
          </a:xfrm>
          <a:prstGeom prst="rect">
            <a:avLst/>
          </a:prstGeom>
        </p:spPr>
      </p:pic>
      <p:pic>
        <p:nvPicPr>
          <p:cNvPr id="7" name="object 7"/>
          <p:cNvPicPr/>
          <p:nvPr/>
        </p:nvPicPr>
        <p:blipFill>
          <a:blip r:embed="rId5" cstate="print"/>
          <a:stretch>
            <a:fillRect/>
          </a:stretch>
        </p:blipFill>
        <p:spPr>
          <a:xfrm>
            <a:off x="678815" y="3656710"/>
            <a:ext cx="107950" cy="168275"/>
          </a:xfrm>
          <a:prstGeom prst="rect">
            <a:avLst/>
          </a:prstGeom>
        </p:spPr>
      </p:pic>
      <p:pic>
        <p:nvPicPr>
          <p:cNvPr id="8" name="object 8"/>
          <p:cNvPicPr/>
          <p:nvPr/>
        </p:nvPicPr>
        <p:blipFill>
          <a:blip r:embed="rId6" cstate="print"/>
          <a:stretch>
            <a:fillRect/>
          </a:stretch>
        </p:blipFill>
        <p:spPr>
          <a:xfrm>
            <a:off x="1479296" y="3656710"/>
            <a:ext cx="107950" cy="168275"/>
          </a:xfrm>
          <a:prstGeom prst="rect">
            <a:avLst/>
          </a:prstGeom>
        </p:spPr>
      </p:pic>
      <p:pic>
        <p:nvPicPr>
          <p:cNvPr id="9" name="object 9"/>
          <p:cNvPicPr/>
          <p:nvPr/>
        </p:nvPicPr>
        <p:blipFill>
          <a:blip r:embed="rId5" cstate="print"/>
          <a:stretch>
            <a:fillRect/>
          </a:stretch>
        </p:blipFill>
        <p:spPr>
          <a:xfrm>
            <a:off x="1136319" y="4205351"/>
            <a:ext cx="107950" cy="168275"/>
          </a:xfrm>
          <a:prstGeom prst="rect">
            <a:avLst/>
          </a:prstGeom>
        </p:spPr>
      </p:pic>
      <p:pic>
        <p:nvPicPr>
          <p:cNvPr id="10" name="object 10"/>
          <p:cNvPicPr/>
          <p:nvPr/>
        </p:nvPicPr>
        <p:blipFill>
          <a:blip r:embed="rId5" cstate="print"/>
          <a:stretch>
            <a:fillRect/>
          </a:stretch>
        </p:blipFill>
        <p:spPr>
          <a:xfrm>
            <a:off x="3003169" y="4205351"/>
            <a:ext cx="107950" cy="168275"/>
          </a:xfrm>
          <a:prstGeom prst="rect">
            <a:avLst/>
          </a:prstGeom>
        </p:spPr>
      </p:pic>
      <p:pic>
        <p:nvPicPr>
          <p:cNvPr id="11" name="object 11"/>
          <p:cNvPicPr/>
          <p:nvPr/>
        </p:nvPicPr>
        <p:blipFill>
          <a:blip r:embed="rId4" cstate="print"/>
          <a:stretch>
            <a:fillRect/>
          </a:stretch>
        </p:blipFill>
        <p:spPr>
          <a:xfrm>
            <a:off x="3803526" y="4754245"/>
            <a:ext cx="107950" cy="168275"/>
          </a:xfrm>
          <a:prstGeom prst="rect">
            <a:avLst/>
          </a:prstGeom>
        </p:spPr>
      </p:pic>
      <p:pic>
        <p:nvPicPr>
          <p:cNvPr id="12" name="object 12"/>
          <p:cNvPicPr/>
          <p:nvPr/>
        </p:nvPicPr>
        <p:blipFill>
          <a:blip r:embed="rId4" cstate="print"/>
          <a:stretch>
            <a:fillRect/>
          </a:stretch>
        </p:blipFill>
        <p:spPr>
          <a:xfrm>
            <a:off x="4068916" y="4754245"/>
            <a:ext cx="107950" cy="168275"/>
          </a:xfrm>
          <a:prstGeom prst="rect">
            <a:avLst/>
          </a:prstGeom>
        </p:spPr>
      </p:pic>
      <p:pic>
        <p:nvPicPr>
          <p:cNvPr id="13" name="object 13"/>
          <p:cNvPicPr/>
          <p:nvPr/>
        </p:nvPicPr>
        <p:blipFill>
          <a:blip r:embed="rId4" cstate="print"/>
          <a:stretch>
            <a:fillRect/>
          </a:stretch>
        </p:blipFill>
        <p:spPr>
          <a:xfrm>
            <a:off x="4736519" y="5028565"/>
            <a:ext cx="107950" cy="168275"/>
          </a:xfrm>
          <a:prstGeom prst="rect">
            <a:avLst/>
          </a:prstGeom>
        </p:spPr>
      </p:pic>
      <p:pic>
        <p:nvPicPr>
          <p:cNvPr id="14" name="object 14"/>
          <p:cNvPicPr/>
          <p:nvPr/>
        </p:nvPicPr>
        <p:blipFill>
          <a:blip r:embed="rId4" cstate="print"/>
          <a:stretch>
            <a:fillRect/>
          </a:stretch>
        </p:blipFill>
        <p:spPr>
          <a:xfrm>
            <a:off x="5003295" y="5028565"/>
            <a:ext cx="107950" cy="168275"/>
          </a:xfrm>
          <a:prstGeom prst="rect">
            <a:avLst/>
          </a:prstGeom>
        </p:spPr>
      </p:pic>
      <p:sp>
        <p:nvSpPr>
          <p:cNvPr id="15" name="object 15"/>
          <p:cNvSpPr txBox="1"/>
          <p:nvPr/>
        </p:nvSpPr>
        <p:spPr>
          <a:xfrm>
            <a:off x="650240" y="839851"/>
            <a:ext cx="6349365" cy="4690110"/>
          </a:xfrm>
          <a:prstGeom prst="rect">
            <a:avLst/>
          </a:prstGeom>
        </p:spPr>
        <p:txBody>
          <a:bodyPr vert="horz" wrap="square" lIns="0" tIns="12700" rIns="0" bIns="0" rtlCol="0">
            <a:spAutoFit/>
          </a:bodyPr>
          <a:lstStyle/>
          <a:p>
            <a:pPr marL="12700" marR="3661410" indent="266700">
              <a:lnSpc>
                <a:spcPct val="100000"/>
              </a:lnSpc>
              <a:spcBef>
                <a:spcPts val="100"/>
              </a:spcBef>
              <a:tabLst>
                <a:tab pos="412750" algn="l"/>
                <a:tab pos="812800" algn="l"/>
                <a:tab pos="2146300" algn="l"/>
              </a:tabLst>
            </a:pPr>
            <a:r>
              <a:rPr sz="1800" spc="130" dirty="0">
                <a:solidFill>
                  <a:srgbClr val="808080"/>
                </a:solidFill>
                <a:latin typeface="Trebuchet MS"/>
                <a:cs typeface="Trebuchet MS"/>
              </a:rPr>
              <a:t>nclude</a:t>
            </a:r>
            <a:r>
              <a:rPr sz="1800" spc="130" dirty="0">
                <a:solidFill>
                  <a:srgbClr val="A21515"/>
                </a:solidFill>
                <a:latin typeface="Trebuchet MS"/>
                <a:cs typeface="Trebuchet MS"/>
              </a:rPr>
              <a:t>&lt;</a:t>
            </a:r>
            <a:r>
              <a:rPr lang="en-US" sz="1800" spc="130" dirty="0">
                <a:solidFill>
                  <a:srgbClr val="A21515"/>
                </a:solidFill>
                <a:latin typeface="Trebuchet MS"/>
                <a:cs typeface="Trebuchet MS"/>
              </a:rPr>
              <a:t>  </a:t>
            </a:r>
            <a:r>
              <a:rPr sz="1800" spc="130" dirty="0" err="1">
                <a:solidFill>
                  <a:srgbClr val="A21515"/>
                </a:solidFill>
                <a:latin typeface="Trebuchet MS"/>
                <a:cs typeface="Trebuchet MS"/>
              </a:rPr>
              <a:t>ostream</a:t>
            </a:r>
            <a:r>
              <a:rPr sz="1800" spc="130" dirty="0">
                <a:solidFill>
                  <a:srgbClr val="A21515"/>
                </a:solidFill>
                <a:latin typeface="Trebuchet MS"/>
                <a:cs typeface="Trebuchet MS"/>
              </a:rPr>
              <a:t>&gt; </a:t>
            </a:r>
            <a:r>
              <a:rPr sz="1800" spc="135" dirty="0">
                <a:solidFill>
                  <a:srgbClr val="A21515"/>
                </a:solidFill>
                <a:latin typeface="Trebuchet MS"/>
                <a:cs typeface="Trebuchet MS"/>
              </a:rPr>
              <a:t> </a:t>
            </a:r>
            <a:r>
              <a:rPr sz="1800" spc="195" dirty="0">
                <a:solidFill>
                  <a:srgbClr val="0000FF"/>
                </a:solidFill>
                <a:latin typeface="Trebuchet MS"/>
                <a:cs typeface="Trebuchet MS"/>
              </a:rPr>
              <a:t>us</a:t>
            </a:r>
            <a:r>
              <a:rPr sz="1800" dirty="0">
                <a:solidFill>
                  <a:srgbClr val="0000FF"/>
                </a:solidFill>
                <a:latin typeface="Trebuchet MS"/>
                <a:cs typeface="Trebuchet MS"/>
              </a:rPr>
              <a:t>	</a:t>
            </a:r>
            <a:r>
              <a:rPr sz="1800" spc="60" dirty="0">
                <a:solidFill>
                  <a:srgbClr val="0000FF"/>
                </a:solidFill>
                <a:latin typeface="Trebuchet MS"/>
                <a:cs typeface="Trebuchet MS"/>
              </a:rPr>
              <a:t>n</a:t>
            </a:r>
            <a:r>
              <a:rPr sz="1800" spc="150" dirty="0">
                <a:solidFill>
                  <a:srgbClr val="0000FF"/>
                </a:solidFill>
                <a:latin typeface="Trebuchet MS"/>
                <a:cs typeface="Trebuchet MS"/>
              </a:rPr>
              <a:t>g</a:t>
            </a:r>
            <a:r>
              <a:rPr sz="1800" dirty="0">
                <a:solidFill>
                  <a:srgbClr val="0000FF"/>
                </a:solidFill>
                <a:latin typeface="Trebuchet MS"/>
                <a:cs typeface="Trebuchet MS"/>
              </a:rPr>
              <a:t>	</a:t>
            </a:r>
            <a:r>
              <a:rPr sz="1800" spc="90" dirty="0">
                <a:solidFill>
                  <a:srgbClr val="0000FF"/>
                </a:solidFill>
                <a:latin typeface="Trebuchet MS"/>
                <a:cs typeface="Trebuchet MS"/>
              </a:rPr>
              <a:t>n</a:t>
            </a:r>
            <a:r>
              <a:rPr sz="1800" spc="75" dirty="0">
                <a:solidFill>
                  <a:srgbClr val="0000FF"/>
                </a:solidFill>
                <a:latin typeface="Trebuchet MS"/>
                <a:cs typeface="Trebuchet MS"/>
              </a:rPr>
              <a:t>a</a:t>
            </a:r>
            <a:r>
              <a:rPr sz="1800" spc="-225" dirty="0">
                <a:solidFill>
                  <a:srgbClr val="0000FF"/>
                </a:solidFill>
                <a:latin typeface="Trebuchet MS"/>
                <a:cs typeface="Trebuchet MS"/>
              </a:rPr>
              <a:t>m</a:t>
            </a:r>
            <a:r>
              <a:rPr sz="1800" spc="-160" dirty="0">
                <a:solidFill>
                  <a:srgbClr val="0000FF"/>
                </a:solidFill>
                <a:latin typeface="Trebuchet MS"/>
                <a:cs typeface="Trebuchet MS"/>
              </a:rPr>
              <a:t>e</a:t>
            </a:r>
            <a:r>
              <a:rPr lang="en-US" sz="1800" spc="-160" dirty="0">
                <a:solidFill>
                  <a:srgbClr val="0000FF"/>
                </a:solidFill>
                <a:latin typeface="Trebuchet MS"/>
                <a:cs typeface="Trebuchet MS"/>
              </a:rPr>
              <a:t> </a:t>
            </a:r>
            <a:r>
              <a:rPr sz="1800" spc="310" dirty="0">
                <a:solidFill>
                  <a:srgbClr val="0000FF"/>
                </a:solidFill>
                <a:latin typeface="Trebuchet MS"/>
                <a:cs typeface="Trebuchet MS"/>
              </a:rPr>
              <a:t>s</a:t>
            </a:r>
            <a:r>
              <a:rPr sz="1800" spc="80" dirty="0">
                <a:solidFill>
                  <a:srgbClr val="0000FF"/>
                </a:solidFill>
                <a:latin typeface="Trebuchet MS"/>
                <a:cs typeface="Trebuchet MS"/>
              </a:rPr>
              <a:t>p</a:t>
            </a:r>
            <a:r>
              <a:rPr sz="1800" spc="65" dirty="0">
                <a:solidFill>
                  <a:srgbClr val="0000FF"/>
                </a:solidFill>
                <a:latin typeface="Trebuchet MS"/>
                <a:cs typeface="Trebuchet MS"/>
              </a:rPr>
              <a:t>a</a:t>
            </a:r>
            <a:r>
              <a:rPr sz="1800" spc="114" dirty="0">
                <a:solidFill>
                  <a:srgbClr val="0000FF"/>
                </a:solidFill>
                <a:latin typeface="Trebuchet MS"/>
                <a:cs typeface="Trebuchet MS"/>
              </a:rPr>
              <a:t>ce</a:t>
            </a:r>
            <a:r>
              <a:rPr sz="1800" dirty="0">
                <a:solidFill>
                  <a:srgbClr val="0000FF"/>
                </a:solidFill>
                <a:latin typeface="Trebuchet MS"/>
                <a:cs typeface="Trebuchet MS"/>
              </a:rPr>
              <a:t>	</a:t>
            </a:r>
            <a:r>
              <a:rPr sz="1800" spc="310" dirty="0">
                <a:latin typeface="Trebuchet MS"/>
                <a:cs typeface="Trebuchet MS"/>
              </a:rPr>
              <a:t>s</a:t>
            </a:r>
            <a:r>
              <a:rPr sz="1800" spc="160" dirty="0">
                <a:latin typeface="Trebuchet MS"/>
                <a:cs typeface="Trebuchet MS"/>
              </a:rPr>
              <a:t>t</a:t>
            </a:r>
            <a:r>
              <a:rPr sz="1800" spc="215" dirty="0">
                <a:latin typeface="Trebuchet MS"/>
                <a:cs typeface="Trebuchet MS"/>
              </a:rPr>
              <a:t>d</a:t>
            </a:r>
            <a:r>
              <a:rPr sz="1800" spc="390" dirty="0">
                <a:latin typeface="Trebuchet MS"/>
                <a:cs typeface="Trebuchet MS"/>
              </a:rPr>
              <a:t>;</a:t>
            </a:r>
            <a:endParaRPr sz="1800" dirty="0">
              <a:latin typeface="Trebuchet MS"/>
              <a:cs typeface="Trebuchet MS"/>
            </a:endParaRPr>
          </a:p>
          <a:p>
            <a:pPr marL="12700" marR="4060825">
              <a:lnSpc>
                <a:spcPct val="200000"/>
              </a:lnSpc>
              <a:tabLst>
                <a:tab pos="278765" algn="l"/>
                <a:tab pos="1079500" algn="l"/>
                <a:tab pos="1478915" algn="l"/>
                <a:tab pos="1745614" algn="l"/>
                <a:tab pos="2012314" algn="l"/>
              </a:tabLst>
            </a:pPr>
            <a:r>
              <a:rPr lang="en-US" sz="1800" spc="170" dirty="0">
                <a:solidFill>
                  <a:srgbClr val="0000FF"/>
                </a:solidFill>
                <a:latin typeface="Trebuchet MS"/>
                <a:cs typeface="Trebuchet MS"/>
              </a:rPr>
              <a:t>T</a:t>
            </a:r>
            <a:r>
              <a:rPr sz="1800" spc="225" dirty="0">
                <a:solidFill>
                  <a:srgbClr val="0000FF"/>
                </a:solidFill>
                <a:latin typeface="Trebuchet MS"/>
                <a:cs typeface="Trebuchet MS"/>
              </a:rPr>
              <a:t>e</a:t>
            </a:r>
            <a:r>
              <a:rPr sz="1800" spc="-235" dirty="0">
                <a:solidFill>
                  <a:srgbClr val="0000FF"/>
                </a:solidFill>
                <a:latin typeface="Trebuchet MS"/>
                <a:cs typeface="Trebuchet MS"/>
              </a:rPr>
              <a:t>m</a:t>
            </a:r>
            <a:r>
              <a:rPr lang="en-US" sz="1800" spc="-235" dirty="0">
                <a:solidFill>
                  <a:srgbClr val="0000FF"/>
                </a:solidFill>
                <a:latin typeface="Trebuchet MS"/>
                <a:cs typeface="Trebuchet MS"/>
              </a:rPr>
              <a:t> </a:t>
            </a:r>
            <a:r>
              <a:rPr sz="1800" spc="-170" dirty="0">
                <a:solidFill>
                  <a:srgbClr val="0000FF"/>
                </a:solidFill>
                <a:latin typeface="Trebuchet MS"/>
                <a:cs typeface="Trebuchet MS"/>
              </a:rPr>
              <a:t>p</a:t>
            </a:r>
            <a:r>
              <a:rPr lang="en-US" sz="1800" spc="-170" dirty="0">
                <a:solidFill>
                  <a:srgbClr val="0000FF"/>
                </a:solidFill>
                <a:latin typeface="Trebuchet MS"/>
                <a:cs typeface="Trebuchet MS"/>
              </a:rPr>
              <a:t> </a:t>
            </a:r>
            <a:r>
              <a:rPr sz="1800" spc="225" dirty="0">
                <a:solidFill>
                  <a:srgbClr val="0000FF"/>
                </a:solidFill>
                <a:latin typeface="Trebuchet MS"/>
                <a:cs typeface="Trebuchet MS"/>
              </a:rPr>
              <a:t>l</a:t>
            </a:r>
            <a:r>
              <a:rPr sz="1800" spc="395" dirty="0">
                <a:solidFill>
                  <a:srgbClr val="0000FF"/>
                </a:solidFill>
                <a:latin typeface="Trebuchet MS"/>
                <a:cs typeface="Trebuchet MS"/>
              </a:rPr>
              <a:t>a</a:t>
            </a:r>
            <a:r>
              <a:rPr sz="1800" spc="170" dirty="0">
                <a:solidFill>
                  <a:srgbClr val="0000FF"/>
                </a:solidFill>
                <a:latin typeface="Trebuchet MS"/>
                <a:cs typeface="Trebuchet MS"/>
              </a:rPr>
              <a:t>t</a:t>
            </a:r>
            <a:r>
              <a:rPr sz="1800" spc="225" dirty="0">
                <a:solidFill>
                  <a:srgbClr val="0000FF"/>
                </a:solidFill>
                <a:latin typeface="Trebuchet MS"/>
                <a:cs typeface="Trebuchet MS"/>
              </a:rPr>
              <a:t>e</a:t>
            </a:r>
            <a:r>
              <a:rPr sz="1800" spc="110" dirty="0">
                <a:latin typeface="Trebuchet MS"/>
                <a:cs typeface="Trebuchet MS"/>
              </a:rPr>
              <a:t>&lt;</a:t>
            </a:r>
            <a:r>
              <a:rPr sz="1800" spc="145" dirty="0">
                <a:solidFill>
                  <a:srgbClr val="0000FF"/>
                </a:solidFill>
                <a:latin typeface="Trebuchet MS"/>
                <a:cs typeface="Trebuchet MS"/>
              </a:rPr>
              <a:t>c</a:t>
            </a:r>
            <a:r>
              <a:rPr sz="1800" spc="505" dirty="0">
                <a:solidFill>
                  <a:srgbClr val="0000FF"/>
                </a:solidFill>
                <a:latin typeface="Trebuchet MS"/>
                <a:cs typeface="Trebuchet MS"/>
              </a:rPr>
              <a:t>l</a:t>
            </a:r>
            <a:r>
              <a:rPr sz="1800" spc="245" dirty="0">
                <a:solidFill>
                  <a:srgbClr val="0000FF"/>
                </a:solidFill>
                <a:latin typeface="Trebuchet MS"/>
                <a:cs typeface="Trebuchet MS"/>
              </a:rPr>
              <a:t>a</a:t>
            </a:r>
            <a:r>
              <a:rPr sz="1800" spc="175" dirty="0">
                <a:solidFill>
                  <a:srgbClr val="0000FF"/>
                </a:solidFill>
                <a:latin typeface="Trebuchet MS"/>
                <a:cs typeface="Trebuchet MS"/>
              </a:rPr>
              <a:t>s</a:t>
            </a:r>
            <a:r>
              <a:rPr sz="1800" spc="325" dirty="0">
                <a:solidFill>
                  <a:srgbClr val="0000FF"/>
                </a:solidFill>
                <a:latin typeface="Trebuchet MS"/>
                <a:cs typeface="Trebuchet MS"/>
              </a:rPr>
              <a:t>s</a:t>
            </a:r>
            <a:r>
              <a:rPr sz="1800" dirty="0">
                <a:solidFill>
                  <a:srgbClr val="0000FF"/>
                </a:solidFill>
                <a:latin typeface="Trebuchet MS"/>
                <a:cs typeface="Trebuchet MS"/>
              </a:rPr>
              <a:t>	</a:t>
            </a:r>
            <a:r>
              <a:rPr sz="1800" spc="5" dirty="0">
                <a:solidFill>
                  <a:srgbClr val="2B91AE"/>
                </a:solidFill>
                <a:latin typeface="Trebuchet MS"/>
                <a:cs typeface="Trebuchet MS"/>
              </a:rPr>
              <a:t>T</a:t>
            </a:r>
            <a:r>
              <a:rPr sz="1800" spc="75" dirty="0">
                <a:latin typeface="Trebuchet MS"/>
                <a:cs typeface="Trebuchet MS"/>
              </a:rPr>
              <a:t>&gt;  </a:t>
            </a:r>
            <a:r>
              <a:rPr sz="1800" spc="5" dirty="0">
                <a:solidFill>
                  <a:srgbClr val="2B91AE"/>
                </a:solidFill>
                <a:latin typeface="Trebuchet MS"/>
                <a:cs typeface="Trebuchet MS"/>
              </a:rPr>
              <a:t>T	</a:t>
            </a:r>
            <a:r>
              <a:rPr sz="1800" spc="114" dirty="0">
                <a:latin typeface="Trebuchet MS"/>
                <a:cs typeface="Trebuchet MS"/>
              </a:rPr>
              <a:t>add(</a:t>
            </a:r>
            <a:r>
              <a:rPr sz="1800" spc="114" dirty="0">
                <a:solidFill>
                  <a:srgbClr val="2B91AE"/>
                </a:solidFill>
                <a:latin typeface="Trebuchet MS"/>
                <a:cs typeface="Trebuchet MS"/>
              </a:rPr>
              <a:t>T	</a:t>
            </a:r>
            <a:r>
              <a:rPr sz="1800" spc="250" dirty="0">
                <a:solidFill>
                  <a:srgbClr val="808080"/>
                </a:solidFill>
                <a:latin typeface="Trebuchet MS"/>
                <a:cs typeface="Trebuchet MS"/>
              </a:rPr>
              <a:t>a</a:t>
            </a:r>
            <a:r>
              <a:rPr sz="1800" spc="250" dirty="0">
                <a:latin typeface="Trebuchet MS"/>
                <a:cs typeface="Trebuchet MS"/>
              </a:rPr>
              <a:t>,	</a:t>
            </a:r>
            <a:r>
              <a:rPr sz="1800" spc="5" dirty="0">
                <a:solidFill>
                  <a:srgbClr val="2B91AE"/>
                </a:solidFill>
                <a:latin typeface="Trebuchet MS"/>
                <a:cs typeface="Trebuchet MS"/>
              </a:rPr>
              <a:t>T	</a:t>
            </a:r>
            <a:r>
              <a:rPr sz="1800" spc="220" dirty="0">
                <a:solidFill>
                  <a:srgbClr val="808080"/>
                </a:solidFill>
                <a:latin typeface="Trebuchet MS"/>
                <a:cs typeface="Trebuchet MS"/>
              </a:rPr>
              <a:t>b</a:t>
            </a:r>
            <a:r>
              <a:rPr sz="1800" spc="220" dirty="0">
                <a:latin typeface="Trebuchet MS"/>
                <a:cs typeface="Trebuchet MS"/>
              </a:rPr>
              <a:t>)</a:t>
            </a:r>
            <a:endParaRPr sz="1800" dirty="0">
              <a:latin typeface="Trebuchet MS"/>
              <a:cs typeface="Trebuchet MS"/>
            </a:endParaRPr>
          </a:p>
          <a:p>
            <a:pPr marL="12700">
              <a:lnSpc>
                <a:spcPct val="100000"/>
              </a:lnSpc>
            </a:pPr>
            <a:r>
              <a:rPr sz="1800" spc="390" dirty="0">
                <a:latin typeface="Trebuchet MS"/>
                <a:cs typeface="Trebuchet MS"/>
              </a:rPr>
              <a:t>{</a:t>
            </a:r>
            <a:endParaRPr sz="1800" dirty="0">
              <a:latin typeface="Trebuchet MS"/>
              <a:cs typeface="Trebuchet MS"/>
            </a:endParaRPr>
          </a:p>
          <a:p>
            <a:pPr marL="469900">
              <a:lnSpc>
                <a:spcPct val="100000"/>
              </a:lnSpc>
              <a:tabLst>
                <a:tab pos="1403985" algn="l"/>
                <a:tab pos="1670685" algn="l"/>
                <a:tab pos="1936114" algn="l"/>
              </a:tabLst>
            </a:pPr>
            <a:r>
              <a:rPr sz="1800" spc="204" dirty="0">
                <a:solidFill>
                  <a:srgbClr val="0000FF"/>
                </a:solidFill>
                <a:latin typeface="Trebuchet MS"/>
                <a:cs typeface="Trebuchet MS"/>
              </a:rPr>
              <a:t>return	</a:t>
            </a:r>
            <a:r>
              <a:rPr sz="1800" spc="110" dirty="0">
                <a:solidFill>
                  <a:srgbClr val="808080"/>
                </a:solidFill>
                <a:latin typeface="Trebuchet MS"/>
                <a:cs typeface="Trebuchet MS"/>
              </a:rPr>
              <a:t>a	</a:t>
            </a:r>
            <a:r>
              <a:rPr sz="1800" spc="110" dirty="0">
                <a:latin typeface="Trebuchet MS"/>
                <a:cs typeface="Trebuchet MS"/>
              </a:rPr>
              <a:t>+	</a:t>
            </a:r>
            <a:r>
              <a:rPr sz="1800" spc="220" dirty="0">
                <a:solidFill>
                  <a:srgbClr val="808080"/>
                </a:solidFill>
                <a:latin typeface="Trebuchet MS"/>
                <a:cs typeface="Trebuchet MS"/>
              </a:rPr>
              <a:t>b</a:t>
            </a:r>
            <a:r>
              <a:rPr sz="1800" spc="220" dirty="0">
                <a:latin typeface="Trebuchet MS"/>
                <a:cs typeface="Trebuchet MS"/>
              </a:rPr>
              <a:t>;</a:t>
            </a:r>
            <a:endParaRPr sz="1800" dirty="0">
              <a:latin typeface="Trebuchet MS"/>
              <a:cs typeface="Trebuchet MS"/>
            </a:endParaRPr>
          </a:p>
          <a:p>
            <a:pPr marL="12700">
              <a:lnSpc>
                <a:spcPct val="100000"/>
              </a:lnSpc>
              <a:spcBef>
                <a:spcPts val="5"/>
              </a:spcBef>
            </a:pPr>
            <a:r>
              <a:rPr sz="1800" spc="390" dirty="0">
                <a:latin typeface="Trebuchet MS"/>
                <a:cs typeface="Trebuchet MS"/>
              </a:rPr>
              <a:t>}</a:t>
            </a:r>
            <a:endParaRPr sz="1800" dirty="0">
              <a:latin typeface="Trebuchet MS"/>
              <a:cs typeface="Trebuchet MS"/>
            </a:endParaRPr>
          </a:p>
          <a:p>
            <a:pPr>
              <a:lnSpc>
                <a:spcPct val="100000"/>
              </a:lnSpc>
              <a:spcBef>
                <a:spcPts val="10"/>
              </a:spcBef>
            </a:pPr>
            <a:endParaRPr sz="1850" dirty="0">
              <a:latin typeface="Trebuchet MS"/>
              <a:cs typeface="Trebuchet MS"/>
            </a:endParaRPr>
          </a:p>
          <a:p>
            <a:pPr marL="146050">
              <a:lnSpc>
                <a:spcPct val="100000"/>
              </a:lnSpc>
              <a:tabLst>
                <a:tab pos="546100" algn="l"/>
                <a:tab pos="946785" algn="l"/>
              </a:tabLst>
            </a:pPr>
            <a:r>
              <a:rPr sz="1800" spc="200" dirty="0">
                <a:solidFill>
                  <a:srgbClr val="0000FF"/>
                </a:solidFill>
                <a:latin typeface="Trebuchet MS"/>
                <a:cs typeface="Trebuchet MS"/>
              </a:rPr>
              <a:t>nt	</a:t>
            </a:r>
            <a:r>
              <a:rPr sz="1800" spc="-170" dirty="0">
                <a:latin typeface="Trebuchet MS"/>
                <a:cs typeface="Trebuchet MS"/>
              </a:rPr>
              <a:t>ma	</a:t>
            </a:r>
            <a:r>
              <a:rPr sz="1800" spc="280" dirty="0">
                <a:latin typeface="Trebuchet MS"/>
                <a:cs typeface="Trebuchet MS"/>
              </a:rPr>
              <a:t>n()</a:t>
            </a:r>
            <a:endParaRPr sz="1800" dirty="0">
              <a:latin typeface="Trebuchet MS"/>
              <a:cs typeface="Trebuchet MS"/>
            </a:endParaRPr>
          </a:p>
          <a:p>
            <a:pPr marL="12700">
              <a:lnSpc>
                <a:spcPct val="100000"/>
              </a:lnSpc>
            </a:pPr>
            <a:r>
              <a:rPr sz="1800" spc="390" dirty="0">
                <a:latin typeface="Trebuchet MS"/>
                <a:cs typeface="Trebuchet MS"/>
              </a:rPr>
              <a:t>{</a:t>
            </a:r>
            <a:endParaRPr sz="1800" dirty="0">
              <a:latin typeface="Trebuchet MS"/>
              <a:cs typeface="Trebuchet MS"/>
            </a:endParaRPr>
          </a:p>
          <a:p>
            <a:pPr marL="603885">
              <a:lnSpc>
                <a:spcPct val="100000"/>
              </a:lnSpc>
              <a:tabLst>
                <a:tab pos="1003300" algn="l"/>
                <a:tab pos="1536700" algn="l"/>
                <a:tab pos="1803400" algn="l"/>
                <a:tab pos="2469515" algn="l"/>
                <a:tab pos="3536315" algn="l"/>
              </a:tabLst>
            </a:pPr>
            <a:r>
              <a:rPr sz="1800" spc="200" dirty="0">
                <a:solidFill>
                  <a:srgbClr val="0000FF"/>
                </a:solidFill>
                <a:latin typeface="Trebuchet MS"/>
                <a:cs typeface="Trebuchet MS"/>
              </a:rPr>
              <a:t>nt	</a:t>
            </a:r>
            <a:r>
              <a:rPr sz="1800" spc="165" dirty="0">
                <a:latin typeface="Trebuchet MS"/>
                <a:cs typeface="Trebuchet MS"/>
              </a:rPr>
              <a:t>ans	</a:t>
            </a:r>
            <a:r>
              <a:rPr sz="1800" spc="110" dirty="0">
                <a:latin typeface="Trebuchet MS"/>
                <a:cs typeface="Trebuchet MS"/>
              </a:rPr>
              <a:t>=	</a:t>
            </a:r>
            <a:r>
              <a:rPr sz="1800" spc="70" dirty="0">
                <a:latin typeface="Trebuchet MS"/>
                <a:cs typeface="Trebuchet MS"/>
              </a:rPr>
              <a:t>add&lt;	</a:t>
            </a:r>
            <a:r>
              <a:rPr sz="1800" spc="210" dirty="0">
                <a:solidFill>
                  <a:srgbClr val="0000FF"/>
                </a:solidFill>
                <a:latin typeface="Trebuchet MS"/>
                <a:cs typeface="Trebuchet MS"/>
              </a:rPr>
              <a:t>nt</a:t>
            </a:r>
            <a:r>
              <a:rPr sz="1800" spc="210" dirty="0">
                <a:latin typeface="Trebuchet MS"/>
                <a:cs typeface="Trebuchet MS"/>
              </a:rPr>
              <a:t>&gt;(20,	</a:t>
            </a:r>
            <a:r>
              <a:rPr sz="1800" spc="245" dirty="0">
                <a:latin typeface="Trebuchet MS"/>
                <a:cs typeface="Trebuchet MS"/>
              </a:rPr>
              <a:t>12);</a:t>
            </a:r>
            <a:endParaRPr sz="1800" dirty="0">
              <a:latin typeface="Trebuchet MS"/>
              <a:cs typeface="Trebuchet MS"/>
            </a:endParaRPr>
          </a:p>
          <a:p>
            <a:pPr marL="469900" marR="804545">
              <a:lnSpc>
                <a:spcPct val="100000"/>
              </a:lnSpc>
              <a:tabLst>
                <a:tab pos="1137285" algn="l"/>
                <a:tab pos="1403985" algn="l"/>
                <a:tab pos="1536700" algn="l"/>
                <a:tab pos="2070100" algn="l"/>
                <a:tab pos="2336800" algn="l"/>
                <a:tab pos="2736215" algn="l"/>
                <a:tab pos="3536315" algn="l"/>
                <a:tab pos="4069715" algn="l"/>
                <a:tab pos="4336415" algn="l"/>
                <a:tab pos="4735830" algn="l"/>
              </a:tabLst>
            </a:pPr>
            <a:r>
              <a:rPr sz="1800" spc="70" dirty="0">
                <a:solidFill>
                  <a:srgbClr val="0000FF"/>
                </a:solidFill>
                <a:latin typeface="Trebuchet MS"/>
                <a:cs typeface="Trebuchet MS"/>
              </a:rPr>
              <a:t>d</a:t>
            </a:r>
            <a:r>
              <a:rPr sz="1800" spc="55" dirty="0">
                <a:solidFill>
                  <a:srgbClr val="0000FF"/>
                </a:solidFill>
                <a:latin typeface="Trebuchet MS"/>
                <a:cs typeface="Trebuchet MS"/>
              </a:rPr>
              <a:t>o</a:t>
            </a:r>
            <a:r>
              <a:rPr sz="1800" spc="60" dirty="0">
                <a:solidFill>
                  <a:srgbClr val="0000FF"/>
                </a:solidFill>
                <a:latin typeface="Trebuchet MS"/>
                <a:cs typeface="Trebuchet MS"/>
              </a:rPr>
              <a:t>u</a:t>
            </a:r>
            <a:r>
              <a:rPr sz="1800" spc="50" dirty="0">
                <a:solidFill>
                  <a:srgbClr val="0000FF"/>
                </a:solidFill>
                <a:latin typeface="Trebuchet MS"/>
                <a:cs typeface="Trebuchet MS"/>
              </a:rPr>
              <a:t>b</a:t>
            </a:r>
            <a:r>
              <a:rPr sz="1800" spc="295" dirty="0">
                <a:solidFill>
                  <a:srgbClr val="0000FF"/>
                </a:solidFill>
                <a:latin typeface="Trebuchet MS"/>
                <a:cs typeface="Trebuchet MS"/>
              </a:rPr>
              <a:t>le</a:t>
            </a:r>
            <a:r>
              <a:rPr sz="1800" dirty="0">
                <a:solidFill>
                  <a:srgbClr val="0000FF"/>
                </a:solidFill>
                <a:latin typeface="Trebuchet MS"/>
                <a:cs typeface="Trebuchet MS"/>
              </a:rPr>
              <a:t>	</a:t>
            </a:r>
            <a:r>
              <a:rPr sz="1800" spc="90" dirty="0">
                <a:latin typeface="Trebuchet MS"/>
                <a:cs typeface="Trebuchet MS"/>
              </a:rPr>
              <a:t>a</a:t>
            </a:r>
            <a:r>
              <a:rPr sz="1800" spc="225" dirty="0">
                <a:latin typeface="Trebuchet MS"/>
                <a:cs typeface="Trebuchet MS"/>
              </a:rPr>
              <a:t>n</a:t>
            </a:r>
            <a:r>
              <a:rPr sz="1800" spc="155" dirty="0">
                <a:latin typeface="Trebuchet MS"/>
                <a:cs typeface="Trebuchet MS"/>
              </a:rPr>
              <a:t>s</a:t>
            </a:r>
            <a:r>
              <a:rPr sz="1800" spc="110" dirty="0">
                <a:latin typeface="Trebuchet MS"/>
                <a:cs typeface="Trebuchet MS"/>
              </a:rPr>
              <a:t>2</a:t>
            </a:r>
            <a:r>
              <a:rPr sz="1800" dirty="0">
                <a:latin typeface="Trebuchet MS"/>
                <a:cs typeface="Trebuchet MS"/>
              </a:rPr>
              <a:t>	</a:t>
            </a:r>
            <a:r>
              <a:rPr sz="1800" spc="110" dirty="0">
                <a:latin typeface="Trebuchet MS"/>
                <a:cs typeface="Trebuchet MS"/>
              </a:rPr>
              <a:t>=</a:t>
            </a:r>
            <a:r>
              <a:rPr sz="1800" dirty="0">
                <a:latin typeface="Trebuchet MS"/>
                <a:cs typeface="Trebuchet MS"/>
              </a:rPr>
              <a:t>	</a:t>
            </a:r>
            <a:r>
              <a:rPr sz="1800" spc="90" dirty="0">
                <a:latin typeface="Trebuchet MS"/>
                <a:cs typeface="Trebuchet MS"/>
              </a:rPr>
              <a:t>a</a:t>
            </a:r>
            <a:r>
              <a:rPr sz="1800" spc="50" dirty="0">
                <a:latin typeface="Trebuchet MS"/>
                <a:cs typeface="Trebuchet MS"/>
              </a:rPr>
              <a:t>d</a:t>
            </a:r>
            <a:r>
              <a:rPr sz="1800" spc="40" dirty="0">
                <a:latin typeface="Trebuchet MS"/>
                <a:cs typeface="Trebuchet MS"/>
              </a:rPr>
              <a:t>d</a:t>
            </a:r>
            <a:r>
              <a:rPr sz="1800" spc="110" dirty="0">
                <a:latin typeface="Trebuchet MS"/>
                <a:cs typeface="Trebuchet MS"/>
              </a:rPr>
              <a:t>&lt;</a:t>
            </a:r>
            <a:r>
              <a:rPr sz="1800" spc="35" dirty="0">
                <a:solidFill>
                  <a:srgbClr val="0000FF"/>
                </a:solidFill>
                <a:latin typeface="Trebuchet MS"/>
                <a:cs typeface="Trebuchet MS"/>
              </a:rPr>
              <a:t>d</a:t>
            </a:r>
            <a:r>
              <a:rPr sz="1800" spc="75" dirty="0">
                <a:solidFill>
                  <a:srgbClr val="0000FF"/>
                </a:solidFill>
                <a:latin typeface="Trebuchet MS"/>
                <a:cs typeface="Trebuchet MS"/>
              </a:rPr>
              <a:t>o</a:t>
            </a:r>
            <a:r>
              <a:rPr sz="1800" spc="70" dirty="0">
                <a:solidFill>
                  <a:srgbClr val="0000FF"/>
                </a:solidFill>
                <a:latin typeface="Trebuchet MS"/>
                <a:cs typeface="Trebuchet MS"/>
              </a:rPr>
              <a:t>u</a:t>
            </a:r>
            <a:r>
              <a:rPr sz="1800" spc="35" dirty="0">
                <a:solidFill>
                  <a:srgbClr val="0000FF"/>
                </a:solidFill>
                <a:latin typeface="Trebuchet MS"/>
                <a:cs typeface="Trebuchet MS"/>
              </a:rPr>
              <a:t>b</a:t>
            </a:r>
            <a:r>
              <a:rPr sz="1800" spc="204" dirty="0">
                <a:solidFill>
                  <a:srgbClr val="0000FF"/>
                </a:solidFill>
                <a:latin typeface="Trebuchet MS"/>
                <a:cs typeface="Trebuchet MS"/>
              </a:rPr>
              <a:t>l</a:t>
            </a:r>
            <a:r>
              <a:rPr sz="1800" spc="370" dirty="0">
                <a:solidFill>
                  <a:srgbClr val="0000FF"/>
                </a:solidFill>
                <a:latin typeface="Trebuchet MS"/>
                <a:cs typeface="Trebuchet MS"/>
              </a:rPr>
              <a:t>e</a:t>
            </a:r>
            <a:r>
              <a:rPr sz="1800" spc="295" dirty="0">
                <a:latin typeface="Trebuchet MS"/>
                <a:cs typeface="Trebuchet MS"/>
              </a:rPr>
              <a:t>&gt;</a:t>
            </a:r>
            <a:r>
              <a:rPr sz="1800" spc="195" dirty="0">
                <a:latin typeface="Trebuchet MS"/>
                <a:cs typeface="Trebuchet MS"/>
              </a:rPr>
              <a:t>(</a:t>
            </a:r>
            <a:r>
              <a:rPr sz="1800" spc="110" dirty="0">
                <a:latin typeface="Trebuchet MS"/>
                <a:cs typeface="Trebuchet MS"/>
              </a:rPr>
              <a:t>1</a:t>
            </a:r>
            <a:r>
              <a:rPr sz="1800" spc="100" dirty="0">
                <a:latin typeface="Trebuchet MS"/>
                <a:cs typeface="Trebuchet MS"/>
              </a:rPr>
              <a:t>2</a:t>
            </a:r>
            <a:r>
              <a:rPr sz="1800" spc="204" dirty="0">
                <a:latin typeface="Trebuchet MS"/>
                <a:cs typeface="Trebuchet MS"/>
              </a:rPr>
              <a:t>.</a:t>
            </a:r>
            <a:r>
              <a:rPr sz="1800" spc="285" dirty="0">
                <a:latin typeface="Trebuchet MS"/>
                <a:cs typeface="Trebuchet MS"/>
              </a:rPr>
              <a:t>3</a:t>
            </a:r>
            <a:r>
              <a:rPr sz="1800" spc="390" dirty="0">
                <a:latin typeface="Trebuchet MS"/>
                <a:cs typeface="Trebuchet MS"/>
              </a:rPr>
              <a:t>,</a:t>
            </a:r>
            <a:r>
              <a:rPr sz="1800" dirty="0">
                <a:latin typeface="Trebuchet MS"/>
                <a:cs typeface="Trebuchet MS"/>
              </a:rPr>
              <a:t>	</a:t>
            </a:r>
            <a:r>
              <a:rPr sz="1800" spc="95" dirty="0">
                <a:latin typeface="Trebuchet MS"/>
                <a:cs typeface="Trebuchet MS"/>
              </a:rPr>
              <a:t>3</a:t>
            </a:r>
            <a:r>
              <a:rPr sz="1800" spc="295" dirty="0">
                <a:latin typeface="Trebuchet MS"/>
                <a:cs typeface="Trebuchet MS"/>
              </a:rPr>
              <a:t>4</a:t>
            </a:r>
            <a:r>
              <a:rPr sz="1800" spc="195" dirty="0">
                <a:latin typeface="Trebuchet MS"/>
                <a:cs typeface="Trebuchet MS"/>
              </a:rPr>
              <a:t>.</a:t>
            </a:r>
            <a:r>
              <a:rPr sz="1800" spc="295" dirty="0">
                <a:latin typeface="Trebuchet MS"/>
                <a:cs typeface="Trebuchet MS"/>
              </a:rPr>
              <a:t>3</a:t>
            </a:r>
            <a:r>
              <a:rPr sz="1800" spc="195" dirty="0">
                <a:latin typeface="Trebuchet MS"/>
                <a:cs typeface="Trebuchet MS"/>
              </a:rPr>
              <a:t>)</a:t>
            </a:r>
            <a:r>
              <a:rPr sz="1800" spc="345" dirty="0">
                <a:latin typeface="Trebuchet MS"/>
                <a:cs typeface="Trebuchet MS"/>
              </a:rPr>
              <a:t>;  </a:t>
            </a:r>
            <a:r>
              <a:rPr sz="1800" spc="160" dirty="0">
                <a:latin typeface="Trebuchet MS"/>
                <a:cs typeface="Trebuchet MS"/>
              </a:rPr>
              <a:t>cout	</a:t>
            </a:r>
            <a:r>
              <a:rPr sz="1800" spc="100" dirty="0">
                <a:solidFill>
                  <a:srgbClr val="008080"/>
                </a:solidFill>
                <a:latin typeface="Trebuchet MS"/>
                <a:cs typeface="Trebuchet MS"/>
              </a:rPr>
              <a:t>&lt;&lt;	</a:t>
            </a:r>
            <a:r>
              <a:rPr sz="1800" spc="254" dirty="0">
                <a:solidFill>
                  <a:srgbClr val="A21515"/>
                </a:solidFill>
                <a:latin typeface="Trebuchet MS"/>
                <a:cs typeface="Trebuchet MS"/>
              </a:rPr>
              <a:t>"Integer	</a:t>
            </a:r>
            <a:r>
              <a:rPr sz="1800" spc="100" dirty="0">
                <a:solidFill>
                  <a:srgbClr val="A21515"/>
                </a:solidFill>
                <a:latin typeface="Trebuchet MS"/>
                <a:cs typeface="Trebuchet MS"/>
              </a:rPr>
              <a:t>Add</a:t>
            </a:r>
            <a:r>
              <a:rPr lang="en-US" sz="1800" spc="100" dirty="0">
                <a:solidFill>
                  <a:srgbClr val="A21515"/>
                </a:solidFill>
                <a:latin typeface="Trebuchet MS"/>
                <a:cs typeface="Trebuchet MS"/>
              </a:rPr>
              <a:t>  </a:t>
            </a:r>
            <a:r>
              <a:rPr sz="1800" spc="100" dirty="0">
                <a:solidFill>
                  <a:srgbClr val="A21515"/>
                </a:solidFill>
                <a:latin typeface="Trebuchet MS"/>
                <a:cs typeface="Trebuchet MS"/>
              </a:rPr>
              <a:t>t	</a:t>
            </a:r>
            <a:r>
              <a:rPr sz="1800" spc="180" dirty="0">
                <a:solidFill>
                  <a:srgbClr val="A21515"/>
                </a:solidFill>
                <a:latin typeface="Trebuchet MS"/>
                <a:cs typeface="Trebuchet MS"/>
              </a:rPr>
              <a:t>on:	</a:t>
            </a:r>
            <a:r>
              <a:rPr sz="1800" spc="470" dirty="0">
                <a:solidFill>
                  <a:srgbClr val="A21515"/>
                </a:solidFill>
                <a:latin typeface="Trebuchet MS"/>
                <a:cs typeface="Trebuchet MS"/>
              </a:rPr>
              <a:t>"	</a:t>
            </a:r>
            <a:r>
              <a:rPr sz="1800" spc="100" dirty="0">
                <a:solidFill>
                  <a:srgbClr val="008080"/>
                </a:solidFill>
                <a:latin typeface="Trebuchet MS"/>
                <a:cs typeface="Trebuchet MS"/>
              </a:rPr>
              <a:t>&lt;&lt;	</a:t>
            </a:r>
            <a:r>
              <a:rPr sz="1800" spc="220" dirty="0">
                <a:latin typeface="Trebuchet MS"/>
                <a:cs typeface="Trebuchet MS"/>
              </a:rPr>
              <a:t>ans;</a:t>
            </a:r>
            <a:endParaRPr sz="1800" dirty="0">
              <a:latin typeface="Trebuchet MS"/>
              <a:cs typeface="Trebuchet MS"/>
            </a:endParaRPr>
          </a:p>
          <a:p>
            <a:pPr marL="469900">
              <a:lnSpc>
                <a:spcPct val="100000"/>
              </a:lnSpc>
              <a:tabLst>
                <a:tab pos="1137285" algn="l"/>
                <a:tab pos="1536700" algn="l"/>
                <a:tab pos="2202815" algn="l"/>
                <a:tab pos="2603500" algn="l"/>
                <a:tab pos="3669029" algn="l"/>
                <a:tab pos="5003165" algn="l"/>
                <a:tab pos="5269230" algn="l"/>
                <a:tab pos="5668645" algn="l"/>
              </a:tabLst>
            </a:pPr>
            <a:r>
              <a:rPr sz="1800" spc="160" dirty="0">
                <a:latin typeface="Trebuchet MS"/>
                <a:cs typeface="Trebuchet MS"/>
              </a:rPr>
              <a:t>cout	</a:t>
            </a:r>
            <a:r>
              <a:rPr sz="1800" spc="100" dirty="0">
                <a:solidFill>
                  <a:srgbClr val="008080"/>
                </a:solidFill>
                <a:latin typeface="Trebuchet MS"/>
                <a:cs typeface="Trebuchet MS"/>
              </a:rPr>
              <a:t>&lt;&lt;	</a:t>
            </a:r>
            <a:r>
              <a:rPr sz="1800" spc="170" dirty="0">
                <a:latin typeface="Trebuchet MS"/>
                <a:cs typeface="Trebuchet MS"/>
              </a:rPr>
              <a:t>endl	</a:t>
            </a:r>
            <a:r>
              <a:rPr sz="1800" spc="110" dirty="0">
                <a:solidFill>
                  <a:srgbClr val="008080"/>
                </a:solidFill>
                <a:latin typeface="Trebuchet MS"/>
                <a:cs typeface="Trebuchet MS"/>
              </a:rPr>
              <a:t>&lt;&lt;	</a:t>
            </a:r>
            <a:r>
              <a:rPr sz="1800" spc="165" dirty="0">
                <a:solidFill>
                  <a:srgbClr val="A21515"/>
                </a:solidFill>
                <a:latin typeface="Trebuchet MS"/>
                <a:cs typeface="Trebuchet MS"/>
              </a:rPr>
              <a:t>"Double	</a:t>
            </a:r>
            <a:r>
              <a:rPr sz="1800" spc="210" dirty="0">
                <a:solidFill>
                  <a:srgbClr val="A21515"/>
                </a:solidFill>
                <a:latin typeface="Trebuchet MS"/>
                <a:cs typeface="Trebuchet MS"/>
              </a:rPr>
              <a:t>Add</a:t>
            </a:r>
            <a:r>
              <a:rPr lang="en-US" spc="210" dirty="0">
                <a:solidFill>
                  <a:srgbClr val="A21515"/>
                </a:solidFill>
                <a:latin typeface="Trebuchet MS"/>
                <a:cs typeface="Trebuchet MS"/>
              </a:rPr>
              <a:t> </a:t>
            </a:r>
            <a:r>
              <a:rPr sz="1800" spc="210" dirty="0">
                <a:solidFill>
                  <a:srgbClr val="A21515"/>
                </a:solidFill>
                <a:latin typeface="Trebuchet MS"/>
                <a:cs typeface="Trebuchet MS"/>
              </a:rPr>
              <a:t>t</a:t>
            </a:r>
            <a:r>
              <a:rPr lang="en-US" sz="1800" spc="210" dirty="0">
                <a:solidFill>
                  <a:srgbClr val="A21515"/>
                </a:solidFill>
                <a:latin typeface="Trebuchet MS"/>
                <a:cs typeface="Trebuchet MS"/>
              </a:rPr>
              <a:t> </a:t>
            </a:r>
            <a:r>
              <a:rPr sz="1800" spc="210" dirty="0">
                <a:solidFill>
                  <a:srgbClr val="A21515"/>
                </a:solidFill>
                <a:latin typeface="Trebuchet MS"/>
                <a:cs typeface="Trebuchet MS"/>
              </a:rPr>
              <a:t>on:	</a:t>
            </a:r>
            <a:r>
              <a:rPr sz="1800" spc="470" dirty="0">
                <a:solidFill>
                  <a:srgbClr val="A21515"/>
                </a:solidFill>
                <a:latin typeface="Trebuchet MS"/>
                <a:cs typeface="Trebuchet MS"/>
              </a:rPr>
              <a:t>"	</a:t>
            </a:r>
            <a:r>
              <a:rPr sz="1800" spc="100" dirty="0">
                <a:solidFill>
                  <a:srgbClr val="008080"/>
                </a:solidFill>
                <a:latin typeface="Trebuchet MS"/>
                <a:cs typeface="Trebuchet MS"/>
              </a:rPr>
              <a:t>&lt;&lt;	</a:t>
            </a:r>
            <a:r>
              <a:rPr sz="1800" spc="195" dirty="0">
                <a:latin typeface="Trebuchet MS"/>
                <a:cs typeface="Trebuchet MS"/>
              </a:rPr>
              <a:t>ans2;</a:t>
            </a:r>
            <a:endParaRPr sz="1800" dirty="0">
              <a:latin typeface="Trebuchet MS"/>
              <a:cs typeface="Trebuchet MS"/>
            </a:endParaRPr>
          </a:p>
          <a:p>
            <a:pPr marL="12700">
              <a:lnSpc>
                <a:spcPct val="100000"/>
              </a:lnSpc>
            </a:pPr>
            <a:r>
              <a:rPr sz="1800" spc="390" dirty="0">
                <a:latin typeface="Trebuchet MS"/>
                <a:cs typeface="Trebuchet MS"/>
              </a:rPr>
              <a:t>}</a:t>
            </a:r>
            <a:endParaRPr sz="1800" dirty="0">
              <a:latin typeface="Trebuchet MS"/>
              <a:cs typeface="Trebuchet MS"/>
            </a:endParaRPr>
          </a:p>
        </p:txBody>
      </p:sp>
    </p:spTree>
    <p:extLst>
      <p:ext uri="{BB962C8B-B14F-4D97-AF65-F5344CB8AC3E}">
        <p14:creationId xmlns:p14="http://schemas.microsoft.com/office/powerpoint/2010/main" val="267503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1050" y="870203"/>
            <a:ext cx="248920" cy="168275"/>
            <a:chOff x="481050" y="870203"/>
            <a:chExt cx="248920" cy="168275"/>
          </a:xfrm>
        </p:grpSpPr>
        <p:pic>
          <p:nvPicPr>
            <p:cNvPr id="3" name="object 3"/>
            <p:cNvPicPr/>
            <p:nvPr/>
          </p:nvPicPr>
          <p:blipFill>
            <a:blip r:embed="rId2" cstate="print"/>
            <a:stretch>
              <a:fillRect/>
            </a:stretch>
          </p:blipFill>
          <p:spPr>
            <a:xfrm>
              <a:off x="621553" y="870203"/>
              <a:ext cx="107950" cy="168275"/>
            </a:xfrm>
            <a:prstGeom prst="rect">
              <a:avLst/>
            </a:prstGeom>
          </p:spPr>
        </p:pic>
        <p:pic>
          <p:nvPicPr>
            <p:cNvPr id="4" name="object 4"/>
            <p:cNvPicPr/>
            <p:nvPr/>
          </p:nvPicPr>
          <p:blipFill>
            <a:blip r:embed="rId3" cstate="print"/>
            <a:stretch>
              <a:fillRect/>
            </a:stretch>
          </p:blipFill>
          <p:spPr>
            <a:xfrm>
              <a:off x="481050" y="879728"/>
              <a:ext cx="114300" cy="158750"/>
            </a:xfrm>
            <a:prstGeom prst="rect">
              <a:avLst/>
            </a:prstGeom>
          </p:spPr>
        </p:pic>
      </p:grpSp>
      <p:pic>
        <p:nvPicPr>
          <p:cNvPr id="5" name="object 5"/>
          <p:cNvPicPr/>
          <p:nvPr/>
        </p:nvPicPr>
        <p:blipFill>
          <a:blip r:embed="rId4" cstate="print"/>
          <a:stretch>
            <a:fillRect/>
          </a:stretch>
        </p:blipFill>
        <p:spPr>
          <a:xfrm>
            <a:off x="1688632" y="870203"/>
            <a:ext cx="107950" cy="168275"/>
          </a:xfrm>
          <a:prstGeom prst="rect">
            <a:avLst/>
          </a:prstGeom>
        </p:spPr>
      </p:pic>
      <p:pic>
        <p:nvPicPr>
          <p:cNvPr id="6" name="object 6"/>
          <p:cNvPicPr/>
          <p:nvPr/>
        </p:nvPicPr>
        <p:blipFill>
          <a:blip r:embed="rId5" cstate="print"/>
          <a:stretch>
            <a:fillRect/>
          </a:stretch>
        </p:blipFill>
        <p:spPr>
          <a:xfrm>
            <a:off x="754176" y="1144777"/>
            <a:ext cx="107950" cy="168275"/>
          </a:xfrm>
          <a:prstGeom prst="rect">
            <a:avLst/>
          </a:prstGeom>
        </p:spPr>
      </p:pic>
      <p:pic>
        <p:nvPicPr>
          <p:cNvPr id="7" name="object 7"/>
          <p:cNvPicPr/>
          <p:nvPr/>
        </p:nvPicPr>
        <p:blipFill>
          <a:blip r:embed="rId5" cstate="print"/>
          <a:stretch>
            <a:fillRect/>
          </a:stretch>
        </p:blipFill>
        <p:spPr>
          <a:xfrm>
            <a:off x="487400" y="2242057"/>
            <a:ext cx="107950" cy="168275"/>
          </a:xfrm>
          <a:prstGeom prst="rect">
            <a:avLst/>
          </a:prstGeom>
        </p:spPr>
      </p:pic>
      <p:pic>
        <p:nvPicPr>
          <p:cNvPr id="8" name="object 8"/>
          <p:cNvPicPr/>
          <p:nvPr/>
        </p:nvPicPr>
        <p:blipFill>
          <a:blip r:embed="rId5" cstate="print"/>
          <a:stretch>
            <a:fillRect/>
          </a:stretch>
        </p:blipFill>
        <p:spPr>
          <a:xfrm>
            <a:off x="487400" y="3614039"/>
            <a:ext cx="107950" cy="168275"/>
          </a:xfrm>
          <a:prstGeom prst="rect">
            <a:avLst/>
          </a:prstGeom>
        </p:spPr>
      </p:pic>
      <p:pic>
        <p:nvPicPr>
          <p:cNvPr id="9" name="object 9"/>
          <p:cNvPicPr/>
          <p:nvPr/>
        </p:nvPicPr>
        <p:blipFill>
          <a:blip r:embed="rId6" cstate="print"/>
          <a:stretch>
            <a:fillRect/>
          </a:stretch>
        </p:blipFill>
        <p:spPr>
          <a:xfrm>
            <a:off x="1287779" y="3614039"/>
            <a:ext cx="107950" cy="168275"/>
          </a:xfrm>
          <a:prstGeom prst="rect">
            <a:avLst/>
          </a:prstGeom>
        </p:spPr>
      </p:pic>
      <p:pic>
        <p:nvPicPr>
          <p:cNvPr id="10" name="object 10"/>
          <p:cNvPicPr/>
          <p:nvPr/>
        </p:nvPicPr>
        <p:blipFill>
          <a:blip r:embed="rId5" cstate="print"/>
          <a:stretch>
            <a:fillRect/>
          </a:stretch>
        </p:blipFill>
        <p:spPr>
          <a:xfrm>
            <a:off x="944905" y="4162933"/>
            <a:ext cx="107950" cy="168275"/>
          </a:xfrm>
          <a:prstGeom prst="rect">
            <a:avLst/>
          </a:prstGeom>
        </p:spPr>
      </p:pic>
      <p:pic>
        <p:nvPicPr>
          <p:cNvPr id="11" name="object 11"/>
          <p:cNvPicPr/>
          <p:nvPr/>
        </p:nvPicPr>
        <p:blipFill>
          <a:blip r:embed="rId5" cstate="print"/>
          <a:stretch>
            <a:fillRect/>
          </a:stretch>
        </p:blipFill>
        <p:spPr>
          <a:xfrm>
            <a:off x="2811779" y="4162933"/>
            <a:ext cx="107950" cy="168275"/>
          </a:xfrm>
          <a:prstGeom prst="rect">
            <a:avLst/>
          </a:prstGeom>
        </p:spPr>
      </p:pic>
      <p:pic>
        <p:nvPicPr>
          <p:cNvPr id="12" name="object 12"/>
          <p:cNvPicPr/>
          <p:nvPr/>
        </p:nvPicPr>
        <p:blipFill>
          <a:blip r:embed="rId5" cstate="print"/>
          <a:stretch>
            <a:fillRect/>
          </a:stretch>
        </p:blipFill>
        <p:spPr>
          <a:xfrm>
            <a:off x="3345560" y="4162933"/>
            <a:ext cx="107950" cy="168275"/>
          </a:xfrm>
          <a:prstGeom prst="rect">
            <a:avLst/>
          </a:prstGeom>
        </p:spPr>
      </p:pic>
      <p:pic>
        <p:nvPicPr>
          <p:cNvPr id="13" name="object 13"/>
          <p:cNvPicPr/>
          <p:nvPr/>
        </p:nvPicPr>
        <p:blipFill>
          <a:blip r:embed="rId5" cstate="print"/>
          <a:stretch>
            <a:fillRect/>
          </a:stretch>
        </p:blipFill>
        <p:spPr>
          <a:xfrm>
            <a:off x="4278248" y="4437253"/>
            <a:ext cx="107950" cy="168275"/>
          </a:xfrm>
          <a:prstGeom prst="rect">
            <a:avLst/>
          </a:prstGeom>
        </p:spPr>
      </p:pic>
      <p:pic>
        <p:nvPicPr>
          <p:cNvPr id="14" name="object 14"/>
          <p:cNvPicPr/>
          <p:nvPr/>
        </p:nvPicPr>
        <p:blipFill>
          <a:blip r:embed="rId4" cstate="print"/>
          <a:stretch>
            <a:fillRect/>
          </a:stretch>
        </p:blipFill>
        <p:spPr>
          <a:xfrm>
            <a:off x="3611753" y="4711572"/>
            <a:ext cx="107950" cy="168275"/>
          </a:xfrm>
          <a:prstGeom prst="rect">
            <a:avLst/>
          </a:prstGeom>
        </p:spPr>
      </p:pic>
      <p:pic>
        <p:nvPicPr>
          <p:cNvPr id="15" name="object 15"/>
          <p:cNvPicPr/>
          <p:nvPr/>
        </p:nvPicPr>
        <p:blipFill>
          <a:blip r:embed="rId4" cstate="print"/>
          <a:stretch>
            <a:fillRect/>
          </a:stretch>
        </p:blipFill>
        <p:spPr>
          <a:xfrm>
            <a:off x="3876810" y="4711572"/>
            <a:ext cx="107950" cy="168275"/>
          </a:xfrm>
          <a:prstGeom prst="rect">
            <a:avLst/>
          </a:prstGeom>
        </p:spPr>
      </p:pic>
      <p:pic>
        <p:nvPicPr>
          <p:cNvPr id="16" name="object 16"/>
          <p:cNvPicPr/>
          <p:nvPr/>
        </p:nvPicPr>
        <p:blipFill>
          <a:blip r:embed="rId4" cstate="print"/>
          <a:stretch>
            <a:fillRect/>
          </a:stretch>
        </p:blipFill>
        <p:spPr>
          <a:xfrm>
            <a:off x="4545129" y="4986146"/>
            <a:ext cx="107950" cy="168275"/>
          </a:xfrm>
          <a:prstGeom prst="rect">
            <a:avLst/>
          </a:prstGeom>
        </p:spPr>
      </p:pic>
      <p:pic>
        <p:nvPicPr>
          <p:cNvPr id="17" name="object 17"/>
          <p:cNvPicPr/>
          <p:nvPr/>
        </p:nvPicPr>
        <p:blipFill>
          <a:blip r:embed="rId4" cstate="print"/>
          <a:stretch>
            <a:fillRect/>
          </a:stretch>
        </p:blipFill>
        <p:spPr>
          <a:xfrm>
            <a:off x="4811906" y="4986146"/>
            <a:ext cx="107950" cy="168275"/>
          </a:xfrm>
          <a:prstGeom prst="rect">
            <a:avLst/>
          </a:prstGeom>
        </p:spPr>
      </p:pic>
      <p:sp>
        <p:nvSpPr>
          <p:cNvPr id="18" name="object 18"/>
          <p:cNvSpPr txBox="1"/>
          <p:nvPr/>
        </p:nvSpPr>
        <p:spPr>
          <a:xfrm>
            <a:off x="458825" y="796874"/>
            <a:ext cx="6350000" cy="4744889"/>
          </a:xfrm>
          <a:prstGeom prst="rect">
            <a:avLst/>
          </a:prstGeom>
        </p:spPr>
        <p:txBody>
          <a:bodyPr vert="horz" wrap="square" lIns="0" tIns="12700" rIns="0" bIns="0" rtlCol="0">
            <a:spAutoFit/>
          </a:bodyPr>
          <a:lstStyle/>
          <a:p>
            <a:pPr marR="3648710" algn="ctr">
              <a:lnSpc>
                <a:spcPct val="100000"/>
              </a:lnSpc>
              <a:spcBef>
                <a:spcPts val="100"/>
              </a:spcBef>
            </a:pPr>
            <a:r>
              <a:rPr sz="1800" spc="130" dirty="0">
                <a:solidFill>
                  <a:srgbClr val="808080"/>
                </a:solidFill>
                <a:latin typeface="Trebuchet MS"/>
                <a:cs typeface="Trebuchet MS"/>
              </a:rPr>
              <a:t>nclude</a:t>
            </a:r>
            <a:r>
              <a:rPr sz="1800" spc="130" dirty="0">
                <a:solidFill>
                  <a:srgbClr val="A21515"/>
                </a:solidFill>
                <a:latin typeface="Trebuchet MS"/>
                <a:cs typeface="Trebuchet MS"/>
              </a:rPr>
              <a:t>&lt;</a:t>
            </a:r>
            <a:r>
              <a:rPr lang="en-US" sz="1800" spc="130" dirty="0">
                <a:solidFill>
                  <a:srgbClr val="A21515"/>
                </a:solidFill>
                <a:latin typeface="Trebuchet MS"/>
                <a:cs typeface="Trebuchet MS"/>
              </a:rPr>
              <a:t> </a:t>
            </a:r>
            <a:r>
              <a:rPr sz="1800" spc="130" dirty="0" err="1">
                <a:solidFill>
                  <a:srgbClr val="A21515"/>
                </a:solidFill>
                <a:latin typeface="Trebuchet MS"/>
                <a:cs typeface="Trebuchet MS"/>
              </a:rPr>
              <a:t>ostream</a:t>
            </a:r>
            <a:r>
              <a:rPr sz="1800" spc="130" dirty="0">
                <a:solidFill>
                  <a:srgbClr val="A21515"/>
                </a:solidFill>
                <a:latin typeface="Trebuchet MS"/>
                <a:cs typeface="Trebuchet MS"/>
              </a:rPr>
              <a:t>&gt;</a:t>
            </a:r>
            <a:endParaRPr sz="1800" dirty="0">
              <a:latin typeface="Trebuchet MS"/>
              <a:cs typeface="Trebuchet MS"/>
            </a:endParaRPr>
          </a:p>
          <a:p>
            <a:pPr marR="3648710" algn="ctr">
              <a:lnSpc>
                <a:spcPct val="100000"/>
              </a:lnSpc>
              <a:spcBef>
                <a:spcPts val="5"/>
              </a:spcBef>
              <a:tabLst>
                <a:tab pos="400050" algn="l"/>
                <a:tab pos="800100" algn="l"/>
                <a:tab pos="2133600" algn="l"/>
              </a:tabLst>
            </a:pPr>
            <a:r>
              <a:rPr sz="1800" spc="195" dirty="0">
                <a:solidFill>
                  <a:srgbClr val="0000FF"/>
                </a:solidFill>
                <a:latin typeface="Trebuchet MS"/>
                <a:cs typeface="Trebuchet MS"/>
              </a:rPr>
              <a:t>us	</a:t>
            </a:r>
            <a:r>
              <a:rPr sz="1800" spc="105" dirty="0">
                <a:solidFill>
                  <a:srgbClr val="0000FF"/>
                </a:solidFill>
                <a:latin typeface="Trebuchet MS"/>
                <a:cs typeface="Trebuchet MS"/>
              </a:rPr>
              <a:t>ng	</a:t>
            </a:r>
            <a:r>
              <a:rPr sz="1800" spc="50" dirty="0">
                <a:solidFill>
                  <a:srgbClr val="0000FF"/>
                </a:solidFill>
                <a:latin typeface="Trebuchet MS"/>
                <a:cs typeface="Trebuchet MS"/>
              </a:rPr>
              <a:t>namespace	</a:t>
            </a:r>
            <a:r>
              <a:rPr sz="1800" spc="270" dirty="0">
                <a:latin typeface="Trebuchet MS"/>
                <a:cs typeface="Trebuchet MS"/>
              </a:rPr>
              <a:t>std;</a:t>
            </a:r>
            <a:endParaRPr sz="1800" dirty="0">
              <a:latin typeface="Trebuchet MS"/>
              <a:cs typeface="Trebuchet MS"/>
            </a:endParaRPr>
          </a:p>
          <a:p>
            <a:pPr>
              <a:lnSpc>
                <a:spcPct val="100000"/>
              </a:lnSpc>
              <a:spcBef>
                <a:spcPts val="10"/>
              </a:spcBef>
            </a:pPr>
            <a:endParaRPr sz="1850" dirty="0">
              <a:latin typeface="Trebuchet MS"/>
              <a:cs typeface="Trebuchet MS"/>
            </a:endParaRPr>
          </a:p>
          <a:p>
            <a:pPr marL="12700">
              <a:lnSpc>
                <a:spcPct val="100000"/>
              </a:lnSpc>
              <a:tabLst>
                <a:tab pos="2012314" algn="l"/>
                <a:tab pos="3211830" algn="l"/>
              </a:tabLst>
            </a:pPr>
            <a:r>
              <a:rPr sz="1800" spc="180" dirty="0">
                <a:solidFill>
                  <a:srgbClr val="0000FF"/>
                </a:solidFill>
                <a:latin typeface="Trebuchet MS"/>
                <a:cs typeface="Trebuchet MS"/>
              </a:rPr>
              <a:t>template</a:t>
            </a:r>
            <a:r>
              <a:rPr sz="1800" spc="180" dirty="0">
                <a:latin typeface="Trebuchet MS"/>
                <a:cs typeface="Trebuchet MS"/>
              </a:rPr>
              <a:t>&lt;</a:t>
            </a:r>
            <a:r>
              <a:rPr sz="1800" spc="180" dirty="0">
                <a:solidFill>
                  <a:srgbClr val="0000FF"/>
                </a:solidFill>
                <a:latin typeface="Trebuchet MS"/>
                <a:cs typeface="Trebuchet MS"/>
              </a:rPr>
              <a:t>class	</a:t>
            </a:r>
            <a:r>
              <a:rPr sz="1800" spc="235" dirty="0">
                <a:solidFill>
                  <a:srgbClr val="2B91AE"/>
                </a:solidFill>
                <a:latin typeface="Trebuchet MS"/>
                <a:cs typeface="Trebuchet MS"/>
              </a:rPr>
              <a:t>T1</a:t>
            </a:r>
            <a:r>
              <a:rPr sz="1800" spc="235" dirty="0">
                <a:latin typeface="Trebuchet MS"/>
                <a:cs typeface="Trebuchet MS"/>
              </a:rPr>
              <a:t>,</a:t>
            </a:r>
            <a:r>
              <a:rPr sz="1800" spc="235" dirty="0">
                <a:solidFill>
                  <a:srgbClr val="0000FF"/>
                </a:solidFill>
                <a:latin typeface="Trebuchet MS"/>
                <a:cs typeface="Trebuchet MS"/>
              </a:rPr>
              <a:t>class	</a:t>
            </a:r>
            <a:r>
              <a:rPr sz="1800" spc="70" dirty="0">
                <a:solidFill>
                  <a:srgbClr val="2B91AE"/>
                </a:solidFill>
                <a:latin typeface="Trebuchet MS"/>
                <a:cs typeface="Trebuchet MS"/>
              </a:rPr>
              <a:t>T2</a:t>
            </a:r>
            <a:r>
              <a:rPr sz="1800" spc="70" dirty="0">
                <a:latin typeface="Trebuchet MS"/>
                <a:cs typeface="Trebuchet MS"/>
              </a:rPr>
              <a:t>&gt;</a:t>
            </a:r>
            <a:endParaRPr sz="1800" dirty="0">
              <a:latin typeface="Trebuchet MS"/>
              <a:cs typeface="Trebuchet MS"/>
            </a:endParaRPr>
          </a:p>
          <a:p>
            <a:pPr>
              <a:lnSpc>
                <a:spcPct val="100000"/>
              </a:lnSpc>
              <a:spcBef>
                <a:spcPts val="10"/>
              </a:spcBef>
            </a:pPr>
            <a:endParaRPr sz="1850" dirty="0">
              <a:latin typeface="Trebuchet MS"/>
              <a:cs typeface="Trebuchet MS"/>
            </a:endParaRPr>
          </a:p>
          <a:p>
            <a:pPr marL="146685">
              <a:lnSpc>
                <a:spcPct val="100000"/>
              </a:lnSpc>
              <a:tabLst>
                <a:tab pos="546100" algn="l"/>
                <a:tab pos="1478915" algn="l"/>
                <a:tab pos="1879600" algn="l"/>
                <a:tab pos="2279015" algn="l"/>
              </a:tabLst>
            </a:pPr>
            <a:r>
              <a:rPr sz="1800" spc="200" dirty="0">
                <a:solidFill>
                  <a:srgbClr val="0000FF"/>
                </a:solidFill>
                <a:latin typeface="Trebuchet MS"/>
                <a:cs typeface="Trebuchet MS"/>
              </a:rPr>
              <a:t>nt	</a:t>
            </a:r>
            <a:r>
              <a:rPr sz="1800" spc="114" dirty="0">
                <a:latin typeface="Trebuchet MS"/>
                <a:cs typeface="Trebuchet MS"/>
              </a:rPr>
              <a:t>add(</a:t>
            </a:r>
            <a:r>
              <a:rPr sz="1800" spc="114" dirty="0">
                <a:solidFill>
                  <a:srgbClr val="2B91AE"/>
                </a:solidFill>
                <a:latin typeface="Trebuchet MS"/>
                <a:cs typeface="Trebuchet MS"/>
              </a:rPr>
              <a:t>T1	</a:t>
            </a:r>
            <a:r>
              <a:rPr sz="1800" spc="250" dirty="0">
                <a:solidFill>
                  <a:srgbClr val="808080"/>
                </a:solidFill>
                <a:latin typeface="Trebuchet MS"/>
                <a:cs typeface="Trebuchet MS"/>
              </a:rPr>
              <a:t>a</a:t>
            </a:r>
            <a:r>
              <a:rPr sz="1800" spc="250" dirty="0">
                <a:latin typeface="Trebuchet MS"/>
                <a:cs typeface="Trebuchet MS"/>
              </a:rPr>
              <a:t>,	</a:t>
            </a:r>
            <a:r>
              <a:rPr sz="1800" spc="50" dirty="0">
                <a:solidFill>
                  <a:srgbClr val="2B91AE"/>
                </a:solidFill>
                <a:latin typeface="Trebuchet MS"/>
                <a:cs typeface="Trebuchet MS"/>
              </a:rPr>
              <a:t>T2	</a:t>
            </a:r>
            <a:r>
              <a:rPr sz="1800" spc="220" dirty="0">
                <a:solidFill>
                  <a:srgbClr val="808080"/>
                </a:solidFill>
                <a:latin typeface="Trebuchet MS"/>
                <a:cs typeface="Trebuchet MS"/>
              </a:rPr>
              <a:t>b</a:t>
            </a:r>
            <a:r>
              <a:rPr sz="1800" spc="220" dirty="0">
                <a:latin typeface="Trebuchet MS"/>
                <a:cs typeface="Trebuchet MS"/>
              </a:rPr>
              <a:t>)</a:t>
            </a:r>
            <a:endParaRPr sz="1800" dirty="0">
              <a:latin typeface="Trebuchet MS"/>
              <a:cs typeface="Trebuchet MS"/>
            </a:endParaRPr>
          </a:p>
          <a:p>
            <a:pPr marL="12700">
              <a:lnSpc>
                <a:spcPct val="100000"/>
              </a:lnSpc>
              <a:spcBef>
                <a:spcPts val="5"/>
              </a:spcBef>
            </a:pPr>
            <a:r>
              <a:rPr sz="1800" spc="390" dirty="0">
                <a:latin typeface="Trebuchet MS"/>
                <a:cs typeface="Trebuchet MS"/>
              </a:rPr>
              <a:t>{</a:t>
            </a:r>
            <a:endParaRPr sz="1800" dirty="0">
              <a:latin typeface="Trebuchet MS"/>
              <a:cs typeface="Trebuchet MS"/>
            </a:endParaRPr>
          </a:p>
          <a:p>
            <a:pPr marL="469900">
              <a:lnSpc>
                <a:spcPct val="100000"/>
              </a:lnSpc>
              <a:tabLst>
                <a:tab pos="1403985" algn="l"/>
                <a:tab pos="1670685" algn="l"/>
                <a:tab pos="1936114" algn="l"/>
              </a:tabLst>
            </a:pPr>
            <a:r>
              <a:rPr sz="1800" spc="204" dirty="0">
                <a:solidFill>
                  <a:srgbClr val="0000FF"/>
                </a:solidFill>
                <a:latin typeface="Trebuchet MS"/>
                <a:cs typeface="Trebuchet MS"/>
              </a:rPr>
              <a:t>return	</a:t>
            </a:r>
            <a:r>
              <a:rPr sz="1800" spc="105" dirty="0">
                <a:solidFill>
                  <a:srgbClr val="808080"/>
                </a:solidFill>
                <a:latin typeface="Trebuchet MS"/>
                <a:cs typeface="Trebuchet MS"/>
              </a:rPr>
              <a:t>a	</a:t>
            </a:r>
            <a:r>
              <a:rPr sz="1800" spc="110" dirty="0">
                <a:latin typeface="Trebuchet MS"/>
                <a:cs typeface="Trebuchet MS"/>
              </a:rPr>
              <a:t>+	</a:t>
            </a:r>
            <a:r>
              <a:rPr sz="1800" spc="220" dirty="0">
                <a:solidFill>
                  <a:srgbClr val="808080"/>
                </a:solidFill>
                <a:latin typeface="Trebuchet MS"/>
                <a:cs typeface="Trebuchet MS"/>
              </a:rPr>
              <a:t>b</a:t>
            </a:r>
            <a:r>
              <a:rPr sz="1800" spc="220" dirty="0">
                <a:latin typeface="Trebuchet MS"/>
                <a:cs typeface="Trebuchet MS"/>
              </a:rPr>
              <a:t>;</a:t>
            </a:r>
            <a:endParaRPr sz="1800" dirty="0">
              <a:latin typeface="Trebuchet MS"/>
              <a:cs typeface="Trebuchet MS"/>
            </a:endParaRPr>
          </a:p>
          <a:p>
            <a:pPr marL="12700">
              <a:lnSpc>
                <a:spcPct val="100000"/>
              </a:lnSpc>
            </a:pPr>
            <a:r>
              <a:rPr sz="1800" spc="390" dirty="0">
                <a:latin typeface="Trebuchet MS"/>
                <a:cs typeface="Trebuchet MS"/>
              </a:rPr>
              <a:t>}</a:t>
            </a:r>
            <a:endParaRPr sz="1800" dirty="0">
              <a:latin typeface="Trebuchet MS"/>
              <a:cs typeface="Trebuchet MS"/>
            </a:endParaRPr>
          </a:p>
          <a:p>
            <a:pPr>
              <a:lnSpc>
                <a:spcPct val="100000"/>
              </a:lnSpc>
              <a:spcBef>
                <a:spcPts val="10"/>
              </a:spcBef>
            </a:pPr>
            <a:endParaRPr sz="1850" dirty="0">
              <a:latin typeface="Trebuchet MS"/>
              <a:cs typeface="Trebuchet MS"/>
            </a:endParaRPr>
          </a:p>
          <a:p>
            <a:pPr marL="146685">
              <a:lnSpc>
                <a:spcPct val="100000"/>
              </a:lnSpc>
              <a:tabLst>
                <a:tab pos="546100" algn="l"/>
                <a:tab pos="946785" algn="l"/>
              </a:tabLst>
            </a:pPr>
            <a:r>
              <a:rPr sz="1800" spc="200" dirty="0">
                <a:solidFill>
                  <a:srgbClr val="0000FF"/>
                </a:solidFill>
                <a:latin typeface="Trebuchet MS"/>
                <a:cs typeface="Trebuchet MS"/>
              </a:rPr>
              <a:t>nt	</a:t>
            </a:r>
            <a:r>
              <a:rPr sz="1800" spc="-165" dirty="0">
                <a:latin typeface="Trebuchet MS"/>
                <a:cs typeface="Trebuchet MS"/>
              </a:rPr>
              <a:t>ma	</a:t>
            </a:r>
            <a:r>
              <a:rPr sz="1800" spc="280" dirty="0">
                <a:latin typeface="Trebuchet MS"/>
                <a:cs typeface="Trebuchet MS"/>
              </a:rPr>
              <a:t>n()</a:t>
            </a:r>
            <a:endParaRPr sz="1800" dirty="0">
              <a:latin typeface="Trebuchet MS"/>
              <a:cs typeface="Trebuchet MS"/>
            </a:endParaRPr>
          </a:p>
          <a:p>
            <a:pPr marL="12700">
              <a:lnSpc>
                <a:spcPct val="100000"/>
              </a:lnSpc>
              <a:spcBef>
                <a:spcPts val="5"/>
              </a:spcBef>
            </a:pPr>
            <a:r>
              <a:rPr sz="1800" spc="390" dirty="0">
                <a:latin typeface="Trebuchet MS"/>
                <a:cs typeface="Trebuchet MS"/>
              </a:rPr>
              <a:t>{</a:t>
            </a:r>
            <a:endParaRPr sz="1800" dirty="0">
              <a:latin typeface="Trebuchet MS"/>
              <a:cs typeface="Trebuchet MS"/>
            </a:endParaRPr>
          </a:p>
          <a:p>
            <a:pPr marL="603885">
              <a:lnSpc>
                <a:spcPct val="100000"/>
              </a:lnSpc>
              <a:tabLst>
                <a:tab pos="1003300" algn="l"/>
                <a:tab pos="1536700" algn="l"/>
                <a:tab pos="1803400" algn="l"/>
                <a:tab pos="2469515" algn="l"/>
                <a:tab pos="3002915" algn="l"/>
                <a:tab pos="4069715" algn="l"/>
              </a:tabLst>
            </a:pPr>
            <a:r>
              <a:rPr sz="1800" spc="200" dirty="0">
                <a:solidFill>
                  <a:srgbClr val="0000FF"/>
                </a:solidFill>
                <a:latin typeface="Trebuchet MS"/>
                <a:cs typeface="Trebuchet MS"/>
              </a:rPr>
              <a:t>nt	</a:t>
            </a:r>
            <a:r>
              <a:rPr sz="1800" spc="165" dirty="0">
                <a:latin typeface="Trebuchet MS"/>
                <a:cs typeface="Trebuchet MS"/>
              </a:rPr>
              <a:t>ans	</a:t>
            </a:r>
            <a:r>
              <a:rPr sz="1800" spc="110" dirty="0">
                <a:latin typeface="Trebuchet MS"/>
                <a:cs typeface="Trebuchet MS"/>
              </a:rPr>
              <a:t>=	</a:t>
            </a:r>
            <a:r>
              <a:rPr sz="1800" spc="70" dirty="0">
                <a:latin typeface="Trebuchet MS"/>
                <a:cs typeface="Trebuchet MS"/>
              </a:rPr>
              <a:t>add&lt;	</a:t>
            </a:r>
            <a:r>
              <a:rPr sz="1800" spc="265" dirty="0">
                <a:solidFill>
                  <a:srgbClr val="0000FF"/>
                </a:solidFill>
                <a:latin typeface="Trebuchet MS"/>
                <a:cs typeface="Trebuchet MS"/>
              </a:rPr>
              <a:t>nt</a:t>
            </a:r>
            <a:r>
              <a:rPr sz="1800" spc="265" dirty="0">
                <a:latin typeface="Trebuchet MS"/>
                <a:cs typeface="Trebuchet MS"/>
              </a:rPr>
              <a:t>,	</a:t>
            </a:r>
            <a:r>
              <a:rPr sz="1800" spc="210" dirty="0">
                <a:solidFill>
                  <a:srgbClr val="0000FF"/>
                </a:solidFill>
                <a:latin typeface="Trebuchet MS"/>
                <a:cs typeface="Trebuchet MS"/>
              </a:rPr>
              <a:t>nt</a:t>
            </a:r>
            <a:r>
              <a:rPr sz="1800" spc="210" dirty="0">
                <a:latin typeface="Trebuchet MS"/>
                <a:cs typeface="Trebuchet MS"/>
              </a:rPr>
              <a:t>&gt;(20,	</a:t>
            </a:r>
            <a:r>
              <a:rPr sz="1800" spc="245" dirty="0">
                <a:latin typeface="Trebuchet MS"/>
                <a:cs typeface="Trebuchet MS"/>
              </a:rPr>
              <a:t>12);</a:t>
            </a:r>
            <a:endParaRPr sz="1800" dirty="0">
              <a:latin typeface="Trebuchet MS"/>
              <a:cs typeface="Trebuchet MS"/>
            </a:endParaRPr>
          </a:p>
          <a:p>
            <a:pPr marL="469900">
              <a:lnSpc>
                <a:spcPct val="100000"/>
              </a:lnSpc>
              <a:tabLst>
                <a:tab pos="1403985" algn="l"/>
                <a:tab pos="2070100" algn="l"/>
                <a:tab pos="2336800" algn="l"/>
                <a:tab pos="3935729" algn="l"/>
                <a:tab pos="5269230" algn="l"/>
              </a:tabLst>
            </a:pPr>
            <a:r>
              <a:rPr sz="1800" spc="140" dirty="0">
                <a:solidFill>
                  <a:srgbClr val="0000FF"/>
                </a:solidFill>
                <a:latin typeface="Trebuchet MS"/>
                <a:cs typeface="Trebuchet MS"/>
              </a:rPr>
              <a:t>double	</a:t>
            </a:r>
            <a:r>
              <a:rPr sz="1800" spc="145" dirty="0">
                <a:latin typeface="Trebuchet MS"/>
                <a:cs typeface="Trebuchet MS"/>
              </a:rPr>
              <a:t>ans2	</a:t>
            </a:r>
            <a:r>
              <a:rPr sz="1800" spc="110" dirty="0">
                <a:latin typeface="Trebuchet MS"/>
                <a:cs typeface="Trebuchet MS"/>
              </a:rPr>
              <a:t>=	</a:t>
            </a:r>
            <a:r>
              <a:rPr sz="1800" spc="135" dirty="0">
                <a:latin typeface="Trebuchet MS"/>
                <a:cs typeface="Trebuchet MS"/>
              </a:rPr>
              <a:t>add&lt;</a:t>
            </a:r>
            <a:r>
              <a:rPr sz="1800" spc="135" dirty="0">
                <a:solidFill>
                  <a:srgbClr val="0000FF"/>
                </a:solidFill>
                <a:latin typeface="Trebuchet MS"/>
                <a:cs typeface="Trebuchet MS"/>
              </a:rPr>
              <a:t>double</a:t>
            </a:r>
            <a:r>
              <a:rPr sz="1800" spc="135" dirty="0">
                <a:latin typeface="Trebuchet MS"/>
                <a:cs typeface="Trebuchet MS"/>
              </a:rPr>
              <a:t>,	</a:t>
            </a:r>
            <a:r>
              <a:rPr sz="1800" spc="220" dirty="0">
                <a:solidFill>
                  <a:srgbClr val="0000FF"/>
                </a:solidFill>
                <a:latin typeface="Trebuchet MS"/>
                <a:cs typeface="Trebuchet MS"/>
              </a:rPr>
              <a:t>nt</a:t>
            </a:r>
            <a:r>
              <a:rPr sz="1800" spc="220" dirty="0">
                <a:latin typeface="Trebuchet MS"/>
                <a:cs typeface="Trebuchet MS"/>
              </a:rPr>
              <a:t>&gt;(12.3,	</a:t>
            </a:r>
            <a:r>
              <a:rPr sz="1800" spc="245" dirty="0">
                <a:latin typeface="Trebuchet MS"/>
                <a:cs typeface="Trebuchet MS"/>
              </a:rPr>
              <a:t>34.3);</a:t>
            </a:r>
            <a:endParaRPr sz="1800" dirty="0">
              <a:latin typeface="Trebuchet MS"/>
              <a:cs typeface="Trebuchet MS"/>
            </a:endParaRPr>
          </a:p>
          <a:p>
            <a:pPr marL="469900">
              <a:lnSpc>
                <a:spcPct val="100000"/>
              </a:lnSpc>
              <a:tabLst>
                <a:tab pos="1137285" algn="l"/>
                <a:tab pos="1536700" algn="l"/>
                <a:tab pos="2735580" algn="l"/>
                <a:tab pos="3535679" algn="l"/>
                <a:tab pos="4069079" algn="l"/>
                <a:tab pos="4336415" algn="l"/>
                <a:tab pos="4735830" algn="l"/>
              </a:tabLst>
            </a:pPr>
            <a:r>
              <a:rPr sz="1800" spc="160" dirty="0">
                <a:latin typeface="Trebuchet MS"/>
                <a:cs typeface="Trebuchet MS"/>
              </a:rPr>
              <a:t>cout	</a:t>
            </a:r>
            <a:r>
              <a:rPr sz="1800" spc="100" dirty="0">
                <a:solidFill>
                  <a:srgbClr val="008080"/>
                </a:solidFill>
                <a:latin typeface="Trebuchet MS"/>
                <a:cs typeface="Trebuchet MS"/>
              </a:rPr>
              <a:t>&lt;&lt;	</a:t>
            </a:r>
            <a:r>
              <a:rPr sz="1800" spc="250" dirty="0">
                <a:solidFill>
                  <a:srgbClr val="A21515"/>
                </a:solidFill>
                <a:latin typeface="Trebuchet MS"/>
                <a:cs typeface="Trebuchet MS"/>
              </a:rPr>
              <a:t>"Integer	</a:t>
            </a:r>
            <a:r>
              <a:rPr sz="1800" spc="100" dirty="0">
                <a:solidFill>
                  <a:srgbClr val="A21515"/>
                </a:solidFill>
                <a:latin typeface="Trebuchet MS"/>
                <a:cs typeface="Trebuchet MS"/>
              </a:rPr>
              <a:t>Add</a:t>
            </a:r>
            <a:r>
              <a:rPr lang="en-US" sz="1800" spc="100" dirty="0">
                <a:solidFill>
                  <a:srgbClr val="A21515"/>
                </a:solidFill>
                <a:latin typeface="Trebuchet MS"/>
                <a:cs typeface="Trebuchet MS"/>
              </a:rPr>
              <a:t> </a:t>
            </a:r>
            <a:r>
              <a:rPr sz="1800" spc="100" dirty="0">
                <a:solidFill>
                  <a:srgbClr val="A21515"/>
                </a:solidFill>
                <a:latin typeface="Trebuchet MS"/>
                <a:cs typeface="Trebuchet MS"/>
              </a:rPr>
              <a:t>t	</a:t>
            </a:r>
            <a:r>
              <a:rPr sz="1800" spc="180" dirty="0">
                <a:solidFill>
                  <a:srgbClr val="A21515"/>
                </a:solidFill>
                <a:latin typeface="Trebuchet MS"/>
                <a:cs typeface="Trebuchet MS"/>
              </a:rPr>
              <a:t>on:	</a:t>
            </a:r>
            <a:r>
              <a:rPr sz="1800" spc="470" dirty="0">
                <a:solidFill>
                  <a:srgbClr val="A21515"/>
                </a:solidFill>
                <a:latin typeface="Trebuchet MS"/>
                <a:cs typeface="Trebuchet MS"/>
              </a:rPr>
              <a:t>"	</a:t>
            </a:r>
            <a:r>
              <a:rPr sz="1800" spc="100" dirty="0">
                <a:solidFill>
                  <a:srgbClr val="008080"/>
                </a:solidFill>
                <a:latin typeface="Trebuchet MS"/>
                <a:cs typeface="Trebuchet MS"/>
              </a:rPr>
              <a:t>&lt;&lt;	</a:t>
            </a:r>
            <a:r>
              <a:rPr sz="1800" spc="220" dirty="0">
                <a:latin typeface="Trebuchet MS"/>
                <a:cs typeface="Trebuchet MS"/>
              </a:rPr>
              <a:t>ans;</a:t>
            </a:r>
            <a:endParaRPr sz="1800" dirty="0">
              <a:latin typeface="Trebuchet MS"/>
              <a:cs typeface="Trebuchet MS"/>
            </a:endParaRPr>
          </a:p>
          <a:p>
            <a:pPr marL="469900">
              <a:lnSpc>
                <a:spcPct val="100000"/>
              </a:lnSpc>
              <a:tabLst>
                <a:tab pos="1137285" algn="l"/>
                <a:tab pos="1536700" algn="l"/>
                <a:tab pos="2202815" algn="l"/>
                <a:tab pos="2603500" algn="l"/>
                <a:tab pos="3669029" algn="l"/>
                <a:tab pos="5003165" algn="l"/>
                <a:tab pos="5269230" algn="l"/>
                <a:tab pos="5668645" algn="l"/>
              </a:tabLst>
            </a:pPr>
            <a:r>
              <a:rPr sz="1800" spc="160" dirty="0">
                <a:latin typeface="Trebuchet MS"/>
                <a:cs typeface="Trebuchet MS"/>
              </a:rPr>
              <a:t>cout	</a:t>
            </a:r>
            <a:r>
              <a:rPr sz="1800" spc="100" dirty="0">
                <a:solidFill>
                  <a:srgbClr val="008080"/>
                </a:solidFill>
                <a:latin typeface="Trebuchet MS"/>
                <a:cs typeface="Trebuchet MS"/>
              </a:rPr>
              <a:t>&lt;&lt;	</a:t>
            </a:r>
            <a:r>
              <a:rPr sz="1800" spc="170" dirty="0">
                <a:latin typeface="Trebuchet MS"/>
                <a:cs typeface="Trebuchet MS"/>
              </a:rPr>
              <a:t>endl	</a:t>
            </a:r>
            <a:r>
              <a:rPr sz="1800" spc="110" dirty="0">
                <a:solidFill>
                  <a:srgbClr val="008080"/>
                </a:solidFill>
                <a:latin typeface="Trebuchet MS"/>
                <a:cs typeface="Trebuchet MS"/>
              </a:rPr>
              <a:t>&lt;&lt;	</a:t>
            </a:r>
            <a:r>
              <a:rPr sz="1800" spc="165" dirty="0">
                <a:solidFill>
                  <a:srgbClr val="A21515"/>
                </a:solidFill>
                <a:latin typeface="Trebuchet MS"/>
                <a:cs typeface="Trebuchet MS"/>
              </a:rPr>
              <a:t>"Double	</a:t>
            </a:r>
            <a:r>
              <a:rPr sz="1800" spc="210" dirty="0">
                <a:solidFill>
                  <a:srgbClr val="A21515"/>
                </a:solidFill>
                <a:latin typeface="Trebuchet MS"/>
                <a:cs typeface="Trebuchet MS"/>
              </a:rPr>
              <a:t>A</a:t>
            </a:r>
            <a:r>
              <a:rPr lang="en-US" sz="1800" spc="210" dirty="0">
                <a:solidFill>
                  <a:srgbClr val="A21515"/>
                </a:solidFill>
                <a:latin typeface="Trebuchet MS"/>
                <a:cs typeface="Trebuchet MS"/>
              </a:rPr>
              <a:t>d</a:t>
            </a:r>
            <a:r>
              <a:rPr sz="1800" spc="210" dirty="0">
                <a:solidFill>
                  <a:srgbClr val="A21515"/>
                </a:solidFill>
                <a:latin typeface="Trebuchet MS"/>
                <a:cs typeface="Trebuchet MS"/>
              </a:rPr>
              <a:t>d</a:t>
            </a:r>
            <a:r>
              <a:rPr lang="en-US" sz="1800" spc="210" dirty="0">
                <a:solidFill>
                  <a:srgbClr val="A21515"/>
                </a:solidFill>
                <a:latin typeface="Trebuchet MS"/>
                <a:cs typeface="Trebuchet MS"/>
              </a:rPr>
              <a:t> </a:t>
            </a:r>
            <a:r>
              <a:rPr sz="1800" spc="210" dirty="0">
                <a:solidFill>
                  <a:srgbClr val="A21515"/>
                </a:solidFill>
                <a:latin typeface="Trebuchet MS"/>
                <a:cs typeface="Trebuchet MS"/>
              </a:rPr>
              <a:t>t</a:t>
            </a:r>
            <a:r>
              <a:rPr lang="en-US" sz="1800" spc="210" dirty="0">
                <a:solidFill>
                  <a:srgbClr val="A21515"/>
                </a:solidFill>
                <a:latin typeface="Trebuchet MS"/>
                <a:cs typeface="Trebuchet MS"/>
              </a:rPr>
              <a:t> </a:t>
            </a:r>
            <a:r>
              <a:rPr sz="1800" spc="210" dirty="0">
                <a:solidFill>
                  <a:srgbClr val="A21515"/>
                </a:solidFill>
                <a:latin typeface="Trebuchet MS"/>
                <a:cs typeface="Trebuchet MS"/>
              </a:rPr>
              <a:t>on:	</a:t>
            </a:r>
            <a:r>
              <a:rPr sz="1800" spc="470" dirty="0">
                <a:solidFill>
                  <a:srgbClr val="A21515"/>
                </a:solidFill>
                <a:latin typeface="Trebuchet MS"/>
                <a:cs typeface="Trebuchet MS"/>
              </a:rPr>
              <a:t>"	</a:t>
            </a:r>
            <a:r>
              <a:rPr sz="1800" spc="100" dirty="0">
                <a:solidFill>
                  <a:srgbClr val="008080"/>
                </a:solidFill>
                <a:latin typeface="Trebuchet MS"/>
                <a:cs typeface="Trebuchet MS"/>
              </a:rPr>
              <a:t>&lt;&lt;	</a:t>
            </a:r>
            <a:r>
              <a:rPr sz="1800" spc="195" dirty="0">
                <a:latin typeface="Trebuchet MS"/>
                <a:cs typeface="Trebuchet MS"/>
              </a:rPr>
              <a:t>ans2;</a:t>
            </a:r>
            <a:endParaRPr sz="1800" dirty="0">
              <a:latin typeface="Trebuchet MS"/>
              <a:cs typeface="Trebuchet MS"/>
            </a:endParaRPr>
          </a:p>
          <a:p>
            <a:pPr marL="12700">
              <a:lnSpc>
                <a:spcPct val="100000"/>
              </a:lnSpc>
            </a:pPr>
            <a:r>
              <a:rPr sz="1800" spc="390" dirty="0">
                <a:latin typeface="Trebuchet MS"/>
                <a:cs typeface="Trebuchet MS"/>
              </a:rPr>
              <a:t>}</a:t>
            </a:r>
            <a:endParaRPr sz="1800" dirty="0">
              <a:latin typeface="Trebuchet MS"/>
              <a:cs typeface="Trebuchet MS"/>
            </a:endParaRPr>
          </a:p>
        </p:txBody>
      </p:sp>
    </p:spTree>
    <p:extLst>
      <p:ext uri="{BB962C8B-B14F-4D97-AF65-F5344CB8AC3E}">
        <p14:creationId xmlns:p14="http://schemas.microsoft.com/office/powerpoint/2010/main" val="2273610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19429" y="742823"/>
            <a:ext cx="248285" cy="168275"/>
            <a:chOff x="619429" y="742823"/>
            <a:chExt cx="248285" cy="168275"/>
          </a:xfrm>
        </p:grpSpPr>
        <p:pic>
          <p:nvPicPr>
            <p:cNvPr id="3" name="object 3"/>
            <p:cNvPicPr/>
            <p:nvPr/>
          </p:nvPicPr>
          <p:blipFill>
            <a:blip r:embed="rId2" cstate="print"/>
            <a:stretch>
              <a:fillRect/>
            </a:stretch>
          </p:blipFill>
          <p:spPr>
            <a:xfrm>
              <a:off x="759753" y="742823"/>
              <a:ext cx="107950" cy="168275"/>
            </a:xfrm>
            <a:prstGeom prst="rect">
              <a:avLst/>
            </a:prstGeom>
          </p:spPr>
        </p:pic>
        <p:pic>
          <p:nvPicPr>
            <p:cNvPr id="4" name="object 4"/>
            <p:cNvPicPr/>
            <p:nvPr/>
          </p:nvPicPr>
          <p:blipFill>
            <a:blip r:embed="rId3" cstate="print"/>
            <a:stretch>
              <a:fillRect/>
            </a:stretch>
          </p:blipFill>
          <p:spPr>
            <a:xfrm>
              <a:off x="619429" y="752348"/>
              <a:ext cx="114300" cy="158750"/>
            </a:xfrm>
            <a:prstGeom prst="rect">
              <a:avLst/>
            </a:prstGeom>
          </p:spPr>
        </p:pic>
      </p:grpSp>
      <p:pic>
        <p:nvPicPr>
          <p:cNvPr id="5" name="object 5"/>
          <p:cNvPicPr/>
          <p:nvPr/>
        </p:nvPicPr>
        <p:blipFill>
          <a:blip r:embed="rId4" cstate="print"/>
          <a:stretch>
            <a:fillRect/>
          </a:stretch>
        </p:blipFill>
        <p:spPr>
          <a:xfrm>
            <a:off x="1826502" y="742823"/>
            <a:ext cx="107950" cy="168275"/>
          </a:xfrm>
          <a:prstGeom prst="rect">
            <a:avLst/>
          </a:prstGeom>
        </p:spPr>
      </p:pic>
      <p:pic>
        <p:nvPicPr>
          <p:cNvPr id="6" name="object 6"/>
          <p:cNvPicPr/>
          <p:nvPr/>
        </p:nvPicPr>
        <p:blipFill>
          <a:blip r:embed="rId5" cstate="print"/>
          <a:stretch>
            <a:fillRect/>
          </a:stretch>
        </p:blipFill>
        <p:spPr>
          <a:xfrm>
            <a:off x="892555" y="1017142"/>
            <a:ext cx="107950" cy="168275"/>
          </a:xfrm>
          <a:prstGeom prst="rect">
            <a:avLst/>
          </a:prstGeom>
        </p:spPr>
      </p:pic>
      <p:pic>
        <p:nvPicPr>
          <p:cNvPr id="7" name="object 7"/>
          <p:cNvPicPr/>
          <p:nvPr/>
        </p:nvPicPr>
        <p:blipFill>
          <a:blip r:embed="rId5" cstate="print"/>
          <a:stretch>
            <a:fillRect/>
          </a:stretch>
        </p:blipFill>
        <p:spPr>
          <a:xfrm>
            <a:off x="892555" y="2114676"/>
            <a:ext cx="107950" cy="168275"/>
          </a:xfrm>
          <a:prstGeom prst="rect">
            <a:avLst/>
          </a:prstGeom>
        </p:spPr>
      </p:pic>
      <p:pic>
        <p:nvPicPr>
          <p:cNvPr id="8" name="object 8"/>
          <p:cNvPicPr/>
          <p:nvPr/>
        </p:nvPicPr>
        <p:blipFill>
          <a:blip r:embed="rId5" cstate="print"/>
          <a:stretch>
            <a:fillRect/>
          </a:stretch>
        </p:blipFill>
        <p:spPr>
          <a:xfrm>
            <a:off x="625779" y="3760851"/>
            <a:ext cx="107950" cy="168275"/>
          </a:xfrm>
          <a:prstGeom prst="rect">
            <a:avLst/>
          </a:prstGeom>
        </p:spPr>
      </p:pic>
      <p:pic>
        <p:nvPicPr>
          <p:cNvPr id="9" name="object 9"/>
          <p:cNvPicPr/>
          <p:nvPr/>
        </p:nvPicPr>
        <p:blipFill>
          <a:blip r:embed="rId6" cstate="print"/>
          <a:stretch>
            <a:fillRect/>
          </a:stretch>
        </p:blipFill>
        <p:spPr>
          <a:xfrm>
            <a:off x="1425955" y="3760851"/>
            <a:ext cx="107950" cy="168275"/>
          </a:xfrm>
          <a:prstGeom prst="rect">
            <a:avLst/>
          </a:prstGeom>
        </p:spPr>
      </p:pic>
      <p:pic>
        <p:nvPicPr>
          <p:cNvPr id="10" name="object 10"/>
          <p:cNvPicPr/>
          <p:nvPr/>
        </p:nvPicPr>
        <p:blipFill>
          <a:blip r:embed="rId5" cstate="print"/>
          <a:stretch>
            <a:fillRect/>
          </a:stretch>
        </p:blipFill>
        <p:spPr>
          <a:xfrm>
            <a:off x="1750441" y="4584191"/>
            <a:ext cx="107950" cy="168275"/>
          </a:xfrm>
          <a:prstGeom prst="rect">
            <a:avLst/>
          </a:prstGeom>
        </p:spPr>
      </p:pic>
      <p:sp>
        <p:nvSpPr>
          <p:cNvPr id="11" name="object 11"/>
          <p:cNvSpPr txBox="1"/>
          <p:nvPr/>
        </p:nvSpPr>
        <p:spPr>
          <a:xfrm>
            <a:off x="597204" y="669797"/>
            <a:ext cx="2831796" cy="5021888"/>
          </a:xfrm>
          <a:prstGeom prst="rect">
            <a:avLst/>
          </a:prstGeom>
        </p:spPr>
        <p:txBody>
          <a:bodyPr vert="horz" wrap="square" lIns="0" tIns="12700" rIns="0" bIns="0" rtlCol="0">
            <a:spAutoFit/>
          </a:bodyPr>
          <a:lstStyle/>
          <a:p>
            <a:pPr marL="12700" marR="62865" indent="266700">
              <a:lnSpc>
                <a:spcPct val="100000"/>
              </a:lnSpc>
              <a:spcBef>
                <a:spcPts val="100"/>
              </a:spcBef>
              <a:tabLst>
                <a:tab pos="412750" algn="l"/>
                <a:tab pos="812165" algn="l"/>
                <a:tab pos="2146300" algn="l"/>
              </a:tabLst>
            </a:pPr>
            <a:r>
              <a:rPr sz="1800" spc="130" dirty="0">
                <a:solidFill>
                  <a:srgbClr val="808080"/>
                </a:solidFill>
                <a:latin typeface="Trebuchet MS"/>
                <a:cs typeface="Trebuchet MS"/>
              </a:rPr>
              <a:t>nclude</a:t>
            </a:r>
            <a:r>
              <a:rPr sz="1800" spc="130" dirty="0">
                <a:solidFill>
                  <a:srgbClr val="A21515"/>
                </a:solidFill>
                <a:latin typeface="Trebuchet MS"/>
                <a:cs typeface="Trebuchet MS"/>
              </a:rPr>
              <a:t>&lt;</a:t>
            </a:r>
            <a:r>
              <a:rPr lang="en-US" sz="1800" spc="130" dirty="0">
                <a:solidFill>
                  <a:srgbClr val="A21515"/>
                </a:solidFill>
                <a:latin typeface="Trebuchet MS"/>
                <a:cs typeface="Trebuchet MS"/>
              </a:rPr>
              <a:t>  </a:t>
            </a:r>
            <a:r>
              <a:rPr sz="1800" spc="130" dirty="0" err="1">
                <a:solidFill>
                  <a:srgbClr val="A21515"/>
                </a:solidFill>
                <a:latin typeface="Trebuchet MS"/>
                <a:cs typeface="Trebuchet MS"/>
              </a:rPr>
              <a:t>ostream</a:t>
            </a:r>
            <a:r>
              <a:rPr sz="1800" spc="130" dirty="0">
                <a:solidFill>
                  <a:srgbClr val="A21515"/>
                </a:solidFill>
                <a:latin typeface="Trebuchet MS"/>
                <a:cs typeface="Trebuchet MS"/>
              </a:rPr>
              <a:t>&gt; </a:t>
            </a:r>
            <a:r>
              <a:rPr sz="1800" spc="135" dirty="0">
                <a:solidFill>
                  <a:srgbClr val="A21515"/>
                </a:solidFill>
                <a:latin typeface="Trebuchet MS"/>
                <a:cs typeface="Trebuchet MS"/>
              </a:rPr>
              <a:t> </a:t>
            </a:r>
            <a:r>
              <a:rPr sz="1800" spc="195" dirty="0">
                <a:solidFill>
                  <a:srgbClr val="0000FF"/>
                </a:solidFill>
                <a:latin typeface="Trebuchet MS"/>
                <a:cs typeface="Trebuchet MS"/>
              </a:rPr>
              <a:t>us</a:t>
            </a:r>
            <a:r>
              <a:rPr sz="1800" dirty="0">
                <a:solidFill>
                  <a:srgbClr val="0000FF"/>
                </a:solidFill>
                <a:latin typeface="Trebuchet MS"/>
                <a:cs typeface="Trebuchet MS"/>
              </a:rPr>
              <a:t>	</a:t>
            </a:r>
            <a:r>
              <a:rPr sz="1800" spc="60" dirty="0">
                <a:solidFill>
                  <a:srgbClr val="0000FF"/>
                </a:solidFill>
                <a:latin typeface="Trebuchet MS"/>
                <a:cs typeface="Trebuchet MS"/>
              </a:rPr>
              <a:t>n</a:t>
            </a:r>
            <a:r>
              <a:rPr sz="1800" spc="150" dirty="0">
                <a:solidFill>
                  <a:srgbClr val="0000FF"/>
                </a:solidFill>
                <a:latin typeface="Trebuchet MS"/>
                <a:cs typeface="Trebuchet MS"/>
              </a:rPr>
              <a:t>g</a:t>
            </a:r>
            <a:r>
              <a:rPr sz="1800" dirty="0">
                <a:solidFill>
                  <a:srgbClr val="0000FF"/>
                </a:solidFill>
                <a:latin typeface="Trebuchet MS"/>
                <a:cs typeface="Trebuchet MS"/>
              </a:rPr>
              <a:t>	</a:t>
            </a:r>
            <a:r>
              <a:rPr sz="1800" spc="90" dirty="0">
                <a:solidFill>
                  <a:srgbClr val="0000FF"/>
                </a:solidFill>
                <a:latin typeface="Trebuchet MS"/>
                <a:cs typeface="Trebuchet MS"/>
              </a:rPr>
              <a:t>n</a:t>
            </a:r>
            <a:r>
              <a:rPr sz="1800" spc="75" dirty="0">
                <a:solidFill>
                  <a:srgbClr val="0000FF"/>
                </a:solidFill>
                <a:latin typeface="Trebuchet MS"/>
                <a:cs typeface="Trebuchet MS"/>
              </a:rPr>
              <a:t>a</a:t>
            </a:r>
            <a:r>
              <a:rPr sz="1800" spc="-225" dirty="0">
                <a:solidFill>
                  <a:srgbClr val="0000FF"/>
                </a:solidFill>
                <a:latin typeface="Trebuchet MS"/>
                <a:cs typeface="Trebuchet MS"/>
              </a:rPr>
              <a:t>m</a:t>
            </a:r>
            <a:r>
              <a:rPr sz="1800" spc="-160" dirty="0">
                <a:solidFill>
                  <a:srgbClr val="0000FF"/>
                </a:solidFill>
                <a:latin typeface="Trebuchet MS"/>
                <a:cs typeface="Trebuchet MS"/>
              </a:rPr>
              <a:t>e</a:t>
            </a:r>
            <a:r>
              <a:rPr sz="1800" spc="310" dirty="0">
                <a:solidFill>
                  <a:srgbClr val="0000FF"/>
                </a:solidFill>
                <a:latin typeface="Trebuchet MS"/>
                <a:cs typeface="Trebuchet MS"/>
              </a:rPr>
              <a:t>s</a:t>
            </a:r>
            <a:r>
              <a:rPr sz="1800" spc="80" dirty="0">
                <a:solidFill>
                  <a:srgbClr val="0000FF"/>
                </a:solidFill>
                <a:latin typeface="Trebuchet MS"/>
                <a:cs typeface="Trebuchet MS"/>
              </a:rPr>
              <a:t>p</a:t>
            </a:r>
            <a:r>
              <a:rPr sz="1800" spc="65" dirty="0">
                <a:solidFill>
                  <a:srgbClr val="0000FF"/>
                </a:solidFill>
                <a:latin typeface="Trebuchet MS"/>
                <a:cs typeface="Trebuchet MS"/>
              </a:rPr>
              <a:t>a</a:t>
            </a:r>
            <a:r>
              <a:rPr sz="1800" spc="114" dirty="0">
                <a:solidFill>
                  <a:srgbClr val="0000FF"/>
                </a:solidFill>
                <a:latin typeface="Trebuchet MS"/>
                <a:cs typeface="Trebuchet MS"/>
              </a:rPr>
              <a:t>ce</a:t>
            </a:r>
            <a:r>
              <a:rPr sz="1800" dirty="0">
                <a:solidFill>
                  <a:srgbClr val="0000FF"/>
                </a:solidFill>
                <a:latin typeface="Trebuchet MS"/>
                <a:cs typeface="Trebuchet MS"/>
              </a:rPr>
              <a:t>	</a:t>
            </a:r>
            <a:r>
              <a:rPr sz="1800" spc="310" dirty="0">
                <a:latin typeface="Trebuchet MS"/>
                <a:cs typeface="Trebuchet MS"/>
              </a:rPr>
              <a:t>s</a:t>
            </a:r>
            <a:r>
              <a:rPr sz="1800" spc="160" dirty="0">
                <a:latin typeface="Trebuchet MS"/>
                <a:cs typeface="Trebuchet MS"/>
              </a:rPr>
              <a:t>t</a:t>
            </a:r>
            <a:r>
              <a:rPr sz="1800" spc="215" dirty="0">
                <a:latin typeface="Trebuchet MS"/>
                <a:cs typeface="Trebuchet MS"/>
              </a:rPr>
              <a:t>d</a:t>
            </a:r>
            <a:r>
              <a:rPr sz="1800" spc="390" dirty="0">
                <a:latin typeface="Trebuchet MS"/>
                <a:cs typeface="Trebuchet MS"/>
              </a:rPr>
              <a:t>;</a:t>
            </a:r>
            <a:endParaRPr sz="1800" dirty="0">
              <a:latin typeface="Trebuchet MS"/>
              <a:cs typeface="Trebuchet MS"/>
            </a:endParaRPr>
          </a:p>
          <a:p>
            <a:pPr>
              <a:lnSpc>
                <a:spcPct val="100000"/>
              </a:lnSpc>
              <a:spcBef>
                <a:spcPts val="10"/>
              </a:spcBef>
            </a:pPr>
            <a:endParaRPr sz="1850" dirty="0">
              <a:latin typeface="Trebuchet MS"/>
              <a:cs typeface="Trebuchet MS"/>
            </a:endParaRPr>
          </a:p>
          <a:p>
            <a:pPr marL="12700">
              <a:lnSpc>
                <a:spcPct val="100000"/>
              </a:lnSpc>
              <a:tabLst>
                <a:tab pos="2012314" algn="l"/>
              </a:tabLst>
            </a:pPr>
            <a:r>
              <a:rPr sz="1800" spc="180" dirty="0">
                <a:solidFill>
                  <a:srgbClr val="0000FF"/>
                </a:solidFill>
                <a:latin typeface="Trebuchet MS"/>
                <a:cs typeface="Trebuchet MS"/>
              </a:rPr>
              <a:t>template</a:t>
            </a:r>
            <a:r>
              <a:rPr sz="1800" spc="180" dirty="0">
                <a:latin typeface="Trebuchet MS"/>
                <a:cs typeface="Trebuchet MS"/>
              </a:rPr>
              <a:t>&lt;</a:t>
            </a:r>
            <a:r>
              <a:rPr sz="1800" spc="180" dirty="0">
                <a:solidFill>
                  <a:srgbClr val="0000FF"/>
                </a:solidFill>
                <a:latin typeface="Trebuchet MS"/>
                <a:cs typeface="Trebuchet MS"/>
              </a:rPr>
              <a:t>class	</a:t>
            </a:r>
            <a:r>
              <a:rPr sz="1800" spc="55" dirty="0">
                <a:solidFill>
                  <a:srgbClr val="2B91AE"/>
                </a:solidFill>
                <a:latin typeface="Trebuchet MS"/>
                <a:cs typeface="Trebuchet MS"/>
              </a:rPr>
              <a:t>T</a:t>
            </a:r>
            <a:r>
              <a:rPr sz="1800" spc="55" dirty="0">
                <a:latin typeface="Trebuchet MS"/>
                <a:cs typeface="Trebuchet MS"/>
              </a:rPr>
              <a:t>&gt;</a:t>
            </a:r>
            <a:endParaRPr sz="1800" dirty="0">
              <a:latin typeface="Trebuchet MS"/>
              <a:cs typeface="Trebuchet MS"/>
            </a:endParaRPr>
          </a:p>
          <a:p>
            <a:pPr>
              <a:lnSpc>
                <a:spcPct val="100000"/>
              </a:lnSpc>
              <a:spcBef>
                <a:spcPts val="15"/>
              </a:spcBef>
            </a:pPr>
            <a:endParaRPr sz="1850" dirty="0">
              <a:latin typeface="Trebuchet MS"/>
              <a:cs typeface="Trebuchet MS"/>
            </a:endParaRPr>
          </a:p>
          <a:p>
            <a:pPr marL="12700">
              <a:lnSpc>
                <a:spcPct val="100000"/>
              </a:lnSpc>
              <a:tabLst>
                <a:tab pos="412750" algn="l"/>
                <a:tab pos="680085" algn="l"/>
                <a:tab pos="1612900" algn="l"/>
              </a:tabLst>
            </a:pPr>
            <a:r>
              <a:rPr sz="1800" spc="130" dirty="0">
                <a:solidFill>
                  <a:srgbClr val="0000FF"/>
                </a:solidFill>
                <a:latin typeface="Trebuchet MS"/>
                <a:cs typeface="Trebuchet MS"/>
              </a:rPr>
              <a:t>vo	</a:t>
            </a:r>
            <a:r>
              <a:rPr sz="1800" spc="50" dirty="0">
                <a:solidFill>
                  <a:srgbClr val="0000FF"/>
                </a:solidFill>
                <a:latin typeface="Trebuchet MS"/>
                <a:cs typeface="Trebuchet MS"/>
              </a:rPr>
              <a:t>d	</a:t>
            </a:r>
            <a:r>
              <a:rPr sz="1800" spc="175" dirty="0">
                <a:latin typeface="Trebuchet MS"/>
                <a:cs typeface="Trebuchet MS"/>
              </a:rPr>
              <a:t>func(</a:t>
            </a:r>
            <a:r>
              <a:rPr sz="1800" spc="175" dirty="0">
                <a:solidFill>
                  <a:srgbClr val="2B91AE"/>
                </a:solidFill>
                <a:latin typeface="Trebuchet MS"/>
                <a:cs typeface="Trebuchet MS"/>
              </a:rPr>
              <a:t>T	</a:t>
            </a:r>
            <a:r>
              <a:rPr sz="1800" spc="90" dirty="0">
                <a:latin typeface="Trebuchet MS"/>
                <a:cs typeface="Trebuchet MS"/>
              </a:rPr>
              <a:t>&amp;</a:t>
            </a:r>
            <a:r>
              <a:rPr sz="1800" spc="90" dirty="0">
                <a:solidFill>
                  <a:srgbClr val="808080"/>
                </a:solidFill>
                <a:latin typeface="Trebuchet MS"/>
                <a:cs typeface="Trebuchet MS"/>
              </a:rPr>
              <a:t>a</a:t>
            </a:r>
            <a:r>
              <a:rPr sz="1800" spc="90" dirty="0">
                <a:latin typeface="Trebuchet MS"/>
                <a:cs typeface="Trebuchet MS"/>
              </a:rPr>
              <a:t>)</a:t>
            </a:r>
            <a:endParaRPr sz="1800" dirty="0">
              <a:latin typeface="Trebuchet MS"/>
              <a:cs typeface="Trebuchet MS"/>
            </a:endParaRPr>
          </a:p>
          <a:p>
            <a:pPr marL="12700">
              <a:lnSpc>
                <a:spcPct val="100000"/>
              </a:lnSpc>
            </a:pPr>
            <a:r>
              <a:rPr sz="1800" spc="390" dirty="0">
                <a:latin typeface="Trebuchet MS"/>
                <a:cs typeface="Trebuchet MS"/>
              </a:rPr>
              <a:t>{</a:t>
            </a:r>
            <a:endParaRPr sz="1800" dirty="0">
              <a:latin typeface="Trebuchet MS"/>
              <a:cs typeface="Trebuchet MS"/>
            </a:endParaRPr>
          </a:p>
          <a:p>
            <a:pPr marL="469900">
              <a:lnSpc>
                <a:spcPct val="100000"/>
              </a:lnSpc>
              <a:tabLst>
                <a:tab pos="735965" algn="l"/>
                <a:tab pos="1002665" algn="l"/>
              </a:tabLst>
            </a:pPr>
            <a:r>
              <a:rPr sz="1800" spc="105" dirty="0">
                <a:solidFill>
                  <a:srgbClr val="808080"/>
                </a:solidFill>
                <a:latin typeface="Trebuchet MS"/>
                <a:cs typeface="Trebuchet MS"/>
              </a:rPr>
              <a:t>a	</a:t>
            </a:r>
            <a:r>
              <a:rPr sz="1800" spc="110" dirty="0">
                <a:latin typeface="Trebuchet MS"/>
                <a:cs typeface="Trebuchet MS"/>
              </a:rPr>
              <a:t>=	</a:t>
            </a:r>
            <a:r>
              <a:rPr sz="1800" spc="215" dirty="0">
                <a:latin typeface="Trebuchet MS"/>
                <a:cs typeface="Trebuchet MS"/>
              </a:rPr>
              <a:t>30.4;</a:t>
            </a:r>
            <a:endParaRPr sz="1800" dirty="0">
              <a:latin typeface="Trebuchet MS"/>
              <a:cs typeface="Trebuchet MS"/>
            </a:endParaRPr>
          </a:p>
          <a:p>
            <a:pPr marL="469900">
              <a:lnSpc>
                <a:spcPct val="100000"/>
              </a:lnSpc>
              <a:tabLst>
                <a:tab pos="1137285" algn="l"/>
                <a:tab pos="1536700" algn="l"/>
              </a:tabLst>
            </a:pPr>
            <a:r>
              <a:rPr sz="1800" spc="160" dirty="0">
                <a:latin typeface="Trebuchet MS"/>
                <a:cs typeface="Trebuchet MS"/>
              </a:rPr>
              <a:t>cout	</a:t>
            </a:r>
            <a:r>
              <a:rPr sz="1800" spc="100" dirty="0">
                <a:latin typeface="Trebuchet MS"/>
                <a:cs typeface="Trebuchet MS"/>
              </a:rPr>
              <a:t>&lt;&lt;	</a:t>
            </a:r>
            <a:r>
              <a:rPr sz="1800" spc="250" dirty="0">
                <a:solidFill>
                  <a:srgbClr val="808080"/>
                </a:solidFill>
                <a:latin typeface="Trebuchet MS"/>
                <a:cs typeface="Trebuchet MS"/>
              </a:rPr>
              <a:t>a</a:t>
            </a:r>
            <a:r>
              <a:rPr sz="1800" spc="250" dirty="0">
                <a:latin typeface="Trebuchet MS"/>
                <a:cs typeface="Trebuchet MS"/>
              </a:rPr>
              <a:t>;</a:t>
            </a:r>
            <a:endParaRPr sz="1800" dirty="0">
              <a:latin typeface="Trebuchet MS"/>
              <a:cs typeface="Trebuchet MS"/>
            </a:endParaRPr>
          </a:p>
          <a:p>
            <a:pPr marL="12700">
              <a:lnSpc>
                <a:spcPct val="100000"/>
              </a:lnSpc>
            </a:pPr>
            <a:r>
              <a:rPr sz="1800" spc="390" dirty="0">
                <a:latin typeface="Trebuchet MS"/>
                <a:cs typeface="Trebuchet MS"/>
              </a:rPr>
              <a:t>}</a:t>
            </a:r>
            <a:endParaRPr sz="1800" dirty="0">
              <a:latin typeface="Trebuchet MS"/>
              <a:cs typeface="Trebuchet MS"/>
            </a:endParaRPr>
          </a:p>
          <a:p>
            <a:pPr>
              <a:lnSpc>
                <a:spcPct val="100000"/>
              </a:lnSpc>
              <a:spcBef>
                <a:spcPts val="10"/>
              </a:spcBef>
            </a:pPr>
            <a:endParaRPr sz="1850" dirty="0">
              <a:latin typeface="Trebuchet MS"/>
              <a:cs typeface="Trebuchet MS"/>
            </a:endParaRPr>
          </a:p>
          <a:p>
            <a:pPr marL="146050">
              <a:lnSpc>
                <a:spcPct val="100000"/>
              </a:lnSpc>
              <a:spcBef>
                <a:spcPts val="5"/>
              </a:spcBef>
              <a:tabLst>
                <a:tab pos="545465" algn="l"/>
                <a:tab pos="946150" algn="l"/>
              </a:tabLst>
            </a:pPr>
            <a:r>
              <a:rPr sz="1800" spc="200" dirty="0">
                <a:solidFill>
                  <a:srgbClr val="0000FF"/>
                </a:solidFill>
                <a:latin typeface="Trebuchet MS"/>
                <a:cs typeface="Trebuchet MS"/>
              </a:rPr>
              <a:t>nt	</a:t>
            </a:r>
            <a:r>
              <a:rPr sz="1800" spc="-170" dirty="0">
                <a:latin typeface="Trebuchet MS"/>
                <a:cs typeface="Trebuchet MS"/>
              </a:rPr>
              <a:t>ma	</a:t>
            </a:r>
            <a:r>
              <a:rPr sz="1800" spc="280" dirty="0">
                <a:latin typeface="Trebuchet MS"/>
                <a:cs typeface="Trebuchet MS"/>
              </a:rPr>
              <a:t>n()</a:t>
            </a:r>
            <a:endParaRPr sz="1800" dirty="0">
              <a:latin typeface="Trebuchet MS"/>
              <a:cs typeface="Trebuchet MS"/>
            </a:endParaRPr>
          </a:p>
          <a:p>
            <a:pPr marL="12700">
              <a:lnSpc>
                <a:spcPct val="100000"/>
              </a:lnSpc>
            </a:pPr>
            <a:r>
              <a:rPr sz="1800" spc="390" dirty="0">
                <a:latin typeface="Trebuchet MS"/>
                <a:cs typeface="Trebuchet MS"/>
              </a:rPr>
              <a:t>{</a:t>
            </a:r>
            <a:endParaRPr sz="1800" dirty="0">
              <a:latin typeface="Trebuchet MS"/>
              <a:cs typeface="Trebuchet MS"/>
            </a:endParaRPr>
          </a:p>
          <a:p>
            <a:pPr marL="469900" marR="5080">
              <a:lnSpc>
                <a:spcPct val="100000"/>
              </a:lnSpc>
              <a:tabLst>
                <a:tab pos="1137285" algn="l"/>
                <a:tab pos="1269365" algn="l"/>
                <a:tab pos="1403985" algn="l"/>
                <a:tab pos="1536700" algn="l"/>
                <a:tab pos="1670685" algn="l"/>
                <a:tab pos="1803400" algn="l"/>
                <a:tab pos="1936114" algn="l"/>
                <a:tab pos="2070100" algn="l"/>
                <a:tab pos="2469515" algn="l"/>
              </a:tabLst>
            </a:pPr>
            <a:r>
              <a:rPr sz="1800" spc="135" dirty="0">
                <a:solidFill>
                  <a:srgbClr val="0000FF"/>
                </a:solidFill>
                <a:latin typeface="Trebuchet MS"/>
                <a:cs typeface="Trebuchet MS"/>
              </a:rPr>
              <a:t>double		</a:t>
            </a:r>
            <a:r>
              <a:rPr sz="1800" spc="150" dirty="0">
                <a:latin typeface="Trebuchet MS"/>
                <a:cs typeface="Trebuchet MS"/>
              </a:rPr>
              <a:t>x	</a:t>
            </a:r>
            <a:r>
              <a:rPr sz="1800" spc="110" dirty="0">
                <a:latin typeface="Trebuchet MS"/>
                <a:cs typeface="Trebuchet MS"/>
              </a:rPr>
              <a:t>=	</a:t>
            </a:r>
            <a:r>
              <a:rPr sz="1800" spc="215" dirty="0">
                <a:latin typeface="Trebuchet MS"/>
                <a:cs typeface="Trebuchet MS"/>
              </a:rPr>
              <a:t>20.5; </a:t>
            </a:r>
            <a:r>
              <a:rPr sz="1800" spc="220" dirty="0">
                <a:latin typeface="Trebuchet MS"/>
                <a:cs typeface="Trebuchet MS"/>
              </a:rPr>
              <a:t> </a:t>
            </a:r>
            <a:r>
              <a:rPr sz="1800" spc="155" dirty="0">
                <a:latin typeface="Trebuchet MS"/>
                <a:cs typeface="Trebuchet MS"/>
              </a:rPr>
              <a:t>func&lt;		</a:t>
            </a:r>
            <a:r>
              <a:rPr sz="1800" spc="260" dirty="0">
                <a:solidFill>
                  <a:srgbClr val="0000FF"/>
                </a:solidFill>
                <a:latin typeface="Trebuchet MS"/>
                <a:cs typeface="Trebuchet MS"/>
              </a:rPr>
              <a:t>nt</a:t>
            </a:r>
            <a:r>
              <a:rPr sz="1800" spc="260" dirty="0">
                <a:latin typeface="Trebuchet MS"/>
                <a:cs typeface="Trebuchet MS"/>
              </a:rPr>
              <a:t>&gt;(x); </a:t>
            </a:r>
            <a:r>
              <a:rPr sz="1800" spc="265" dirty="0">
                <a:latin typeface="Trebuchet MS"/>
                <a:cs typeface="Trebuchet MS"/>
              </a:rPr>
              <a:t> </a:t>
            </a:r>
            <a:r>
              <a:rPr sz="1800" spc="120" dirty="0">
                <a:latin typeface="Trebuchet MS"/>
                <a:cs typeface="Trebuchet MS"/>
              </a:rPr>
              <a:t>co</a:t>
            </a:r>
            <a:r>
              <a:rPr sz="1800" spc="204" dirty="0">
                <a:latin typeface="Trebuchet MS"/>
                <a:cs typeface="Trebuchet MS"/>
              </a:rPr>
              <a:t>ut</a:t>
            </a:r>
            <a:r>
              <a:rPr sz="1800" dirty="0">
                <a:latin typeface="Trebuchet MS"/>
                <a:cs typeface="Trebuchet MS"/>
              </a:rPr>
              <a:t>	</a:t>
            </a:r>
            <a:r>
              <a:rPr sz="1800" spc="95" dirty="0">
                <a:solidFill>
                  <a:srgbClr val="008080"/>
                </a:solidFill>
                <a:latin typeface="Trebuchet MS"/>
                <a:cs typeface="Trebuchet MS"/>
              </a:rPr>
              <a:t>&lt;</a:t>
            </a:r>
            <a:r>
              <a:rPr sz="1800" spc="110" dirty="0">
                <a:solidFill>
                  <a:srgbClr val="008080"/>
                </a:solidFill>
                <a:latin typeface="Trebuchet MS"/>
                <a:cs typeface="Trebuchet MS"/>
              </a:rPr>
              <a:t>&lt;</a:t>
            </a:r>
            <a:r>
              <a:rPr sz="1800" dirty="0">
                <a:solidFill>
                  <a:srgbClr val="008080"/>
                </a:solidFill>
                <a:latin typeface="Trebuchet MS"/>
                <a:cs typeface="Trebuchet MS"/>
              </a:rPr>
              <a:t>		</a:t>
            </a:r>
            <a:r>
              <a:rPr sz="1800" spc="470" dirty="0">
                <a:solidFill>
                  <a:srgbClr val="A21515"/>
                </a:solidFill>
                <a:latin typeface="Trebuchet MS"/>
                <a:cs typeface="Trebuchet MS"/>
              </a:rPr>
              <a:t>"</a:t>
            </a:r>
            <a:r>
              <a:rPr sz="1800" dirty="0">
                <a:solidFill>
                  <a:srgbClr val="A21515"/>
                </a:solidFill>
                <a:latin typeface="Trebuchet MS"/>
                <a:cs typeface="Trebuchet MS"/>
              </a:rPr>
              <a:t>	</a:t>
            </a:r>
            <a:r>
              <a:rPr sz="1800" spc="470" dirty="0">
                <a:solidFill>
                  <a:srgbClr val="A21515"/>
                </a:solidFill>
                <a:latin typeface="Trebuchet MS"/>
                <a:cs typeface="Trebuchet MS"/>
              </a:rPr>
              <a:t>"</a:t>
            </a:r>
            <a:r>
              <a:rPr sz="1800" dirty="0">
                <a:solidFill>
                  <a:srgbClr val="A21515"/>
                </a:solidFill>
                <a:latin typeface="Trebuchet MS"/>
                <a:cs typeface="Trebuchet MS"/>
              </a:rPr>
              <a:t>	</a:t>
            </a:r>
            <a:r>
              <a:rPr sz="1800" spc="95" dirty="0">
                <a:solidFill>
                  <a:srgbClr val="008080"/>
                </a:solidFill>
                <a:latin typeface="Trebuchet MS"/>
                <a:cs typeface="Trebuchet MS"/>
              </a:rPr>
              <a:t>&lt;</a:t>
            </a:r>
            <a:r>
              <a:rPr sz="1800" spc="110" dirty="0">
                <a:solidFill>
                  <a:srgbClr val="008080"/>
                </a:solidFill>
                <a:latin typeface="Trebuchet MS"/>
                <a:cs typeface="Trebuchet MS"/>
              </a:rPr>
              <a:t>&lt;</a:t>
            </a:r>
            <a:r>
              <a:rPr sz="1800" dirty="0">
                <a:solidFill>
                  <a:srgbClr val="008080"/>
                </a:solidFill>
                <a:latin typeface="Trebuchet MS"/>
                <a:cs typeface="Trebuchet MS"/>
              </a:rPr>
              <a:t>	</a:t>
            </a:r>
            <a:r>
              <a:rPr sz="1800" spc="270" dirty="0">
                <a:latin typeface="Trebuchet MS"/>
                <a:cs typeface="Trebuchet MS"/>
              </a:rPr>
              <a:t>x;</a:t>
            </a:r>
            <a:endParaRPr sz="1800" dirty="0">
              <a:latin typeface="Trebuchet MS"/>
              <a:cs typeface="Trebuchet MS"/>
            </a:endParaRPr>
          </a:p>
          <a:p>
            <a:pPr marL="12700">
              <a:lnSpc>
                <a:spcPct val="100000"/>
              </a:lnSpc>
            </a:pPr>
            <a:r>
              <a:rPr sz="1800" spc="390" dirty="0">
                <a:latin typeface="Trebuchet MS"/>
                <a:cs typeface="Trebuchet MS"/>
              </a:rPr>
              <a:t>}</a:t>
            </a:r>
            <a:endParaRPr sz="1800" dirty="0">
              <a:latin typeface="Trebuchet MS"/>
              <a:cs typeface="Trebuchet MS"/>
            </a:endParaRPr>
          </a:p>
        </p:txBody>
      </p:sp>
    </p:spTree>
    <p:extLst>
      <p:ext uri="{BB962C8B-B14F-4D97-AF65-F5344CB8AC3E}">
        <p14:creationId xmlns:p14="http://schemas.microsoft.com/office/powerpoint/2010/main" val="329477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8840" y="849502"/>
            <a:ext cx="248285" cy="168275"/>
            <a:chOff x="778840" y="849502"/>
            <a:chExt cx="248285" cy="168275"/>
          </a:xfrm>
        </p:grpSpPr>
        <p:pic>
          <p:nvPicPr>
            <p:cNvPr id="3" name="object 3"/>
            <p:cNvPicPr/>
            <p:nvPr/>
          </p:nvPicPr>
          <p:blipFill>
            <a:blip r:embed="rId2" cstate="print"/>
            <a:stretch>
              <a:fillRect/>
            </a:stretch>
          </p:blipFill>
          <p:spPr>
            <a:xfrm>
              <a:off x="919164" y="849502"/>
              <a:ext cx="107950" cy="168275"/>
            </a:xfrm>
            <a:prstGeom prst="rect">
              <a:avLst/>
            </a:prstGeom>
          </p:spPr>
        </p:pic>
        <p:pic>
          <p:nvPicPr>
            <p:cNvPr id="4" name="object 4"/>
            <p:cNvPicPr/>
            <p:nvPr/>
          </p:nvPicPr>
          <p:blipFill>
            <a:blip r:embed="rId3" cstate="print"/>
            <a:stretch>
              <a:fillRect/>
            </a:stretch>
          </p:blipFill>
          <p:spPr>
            <a:xfrm>
              <a:off x="778840" y="859027"/>
              <a:ext cx="114299" cy="158750"/>
            </a:xfrm>
            <a:prstGeom prst="rect">
              <a:avLst/>
            </a:prstGeom>
          </p:spPr>
        </p:pic>
      </p:grpSp>
      <p:pic>
        <p:nvPicPr>
          <p:cNvPr id="5" name="object 5"/>
          <p:cNvPicPr/>
          <p:nvPr/>
        </p:nvPicPr>
        <p:blipFill>
          <a:blip r:embed="rId4" cstate="print"/>
          <a:stretch>
            <a:fillRect/>
          </a:stretch>
        </p:blipFill>
        <p:spPr>
          <a:xfrm>
            <a:off x="1986268" y="849502"/>
            <a:ext cx="107950" cy="168275"/>
          </a:xfrm>
          <a:prstGeom prst="rect">
            <a:avLst/>
          </a:prstGeom>
        </p:spPr>
      </p:pic>
      <p:pic>
        <p:nvPicPr>
          <p:cNvPr id="6" name="object 6"/>
          <p:cNvPicPr/>
          <p:nvPr/>
        </p:nvPicPr>
        <p:blipFill>
          <a:blip r:embed="rId5" cstate="print"/>
          <a:stretch>
            <a:fillRect/>
          </a:stretch>
        </p:blipFill>
        <p:spPr>
          <a:xfrm>
            <a:off x="1051966" y="1123822"/>
            <a:ext cx="107950" cy="168275"/>
          </a:xfrm>
          <a:prstGeom prst="rect">
            <a:avLst/>
          </a:prstGeom>
        </p:spPr>
      </p:pic>
      <p:pic>
        <p:nvPicPr>
          <p:cNvPr id="7" name="object 7"/>
          <p:cNvPicPr/>
          <p:nvPr/>
        </p:nvPicPr>
        <p:blipFill>
          <a:blip r:embed="rId5" cstate="print"/>
          <a:stretch>
            <a:fillRect/>
          </a:stretch>
        </p:blipFill>
        <p:spPr>
          <a:xfrm>
            <a:off x="1051966" y="2221357"/>
            <a:ext cx="107950" cy="168275"/>
          </a:xfrm>
          <a:prstGeom prst="rect">
            <a:avLst/>
          </a:prstGeom>
        </p:spPr>
      </p:pic>
      <p:pic>
        <p:nvPicPr>
          <p:cNvPr id="8" name="object 8"/>
          <p:cNvPicPr/>
          <p:nvPr/>
        </p:nvPicPr>
        <p:blipFill>
          <a:blip r:embed="rId5" cstate="print"/>
          <a:stretch>
            <a:fillRect/>
          </a:stretch>
        </p:blipFill>
        <p:spPr>
          <a:xfrm>
            <a:off x="785190" y="3593210"/>
            <a:ext cx="107949" cy="168275"/>
          </a:xfrm>
          <a:prstGeom prst="rect">
            <a:avLst/>
          </a:prstGeom>
        </p:spPr>
      </p:pic>
      <p:pic>
        <p:nvPicPr>
          <p:cNvPr id="9" name="object 9"/>
          <p:cNvPicPr/>
          <p:nvPr/>
        </p:nvPicPr>
        <p:blipFill>
          <a:blip r:embed="rId6" cstate="print"/>
          <a:stretch>
            <a:fillRect/>
          </a:stretch>
        </p:blipFill>
        <p:spPr>
          <a:xfrm>
            <a:off x="1586588" y="3593210"/>
            <a:ext cx="107950" cy="168275"/>
          </a:xfrm>
          <a:prstGeom prst="rect">
            <a:avLst/>
          </a:prstGeom>
        </p:spPr>
      </p:pic>
      <p:pic>
        <p:nvPicPr>
          <p:cNvPr id="10" name="object 10"/>
          <p:cNvPicPr/>
          <p:nvPr/>
        </p:nvPicPr>
        <p:blipFill>
          <a:blip r:embed="rId5" cstate="print"/>
          <a:stretch>
            <a:fillRect/>
          </a:stretch>
        </p:blipFill>
        <p:spPr>
          <a:xfrm>
            <a:off x="1242390" y="4141851"/>
            <a:ext cx="107950" cy="168275"/>
          </a:xfrm>
          <a:prstGeom prst="rect">
            <a:avLst/>
          </a:prstGeom>
        </p:spPr>
      </p:pic>
      <p:pic>
        <p:nvPicPr>
          <p:cNvPr id="11" name="object 11"/>
          <p:cNvPicPr/>
          <p:nvPr/>
        </p:nvPicPr>
        <p:blipFill>
          <a:blip r:embed="rId5" cstate="print"/>
          <a:stretch>
            <a:fillRect/>
          </a:stretch>
        </p:blipFill>
        <p:spPr>
          <a:xfrm>
            <a:off x="1910207" y="4416171"/>
            <a:ext cx="107950" cy="168275"/>
          </a:xfrm>
          <a:prstGeom prst="rect">
            <a:avLst/>
          </a:prstGeom>
        </p:spPr>
      </p:pic>
      <p:sp>
        <p:nvSpPr>
          <p:cNvPr id="12" name="object 12"/>
          <p:cNvSpPr txBox="1"/>
          <p:nvPr/>
        </p:nvSpPr>
        <p:spPr>
          <a:xfrm>
            <a:off x="756615" y="776478"/>
            <a:ext cx="2750820" cy="4415790"/>
          </a:xfrm>
          <a:prstGeom prst="rect">
            <a:avLst/>
          </a:prstGeom>
        </p:spPr>
        <p:txBody>
          <a:bodyPr vert="horz" wrap="square" lIns="0" tIns="12700" rIns="0" bIns="0" rtlCol="0">
            <a:spAutoFit/>
          </a:bodyPr>
          <a:lstStyle/>
          <a:p>
            <a:pPr marL="12700" marR="62865" indent="266700">
              <a:lnSpc>
                <a:spcPct val="100000"/>
              </a:lnSpc>
              <a:spcBef>
                <a:spcPts val="100"/>
              </a:spcBef>
              <a:tabLst>
                <a:tab pos="412750" algn="l"/>
                <a:tab pos="812800" algn="l"/>
                <a:tab pos="2146300" algn="l"/>
              </a:tabLst>
            </a:pPr>
            <a:r>
              <a:rPr sz="1800" spc="130" dirty="0">
                <a:solidFill>
                  <a:srgbClr val="808080"/>
                </a:solidFill>
                <a:latin typeface="Trebuchet MS"/>
                <a:cs typeface="Trebuchet MS"/>
              </a:rPr>
              <a:t>nclude</a:t>
            </a:r>
            <a:r>
              <a:rPr sz="1800" spc="130" dirty="0">
                <a:solidFill>
                  <a:srgbClr val="A21515"/>
                </a:solidFill>
                <a:latin typeface="Trebuchet MS"/>
                <a:cs typeface="Trebuchet MS"/>
              </a:rPr>
              <a:t>&lt;</a:t>
            </a:r>
            <a:r>
              <a:rPr lang="en-US" sz="1800" spc="130" dirty="0">
                <a:solidFill>
                  <a:srgbClr val="A21515"/>
                </a:solidFill>
                <a:latin typeface="Trebuchet MS"/>
                <a:cs typeface="Trebuchet MS"/>
              </a:rPr>
              <a:t> </a:t>
            </a:r>
            <a:r>
              <a:rPr sz="1800" spc="130" dirty="0" err="1">
                <a:solidFill>
                  <a:srgbClr val="A21515"/>
                </a:solidFill>
                <a:latin typeface="Trebuchet MS"/>
                <a:cs typeface="Trebuchet MS"/>
              </a:rPr>
              <a:t>ostream</a:t>
            </a:r>
            <a:r>
              <a:rPr sz="1800" spc="130" dirty="0">
                <a:solidFill>
                  <a:srgbClr val="A21515"/>
                </a:solidFill>
                <a:latin typeface="Trebuchet MS"/>
                <a:cs typeface="Trebuchet MS"/>
              </a:rPr>
              <a:t>&gt; </a:t>
            </a:r>
            <a:r>
              <a:rPr sz="1800" spc="135" dirty="0">
                <a:solidFill>
                  <a:srgbClr val="A21515"/>
                </a:solidFill>
                <a:latin typeface="Trebuchet MS"/>
                <a:cs typeface="Trebuchet MS"/>
              </a:rPr>
              <a:t> </a:t>
            </a:r>
            <a:r>
              <a:rPr sz="1800" spc="195" dirty="0">
                <a:solidFill>
                  <a:srgbClr val="0000FF"/>
                </a:solidFill>
                <a:latin typeface="Trebuchet MS"/>
                <a:cs typeface="Trebuchet MS"/>
              </a:rPr>
              <a:t>us</a:t>
            </a:r>
            <a:r>
              <a:rPr sz="1800" dirty="0">
                <a:solidFill>
                  <a:srgbClr val="0000FF"/>
                </a:solidFill>
                <a:latin typeface="Trebuchet MS"/>
                <a:cs typeface="Trebuchet MS"/>
              </a:rPr>
              <a:t>	</a:t>
            </a:r>
            <a:r>
              <a:rPr sz="1800" spc="60" dirty="0">
                <a:solidFill>
                  <a:srgbClr val="0000FF"/>
                </a:solidFill>
                <a:latin typeface="Trebuchet MS"/>
                <a:cs typeface="Trebuchet MS"/>
              </a:rPr>
              <a:t>n</a:t>
            </a:r>
            <a:r>
              <a:rPr sz="1800" spc="150" dirty="0">
                <a:solidFill>
                  <a:srgbClr val="0000FF"/>
                </a:solidFill>
                <a:latin typeface="Trebuchet MS"/>
                <a:cs typeface="Trebuchet MS"/>
              </a:rPr>
              <a:t>g</a:t>
            </a:r>
            <a:r>
              <a:rPr sz="1800" dirty="0">
                <a:solidFill>
                  <a:srgbClr val="0000FF"/>
                </a:solidFill>
                <a:latin typeface="Trebuchet MS"/>
                <a:cs typeface="Trebuchet MS"/>
              </a:rPr>
              <a:t>	</a:t>
            </a:r>
            <a:r>
              <a:rPr sz="1800" spc="90" dirty="0">
                <a:solidFill>
                  <a:srgbClr val="0000FF"/>
                </a:solidFill>
                <a:latin typeface="Trebuchet MS"/>
                <a:cs typeface="Trebuchet MS"/>
              </a:rPr>
              <a:t>n</a:t>
            </a:r>
            <a:r>
              <a:rPr sz="1800" spc="75" dirty="0">
                <a:solidFill>
                  <a:srgbClr val="0000FF"/>
                </a:solidFill>
                <a:latin typeface="Trebuchet MS"/>
                <a:cs typeface="Trebuchet MS"/>
              </a:rPr>
              <a:t>a</a:t>
            </a:r>
            <a:r>
              <a:rPr sz="1800" spc="-225" dirty="0">
                <a:solidFill>
                  <a:srgbClr val="0000FF"/>
                </a:solidFill>
                <a:latin typeface="Trebuchet MS"/>
                <a:cs typeface="Trebuchet MS"/>
              </a:rPr>
              <a:t>m</a:t>
            </a:r>
            <a:r>
              <a:rPr sz="1800" spc="-160" dirty="0">
                <a:solidFill>
                  <a:srgbClr val="0000FF"/>
                </a:solidFill>
                <a:latin typeface="Trebuchet MS"/>
                <a:cs typeface="Trebuchet MS"/>
              </a:rPr>
              <a:t>e</a:t>
            </a:r>
            <a:r>
              <a:rPr sz="1800" spc="310" dirty="0">
                <a:solidFill>
                  <a:srgbClr val="0000FF"/>
                </a:solidFill>
                <a:latin typeface="Trebuchet MS"/>
                <a:cs typeface="Trebuchet MS"/>
              </a:rPr>
              <a:t>s</a:t>
            </a:r>
            <a:r>
              <a:rPr sz="1800" spc="80" dirty="0">
                <a:solidFill>
                  <a:srgbClr val="0000FF"/>
                </a:solidFill>
                <a:latin typeface="Trebuchet MS"/>
                <a:cs typeface="Trebuchet MS"/>
              </a:rPr>
              <a:t>p</a:t>
            </a:r>
            <a:r>
              <a:rPr sz="1800" spc="65" dirty="0">
                <a:solidFill>
                  <a:srgbClr val="0000FF"/>
                </a:solidFill>
                <a:latin typeface="Trebuchet MS"/>
                <a:cs typeface="Trebuchet MS"/>
              </a:rPr>
              <a:t>a</a:t>
            </a:r>
            <a:r>
              <a:rPr sz="1800" spc="114" dirty="0">
                <a:solidFill>
                  <a:srgbClr val="0000FF"/>
                </a:solidFill>
                <a:latin typeface="Trebuchet MS"/>
                <a:cs typeface="Trebuchet MS"/>
              </a:rPr>
              <a:t>ce</a:t>
            </a:r>
            <a:r>
              <a:rPr sz="1800" dirty="0">
                <a:solidFill>
                  <a:srgbClr val="0000FF"/>
                </a:solidFill>
                <a:latin typeface="Trebuchet MS"/>
                <a:cs typeface="Trebuchet MS"/>
              </a:rPr>
              <a:t>	</a:t>
            </a:r>
            <a:r>
              <a:rPr sz="1800" spc="310" dirty="0">
                <a:latin typeface="Trebuchet MS"/>
                <a:cs typeface="Trebuchet MS"/>
              </a:rPr>
              <a:t>s</a:t>
            </a:r>
            <a:r>
              <a:rPr sz="1800" spc="160" dirty="0">
                <a:latin typeface="Trebuchet MS"/>
                <a:cs typeface="Trebuchet MS"/>
              </a:rPr>
              <a:t>t</a:t>
            </a:r>
            <a:r>
              <a:rPr sz="1800" spc="215" dirty="0">
                <a:latin typeface="Trebuchet MS"/>
                <a:cs typeface="Trebuchet MS"/>
              </a:rPr>
              <a:t>d</a:t>
            </a:r>
            <a:r>
              <a:rPr sz="1800" spc="390" dirty="0">
                <a:latin typeface="Trebuchet MS"/>
                <a:cs typeface="Trebuchet MS"/>
              </a:rPr>
              <a:t>;</a:t>
            </a:r>
            <a:endParaRPr sz="1800" dirty="0">
              <a:latin typeface="Trebuchet MS"/>
              <a:cs typeface="Trebuchet MS"/>
            </a:endParaRPr>
          </a:p>
          <a:p>
            <a:pPr marL="12700" marR="462280">
              <a:lnSpc>
                <a:spcPts val="4320"/>
              </a:lnSpc>
              <a:spcBef>
                <a:spcPts val="500"/>
              </a:spcBef>
              <a:tabLst>
                <a:tab pos="412750" algn="l"/>
                <a:tab pos="680085" algn="l"/>
                <a:tab pos="1612900" algn="l"/>
                <a:tab pos="2012314" algn="l"/>
              </a:tabLst>
            </a:pPr>
            <a:r>
              <a:rPr sz="1800" spc="170" dirty="0">
                <a:solidFill>
                  <a:srgbClr val="0000FF"/>
                </a:solidFill>
                <a:latin typeface="Trebuchet MS"/>
                <a:cs typeface="Trebuchet MS"/>
              </a:rPr>
              <a:t>t</a:t>
            </a:r>
            <a:r>
              <a:rPr sz="1800" spc="225" dirty="0">
                <a:solidFill>
                  <a:srgbClr val="0000FF"/>
                </a:solidFill>
                <a:latin typeface="Trebuchet MS"/>
                <a:cs typeface="Trebuchet MS"/>
              </a:rPr>
              <a:t>e</a:t>
            </a:r>
            <a:r>
              <a:rPr sz="1800" spc="-235" dirty="0">
                <a:solidFill>
                  <a:srgbClr val="0000FF"/>
                </a:solidFill>
                <a:latin typeface="Trebuchet MS"/>
                <a:cs typeface="Trebuchet MS"/>
              </a:rPr>
              <a:t>m</a:t>
            </a:r>
            <a:r>
              <a:rPr sz="1800" spc="-170" dirty="0">
                <a:solidFill>
                  <a:srgbClr val="0000FF"/>
                </a:solidFill>
                <a:latin typeface="Trebuchet MS"/>
                <a:cs typeface="Trebuchet MS"/>
              </a:rPr>
              <a:t>p</a:t>
            </a:r>
            <a:r>
              <a:rPr sz="1800" spc="225" dirty="0">
                <a:solidFill>
                  <a:srgbClr val="0000FF"/>
                </a:solidFill>
                <a:latin typeface="Trebuchet MS"/>
                <a:cs typeface="Trebuchet MS"/>
              </a:rPr>
              <a:t>l</a:t>
            </a:r>
            <a:r>
              <a:rPr sz="1800" spc="395" dirty="0">
                <a:solidFill>
                  <a:srgbClr val="0000FF"/>
                </a:solidFill>
                <a:latin typeface="Trebuchet MS"/>
                <a:cs typeface="Trebuchet MS"/>
              </a:rPr>
              <a:t>a</a:t>
            </a:r>
            <a:r>
              <a:rPr sz="1800" spc="170" dirty="0">
                <a:solidFill>
                  <a:srgbClr val="0000FF"/>
                </a:solidFill>
                <a:latin typeface="Trebuchet MS"/>
                <a:cs typeface="Trebuchet MS"/>
              </a:rPr>
              <a:t>t</a:t>
            </a:r>
            <a:r>
              <a:rPr sz="1800" spc="225" dirty="0">
                <a:solidFill>
                  <a:srgbClr val="0000FF"/>
                </a:solidFill>
                <a:latin typeface="Trebuchet MS"/>
                <a:cs typeface="Trebuchet MS"/>
              </a:rPr>
              <a:t>e</a:t>
            </a:r>
            <a:r>
              <a:rPr sz="1800" spc="110" dirty="0">
                <a:latin typeface="Trebuchet MS"/>
                <a:cs typeface="Trebuchet MS"/>
              </a:rPr>
              <a:t>&lt;</a:t>
            </a:r>
            <a:r>
              <a:rPr sz="1800" spc="145" dirty="0">
                <a:solidFill>
                  <a:srgbClr val="0000FF"/>
                </a:solidFill>
                <a:latin typeface="Trebuchet MS"/>
                <a:cs typeface="Trebuchet MS"/>
              </a:rPr>
              <a:t>c</a:t>
            </a:r>
            <a:r>
              <a:rPr sz="1800" spc="505" dirty="0">
                <a:solidFill>
                  <a:srgbClr val="0000FF"/>
                </a:solidFill>
                <a:latin typeface="Trebuchet MS"/>
                <a:cs typeface="Trebuchet MS"/>
              </a:rPr>
              <a:t>l</a:t>
            </a:r>
            <a:r>
              <a:rPr sz="1800" spc="245" dirty="0">
                <a:solidFill>
                  <a:srgbClr val="0000FF"/>
                </a:solidFill>
                <a:latin typeface="Trebuchet MS"/>
                <a:cs typeface="Trebuchet MS"/>
              </a:rPr>
              <a:t>a</a:t>
            </a:r>
            <a:r>
              <a:rPr sz="1800" spc="175" dirty="0">
                <a:solidFill>
                  <a:srgbClr val="0000FF"/>
                </a:solidFill>
                <a:latin typeface="Trebuchet MS"/>
                <a:cs typeface="Trebuchet MS"/>
              </a:rPr>
              <a:t>s</a:t>
            </a:r>
            <a:r>
              <a:rPr sz="1800" spc="325" dirty="0">
                <a:solidFill>
                  <a:srgbClr val="0000FF"/>
                </a:solidFill>
                <a:latin typeface="Trebuchet MS"/>
                <a:cs typeface="Trebuchet MS"/>
              </a:rPr>
              <a:t>s</a:t>
            </a:r>
            <a:r>
              <a:rPr sz="1800" dirty="0">
                <a:solidFill>
                  <a:srgbClr val="0000FF"/>
                </a:solidFill>
                <a:latin typeface="Trebuchet MS"/>
                <a:cs typeface="Trebuchet MS"/>
              </a:rPr>
              <a:t>	</a:t>
            </a:r>
            <a:r>
              <a:rPr sz="1800" spc="5" dirty="0">
                <a:solidFill>
                  <a:srgbClr val="2B91AE"/>
                </a:solidFill>
                <a:latin typeface="Trebuchet MS"/>
                <a:cs typeface="Trebuchet MS"/>
              </a:rPr>
              <a:t>T</a:t>
            </a:r>
            <a:r>
              <a:rPr sz="1800" spc="75" dirty="0">
                <a:latin typeface="Trebuchet MS"/>
                <a:cs typeface="Trebuchet MS"/>
              </a:rPr>
              <a:t>&gt;  </a:t>
            </a:r>
            <a:r>
              <a:rPr sz="1800" spc="130" dirty="0">
                <a:solidFill>
                  <a:srgbClr val="0000FF"/>
                </a:solidFill>
                <a:latin typeface="Trebuchet MS"/>
                <a:cs typeface="Trebuchet MS"/>
              </a:rPr>
              <a:t>vo	</a:t>
            </a:r>
            <a:r>
              <a:rPr sz="1800" spc="50" dirty="0">
                <a:solidFill>
                  <a:srgbClr val="0000FF"/>
                </a:solidFill>
                <a:latin typeface="Trebuchet MS"/>
                <a:cs typeface="Trebuchet MS"/>
              </a:rPr>
              <a:t>d	</a:t>
            </a:r>
            <a:r>
              <a:rPr sz="1800" spc="175" dirty="0">
                <a:latin typeface="Trebuchet MS"/>
                <a:cs typeface="Trebuchet MS"/>
              </a:rPr>
              <a:t>func(</a:t>
            </a:r>
            <a:r>
              <a:rPr sz="1800" spc="175" dirty="0">
                <a:solidFill>
                  <a:srgbClr val="2B91AE"/>
                </a:solidFill>
                <a:latin typeface="Trebuchet MS"/>
                <a:cs typeface="Trebuchet MS"/>
              </a:rPr>
              <a:t>T	</a:t>
            </a:r>
            <a:r>
              <a:rPr sz="1800" spc="290" dirty="0">
                <a:latin typeface="Trebuchet MS"/>
                <a:cs typeface="Trebuchet MS"/>
              </a:rPr>
              <a:t>*</a:t>
            </a:r>
            <a:r>
              <a:rPr sz="1800" spc="290" dirty="0">
                <a:solidFill>
                  <a:srgbClr val="808080"/>
                </a:solidFill>
                <a:latin typeface="Trebuchet MS"/>
                <a:cs typeface="Trebuchet MS"/>
              </a:rPr>
              <a:t>a</a:t>
            </a:r>
            <a:r>
              <a:rPr sz="1800" spc="290" dirty="0">
                <a:latin typeface="Trebuchet MS"/>
                <a:cs typeface="Trebuchet MS"/>
              </a:rPr>
              <a:t>)</a:t>
            </a:r>
            <a:endParaRPr sz="1800" dirty="0">
              <a:latin typeface="Trebuchet MS"/>
              <a:cs typeface="Trebuchet MS"/>
            </a:endParaRPr>
          </a:p>
          <a:p>
            <a:pPr marL="12700">
              <a:lnSpc>
                <a:spcPts val="1660"/>
              </a:lnSpc>
            </a:pPr>
            <a:r>
              <a:rPr sz="1800" spc="390" dirty="0">
                <a:latin typeface="Trebuchet MS"/>
                <a:cs typeface="Trebuchet MS"/>
              </a:rPr>
              <a:t>{</a:t>
            </a:r>
            <a:endParaRPr sz="1800" dirty="0">
              <a:latin typeface="Trebuchet MS"/>
              <a:cs typeface="Trebuchet MS"/>
            </a:endParaRPr>
          </a:p>
          <a:p>
            <a:pPr marL="469265">
              <a:lnSpc>
                <a:spcPct val="100000"/>
              </a:lnSpc>
              <a:tabLst>
                <a:tab pos="1137285" algn="l"/>
                <a:tab pos="1536700" algn="l"/>
              </a:tabLst>
            </a:pPr>
            <a:r>
              <a:rPr sz="1800" spc="160" dirty="0">
                <a:latin typeface="Trebuchet MS"/>
                <a:cs typeface="Trebuchet MS"/>
              </a:rPr>
              <a:t>cout	</a:t>
            </a:r>
            <a:r>
              <a:rPr sz="1800" spc="100" dirty="0">
                <a:latin typeface="Trebuchet MS"/>
                <a:cs typeface="Trebuchet MS"/>
              </a:rPr>
              <a:t>&lt;&lt;	</a:t>
            </a:r>
            <a:r>
              <a:rPr sz="1800" spc="290" dirty="0">
                <a:latin typeface="Trebuchet MS"/>
                <a:cs typeface="Trebuchet MS"/>
              </a:rPr>
              <a:t>*</a:t>
            </a:r>
            <a:r>
              <a:rPr sz="1800" spc="290" dirty="0">
                <a:solidFill>
                  <a:srgbClr val="808080"/>
                </a:solidFill>
                <a:latin typeface="Trebuchet MS"/>
                <a:cs typeface="Trebuchet MS"/>
              </a:rPr>
              <a:t>a</a:t>
            </a:r>
            <a:r>
              <a:rPr sz="1800" spc="290" dirty="0">
                <a:latin typeface="Trebuchet MS"/>
                <a:cs typeface="Trebuchet MS"/>
              </a:rPr>
              <a:t>;</a:t>
            </a:r>
            <a:endParaRPr sz="1800" dirty="0">
              <a:latin typeface="Trebuchet MS"/>
              <a:cs typeface="Trebuchet MS"/>
            </a:endParaRPr>
          </a:p>
          <a:p>
            <a:pPr marL="12700">
              <a:lnSpc>
                <a:spcPct val="100000"/>
              </a:lnSpc>
            </a:pPr>
            <a:r>
              <a:rPr sz="1800" spc="390" dirty="0">
                <a:latin typeface="Trebuchet MS"/>
                <a:cs typeface="Trebuchet MS"/>
              </a:rPr>
              <a:t>}</a:t>
            </a:r>
            <a:endParaRPr sz="1800" dirty="0">
              <a:latin typeface="Trebuchet MS"/>
              <a:cs typeface="Trebuchet MS"/>
            </a:endParaRPr>
          </a:p>
          <a:p>
            <a:pPr>
              <a:lnSpc>
                <a:spcPct val="100000"/>
              </a:lnSpc>
              <a:spcBef>
                <a:spcPts val="15"/>
              </a:spcBef>
            </a:pPr>
            <a:endParaRPr sz="1850" dirty="0">
              <a:latin typeface="Trebuchet MS"/>
              <a:cs typeface="Trebuchet MS"/>
            </a:endParaRPr>
          </a:p>
          <a:p>
            <a:pPr marL="146050">
              <a:lnSpc>
                <a:spcPct val="100000"/>
              </a:lnSpc>
              <a:tabLst>
                <a:tab pos="545465" algn="l"/>
                <a:tab pos="947419" algn="l"/>
              </a:tabLst>
            </a:pPr>
            <a:r>
              <a:rPr sz="1800" spc="200" dirty="0">
                <a:solidFill>
                  <a:srgbClr val="0000FF"/>
                </a:solidFill>
                <a:latin typeface="Trebuchet MS"/>
                <a:cs typeface="Trebuchet MS"/>
              </a:rPr>
              <a:t>nt	</a:t>
            </a:r>
            <a:r>
              <a:rPr sz="1800" spc="-170" dirty="0">
                <a:latin typeface="Trebuchet MS"/>
                <a:cs typeface="Trebuchet MS"/>
              </a:rPr>
              <a:t>ma	</a:t>
            </a:r>
            <a:r>
              <a:rPr sz="1800" spc="280" dirty="0">
                <a:latin typeface="Trebuchet MS"/>
                <a:cs typeface="Trebuchet MS"/>
              </a:rPr>
              <a:t>n()</a:t>
            </a:r>
            <a:endParaRPr sz="1800" dirty="0">
              <a:latin typeface="Trebuchet MS"/>
              <a:cs typeface="Trebuchet MS"/>
            </a:endParaRPr>
          </a:p>
          <a:p>
            <a:pPr marL="12700">
              <a:lnSpc>
                <a:spcPct val="100000"/>
              </a:lnSpc>
            </a:pPr>
            <a:r>
              <a:rPr sz="1800" spc="390" dirty="0">
                <a:latin typeface="Trebuchet MS"/>
                <a:cs typeface="Trebuchet MS"/>
              </a:rPr>
              <a:t>{</a:t>
            </a:r>
            <a:endParaRPr sz="1800" dirty="0">
              <a:latin typeface="Trebuchet MS"/>
              <a:cs typeface="Trebuchet MS"/>
            </a:endParaRPr>
          </a:p>
          <a:p>
            <a:pPr marL="469265" marR="5080" indent="133350">
              <a:lnSpc>
                <a:spcPct val="100000"/>
              </a:lnSpc>
              <a:tabLst>
                <a:tab pos="1003300" algn="l"/>
                <a:tab pos="1137285" algn="l"/>
                <a:tab pos="1270000" algn="l"/>
                <a:tab pos="1536700" algn="l"/>
                <a:tab pos="1803400" algn="l"/>
                <a:tab pos="2070100" algn="l"/>
                <a:tab pos="2469515" algn="l"/>
              </a:tabLst>
            </a:pPr>
            <a:r>
              <a:rPr sz="1800" spc="200" dirty="0">
                <a:solidFill>
                  <a:srgbClr val="0000FF"/>
                </a:solidFill>
                <a:latin typeface="Trebuchet MS"/>
                <a:cs typeface="Trebuchet MS"/>
              </a:rPr>
              <a:t>nt	</a:t>
            </a:r>
            <a:r>
              <a:rPr sz="1800" spc="150" dirty="0">
                <a:latin typeface="Trebuchet MS"/>
                <a:cs typeface="Trebuchet MS"/>
              </a:rPr>
              <a:t>x		</a:t>
            </a:r>
            <a:r>
              <a:rPr sz="1800" spc="110" dirty="0">
                <a:latin typeface="Trebuchet MS"/>
                <a:cs typeface="Trebuchet MS"/>
              </a:rPr>
              <a:t>=	</a:t>
            </a:r>
            <a:r>
              <a:rPr sz="1800" spc="200" dirty="0">
                <a:latin typeface="Trebuchet MS"/>
                <a:cs typeface="Trebuchet MS"/>
              </a:rPr>
              <a:t>20; </a:t>
            </a:r>
            <a:r>
              <a:rPr sz="1800" spc="509" dirty="0">
                <a:latin typeface="Trebuchet MS"/>
                <a:cs typeface="Trebuchet MS"/>
              </a:rPr>
              <a:t> </a:t>
            </a:r>
            <a:r>
              <a:rPr sz="1800" spc="155" dirty="0">
                <a:latin typeface="Trebuchet MS"/>
                <a:cs typeface="Trebuchet MS"/>
              </a:rPr>
              <a:t>func&lt;	</a:t>
            </a:r>
            <a:r>
              <a:rPr lang="en-US" sz="1800" spc="155" dirty="0">
                <a:latin typeface="Trebuchet MS"/>
                <a:cs typeface="Trebuchet MS"/>
              </a:rPr>
              <a:t>  </a:t>
            </a:r>
            <a:r>
              <a:rPr sz="1800" spc="195" dirty="0" err="1">
                <a:solidFill>
                  <a:srgbClr val="0000FF"/>
                </a:solidFill>
                <a:latin typeface="Trebuchet MS"/>
                <a:cs typeface="Trebuchet MS"/>
              </a:rPr>
              <a:t>nt</a:t>
            </a:r>
            <a:r>
              <a:rPr sz="1800" spc="195" dirty="0">
                <a:latin typeface="Trebuchet MS"/>
                <a:cs typeface="Trebuchet MS"/>
              </a:rPr>
              <a:t>&gt;(&amp;x); </a:t>
            </a:r>
            <a:r>
              <a:rPr sz="1800" spc="200" dirty="0">
                <a:latin typeface="Trebuchet MS"/>
                <a:cs typeface="Trebuchet MS"/>
              </a:rPr>
              <a:t> </a:t>
            </a:r>
            <a:r>
              <a:rPr sz="1800" spc="120" dirty="0">
                <a:latin typeface="Trebuchet MS"/>
                <a:cs typeface="Trebuchet MS"/>
              </a:rPr>
              <a:t>c</a:t>
            </a:r>
            <a:r>
              <a:rPr sz="1800" spc="114" dirty="0">
                <a:latin typeface="Trebuchet MS"/>
                <a:cs typeface="Trebuchet MS"/>
              </a:rPr>
              <a:t>o</a:t>
            </a:r>
            <a:r>
              <a:rPr sz="1800" spc="204" dirty="0">
                <a:latin typeface="Trebuchet MS"/>
                <a:cs typeface="Trebuchet MS"/>
              </a:rPr>
              <a:t>ut</a:t>
            </a:r>
            <a:r>
              <a:rPr sz="1800" dirty="0">
                <a:latin typeface="Trebuchet MS"/>
                <a:cs typeface="Trebuchet MS"/>
              </a:rPr>
              <a:t>	</a:t>
            </a:r>
            <a:r>
              <a:rPr sz="1800" spc="95" dirty="0">
                <a:solidFill>
                  <a:srgbClr val="008080"/>
                </a:solidFill>
                <a:latin typeface="Trebuchet MS"/>
                <a:cs typeface="Trebuchet MS"/>
              </a:rPr>
              <a:t>&lt;</a:t>
            </a:r>
            <a:r>
              <a:rPr sz="1800" spc="110" dirty="0">
                <a:solidFill>
                  <a:srgbClr val="008080"/>
                </a:solidFill>
                <a:latin typeface="Trebuchet MS"/>
                <a:cs typeface="Trebuchet MS"/>
              </a:rPr>
              <a:t>&lt;</a:t>
            </a:r>
            <a:r>
              <a:rPr sz="1800" dirty="0">
                <a:solidFill>
                  <a:srgbClr val="008080"/>
                </a:solidFill>
                <a:latin typeface="Trebuchet MS"/>
                <a:cs typeface="Trebuchet MS"/>
              </a:rPr>
              <a:t>	</a:t>
            </a:r>
            <a:r>
              <a:rPr sz="1800" spc="470" dirty="0">
                <a:solidFill>
                  <a:srgbClr val="A21515"/>
                </a:solidFill>
                <a:latin typeface="Trebuchet MS"/>
                <a:cs typeface="Trebuchet MS"/>
              </a:rPr>
              <a:t>"</a:t>
            </a:r>
            <a:r>
              <a:rPr sz="1800" dirty="0">
                <a:solidFill>
                  <a:srgbClr val="A21515"/>
                </a:solidFill>
                <a:latin typeface="Trebuchet MS"/>
                <a:cs typeface="Trebuchet MS"/>
              </a:rPr>
              <a:t>	</a:t>
            </a:r>
            <a:r>
              <a:rPr sz="1800" spc="470" dirty="0">
                <a:solidFill>
                  <a:srgbClr val="A21515"/>
                </a:solidFill>
                <a:latin typeface="Trebuchet MS"/>
                <a:cs typeface="Trebuchet MS"/>
              </a:rPr>
              <a:t>"</a:t>
            </a:r>
            <a:r>
              <a:rPr sz="1800" dirty="0">
                <a:solidFill>
                  <a:srgbClr val="A21515"/>
                </a:solidFill>
                <a:latin typeface="Trebuchet MS"/>
                <a:cs typeface="Trebuchet MS"/>
              </a:rPr>
              <a:t>	</a:t>
            </a:r>
            <a:r>
              <a:rPr sz="1800" spc="95" dirty="0">
                <a:solidFill>
                  <a:srgbClr val="008080"/>
                </a:solidFill>
                <a:latin typeface="Trebuchet MS"/>
                <a:cs typeface="Trebuchet MS"/>
              </a:rPr>
              <a:t>&lt;</a:t>
            </a:r>
            <a:r>
              <a:rPr sz="1800" spc="110" dirty="0">
                <a:solidFill>
                  <a:srgbClr val="008080"/>
                </a:solidFill>
                <a:latin typeface="Trebuchet MS"/>
                <a:cs typeface="Trebuchet MS"/>
              </a:rPr>
              <a:t>&lt;</a:t>
            </a:r>
            <a:r>
              <a:rPr sz="1800" dirty="0">
                <a:solidFill>
                  <a:srgbClr val="008080"/>
                </a:solidFill>
                <a:latin typeface="Trebuchet MS"/>
                <a:cs typeface="Trebuchet MS"/>
              </a:rPr>
              <a:t>	</a:t>
            </a:r>
            <a:r>
              <a:rPr sz="1800" spc="265" dirty="0">
                <a:latin typeface="Trebuchet MS"/>
                <a:cs typeface="Trebuchet MS"/>
              </a:rPr>
              <a:t>x;</a:t>
            </a:r>
            <a:endParaRPr sz="1800" dirty="0">
              <a:latin typeface="Trebuchet MS"/>
              <a:cs typeface="Trebuchet MS"/>
            </a:endParaRPr>
          </a:p>
          <a:p>
            <a:pPr marL="12700">
              <a:lnSpc>
                <a:spcPct val="100000"/>
              </a:lnSpc>
              <a:spcBef>
                <a:spcPts val="5"/>
              </a:spcBef>
            </a:pPr>
            <a:r>
              <a:rPr sz="1800" spc="390" dirty="0">
                <a:latin typeface="Trebuchet MS"/>
                <a:cs typeface="Trebuchet MS"/>
              </a:rPr>
              <a:t>}</a:t>
            </a:r>
            <a:endParaRPr sz="1800" dirty="0">
              <a:latin typeface="Trebuchet MS"/>
              <a:cs typeface="Trebuchet MS"/>
            </a:endParaRPr>
          </a:p>
        </p:txBody>
      </p:sp>
    </p:spTree>
    <p:extLst>
      <p:ext uri="{BB962C8B-B14F-4D97-AF65-F5344CB8AC3E}">
        <p14:creationId xmlns:p14="http://schemas.microsoft.com/office/powerpoint/2010/main" val="1759222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26852" y="9144"/>
            <a:ext cx="1539240" cy="556260"/>
          </a:xfrm>
          <a:custGeom>
            <a:avLst/>
            <a:gdLst/>
            <a:ahLst/>
            <a:cxnLst/>
            <a:rect l="l" t="t" r="r" b="b"/>
            <a:pathLst>
              <a:path w="1539240" h="556260">
                <a:moveTo>
                  <a:pt x="1539240" y="556259"/>
                </a:moveTo>
                <a:lnTo>
                  <a:pt x="1494052" y="532873"/>
                </a:lnTo>
                <a:lnTo>
                  <a:pt x="1448469" y="509952"/>
                </a:lnTo>
                <a:lnTo>
                  <a:pt x="1402509" y="487488"/>
                </a:lnTo>
                <a:lnTo>
                  <a:pt x="1356195" y="465474"/>
                </a:lnTo>
                <a:lnTo>
                  <a:pt x="1309547" y="443903"/>
                </a:lnTo>
                <a:lnTo>
                  <a:pt x="1262585" y="422765"/>
                </a:lnTo>
                <a:lnTo>
                  <a:pt x="1215331" y="402054"/>
                </a:lnTo>
                <a:lnTo>
                  <a:pt x="1167806" y="381761"/>
                </a:lnTo>
                <a:lnTo>
                  <a:pt x="1120030" y="361880"/>
                </a:lnTo>
                <a:lnTo>
                  <a:pt x="1072025" y="342401"/>
                </a:lnTo>
                <a:lnTo>
                  <a:pt x="1023810" y="323317"/>
                </a:lnTo>
                <a:lnTo>
                  <a:pt x="975408" y="304621"/>
                </a:lnTo>
                <a:lnTo>
                  <a:pt x="926838" y="286304"/>
                </a:lnTo>
                <a:lnTo>
                  <a:pt x="878122" y="268359"/>
                </a:lnTo>
                <a:lnTo>
                  <a:pt x="829281" y="250778"/>
                </a:lnTo>
                <a:lnTo>
                  <a:pt x="780335" y="233552"/>
                </a:lnTo>
                <a:lnTo>
                  <a:pt x="731306" y="216676"/>
                </a:lnTo>
                <a:lnTo>
                  <a:pt x="682213" y="200139"/>
                </a:lnTo>
                <a:lnTo>
                  <a:pt x="633079" y="183935"/>
                </a:lnTo>
                <a:lnTo>
                  <a:pt x="583923" y="168056"/>
                </a:lnTo>
                <a:lnTo>
                  <a:pt x="534767" y="152494"/>
                </a:lnTo>
                <a:lnTo>
                  <a:pt x="485632" y="137241"/>
                </a:lnTo>
                <a:lnTo>
                  <a:pt x="436538" y="122290"/>
                </a:lnTo>
                <a:lnTo>
                  <a:pt x="387506" y="107632"/>
                </a:lnTo>
                <a:lnTo>
                  <a:pt x="338558" y="93260"/>
                </a:lnTo>
                <a:lnTo>
                  <a:pt x="289713" y="79166"/>
                </a:lnTo>
                <a:lnTo>
                  <a:pt x="240994" y="65342"/>
                </a:lnTo>
                <a:lnTo>
                  <a:pt x="192420" y="51780"/>
                </a:lnTo>
                <a:lnTo>
                  <a:pt x="144013" y="38473"/>
                </a:lnTo>
                <a:lnTo>
                  <a:pt x="95793" y="25412"/>
                </a:lnTo>
                <a:lnTo>
                  <a:pt x="47782" y="12590"/>
                </a:lnTo>
                <a:lnTo>
                  <a:pt x="0" y="0"/>
                </a:lnTo>
              </a:path>
            </a:pathLst>
          </a:custGeom>
          <a:ln w="9524">
            <a:solidFill>
              <a:srgbClr val="000000"/>
            </a:solidFill>
          </a:ln>
        </p:spPr>
        <p:txBody>
          <a:bodyPr wrap="square" lIns="0" tIns="0" rIns="0" bIns="0" rtlCol="0"/>
          <a:lstStyle/>
          <a:p>
            <a:endParaRPr/>
          </a:p>
        </p:txBody>
      </p:sp>
      <p:sp>
        <p:nvSpPr>
          <p:cNvPr id="3" name="object 3"/>
          <p:cNvSpPr/>
          <p:nvPr/>
        </p:nvSpPr>
        <p:spPr>
          <a:xfrm>
            <a:off x="10247376" y="5013959"/>
            <a:ext cx="1918970" cy="1830705"/>
          </a:xfrm>
          <a:custGeom>
            <a:avLst/>
            <a:gdLst/>
            <a:ahLst/>
            <a:cxnLst/>
            <a:rect l="l" t="t" r="r" b="b"/>
            <a:pathLst>
              <a:path w="1918970" h="1830704">
                <a:moveTo>
                  <a:pt x="0" y="1830323"/>
                </a:moveTo>
                <a:lnTo>
                  <a:pt x="39967" y="1799241"/>
                </a:lnTo>
                <a:lnTo>
                  <a:pt x="79858" y="1767980"/>
                </a:lnTo>
                <a:lnTo>
                  <a:pt x="119670" y="1736542"/>
                </a:lnTo>
                <a:lnTo>
                  <a:pt x="159401" y="1704928"/>
                </a:lnTo>
                <a:lnTo>
                  <a:pt x="199047" y="1673138"/>
                </a:lnTo>
                <a:lnTo>
                  <a:pt x="238606" y="1641175"/>
                </a:lnTo>
                <a:lnTo>
                  <a:pt x="278075" y="1609037"/>
                </a:lnTo>
                <a:lnTo>
                  <a:pt x="317452" y="1576728"/>
                </a:lnTo>
                <a:lnTo>
                  <a:pt x="356734" y="1544248"/>
                </a:lnTo>
                <a:lnTo>
                  <a:pt x="395919" y="1511597"/>
                </a:lnTo>
                <a:lnTo>
                  <a:pt x="435003" y="1478777"/>
                </a:lnTo>
                <a:lnTo>
                  <a:pt x="473985" y="1445789"/>
                </a:lnTo>
                <a:lnTo>
                  <a:pt x="512861" y="1412633"/>
                </a:lnTo>
                <a:lnTo>
                  <a:pt x="551629" y="1379312"/>
                </a:lnTo>
                <a:lnTo>
                  <a:pt x="590287" y="1345825"/>
                </a:lnTo>
                <a:lnTo>
                  <a:pt x="628831" y="1312174"/>
                </a:lnTo>
                <a:lnTo>
                  <a:pt x="667259" y="1278360"/>
                </a:lnTo>
                <a:lnTo>
                  <a:pt x="705569" y="1244385"/>
                </a:lnTo>
                <a:lnTo>
                  <a:pt x="743757" y="1210247"/>
                </a:lnTo>
                <a:lnTo>
                  <a:pt x="781821" y="1175950"/>
                </a:lnTo>
                <a:lnTo>
                  <a:pt x="819759" y="1141494"/>
                </a:lnTo>
                <a:lnTo>
                  <a:pt x="857568" y="1106880"/>
                </a:lnTo>
                <a:lnTo>
                  <a:pt x="895245" y="1072109"/>
                </a:lnTo>
                <a:lnTo>
                  <a:pt x="932787" y="1037182"/>
                </a:lnTo>
                <a:lnTo>
                  <a:pt x="970193" y="1002099"/>
                </a:lnTo>
                <a:lnTo>
                  <a:pt x="1007459" y="966863"/>
                </a:lnTo>
                <a:lnTo>
                  <a:pt x="1044582" y="931474"/>
                </a:lnTo>
                <a:lnTo>
                  <a:pt x="1081561" y="895933"/>
                </a:lnTo>
                <a:lnTo>
                  <a:pt x="1118392" y="860241"/>
                </a:lnTo>
                <a:lnTo>
                  <a:pt x="1155073" y="824399"/>
                </a:lnTo>
                <a:lnTo>
                  <a:pt x="1191601" y="788408"/>
                </a:lnTo>
                <a:lnTo>
                  <a:pt x="1227973" y="752269"/>
                </a:lnTo>
                <a:lnTo>
                  <a:pt x="1264187" y="715984"/>
                </a:lnTo>
                <a:lnTo>
                  <a:pt x="1300241" y="679552"/>
                </a:lnTo>
                <a:lnTo>
                  <a:pt x="1336131" y="642976"/>
                </a:lnTo>
                <a:lnTo>
                  <a:pt x="1371855" y="606256"/>
                </a:lnTo>
                <a:lnTo>
                  <a:pt x="1407411" y="569393"/>
                </a:lnTo>
                <a:lnTo>
                  <a:pt x="1442795" y="532388"/>
                </a:lnTo>
                <a:lnTo>
                  <a:pt x="1478006" y="495242"/>
                </a:lnTo>
                <a:lnTo>
                  <a:pt x="1513039" y="457957"/>
                </a:lnTo>
                <a:lnTo>
                  <a:pt x="1547894" y="420533"/>
                </a:lnTo>
                <a:lnTo>
                  <a:pt x="1582567" y="382971"/>
                </a:lnTo>
                <a:lnTo>
                  <a:pt x="1617055" y="345272"/>
                </a:lnTo>
                <a:lnTo>
                  <a:pt x="1651357" y="307438"/>
                </a:lnTo>
                <a:lnTo>
                  <a:pt x="1685468" y="269469"/>
                </a:lnTo>
                <a:lnTo>
                  <a:pt x="1719387" y="231366"/>
                </a:lnTo>
                <a:lnTo>
                  <a:pt x="1753111" y="193131"/>
                </a:lnTo>
                <a:lnTo>
                  <a:pt x="1786638" y="154764"/>
                </a:lnTo>
                <a:lnTo>
                  <a:pt x="1819964" y="116266"/>
                </a:lnTo>
                <a:lnTo>
                  <a:pt x="1853088" y="77639"/>
                </a:lnTo>
                <a:lnTo>
                  <a:pt x="1886006" y="38883"/>
                </a:lnTo>
                <a:lnTo>
                  <a:pt x="1918716" y="0"/>
                </a:lnTo>
              </a:path>
            </a:pathLst>
          </a:custGeom>
          <a:ln w="9525">
            <a:solidFill>
              <a:srgbClr val="000000"/>
            </a:solidFill>
          </a:ln>
        </p:spPr>
        <p:txBody>
          <a:bodyPr wrap="square" lIns="0" tIns="0" rIns="0" bIns="0" rtlCol="0"/>
          <a:lstStyle/>
          <a:p>
            <a:endParaRPr/>
          </a:p>
        </p:txBody>
      </p:sp>
      <p:sp>
        <p:nvSpPr>
          <p:cNvPr id="4" name="object 4"/>
          <p:cNvSpPr/>
          <p:nvPr/>
        </p:nvSpPr>
        <p:spPr>
          <a:xfrm>
            <a:off x="11202923" y="9144"/>
            <a:ext cx="963294" cy="367665"/>
          </a:xfrm>
          <a:custGeom>
            <a:avLst/>
            <a:gdLst/>
            <a:ahLst/>
            <a:cxnLst/>
            <a:rect l="l" t="t" r="r" b="b"/>
            <a:pathLst>
              <a:path w="963295" h="367665">
                <a:moveTo>
                  <a:pt x="963168" y="367283"/>
                </a:moveTo>
                <a:lnTo>
                  <a:pt x="916739" y="345322"/>
                </a:lnTo>
                <a:lnTo>
                  <a:pt x="869978" y="323783"/>
                </a:lnTo>
                <a:lnTo>
                  <a:pt x="822909" y="302658"/>
                </a:lnTo>
                <a:lnTo>
                  <a:pt x="775557" y="281939"/>
                </a:lnTo>
                <a:lnTo>
                  <a:pt x="727948" y="261621"/>
                </a:lnTo>
                <a:lnTo>
                  <a:pt x="680106" y="241696"/>
                </a:lnTo>
                <a:lnTo>
                  <a:pt x="632057" y="222157"/>
                </a:lnTo>
                <a:lnTo>
                  <a:pt x="583826" y="202996"/>
                </a:lnTo>
                <a:lnTo>
                  <a:pt x="535437" y="184207"/>
                </a:lnTo>
                <a:lnTo>
                  <a:pt x="486918" y="165782"/>
                </a:lnTo>
                <a:lnTo>
                  <a:pt x="438291" y="147714"/>
                </a:lnTo>
                <a:lnTo>
                  <a:pt x="389583" y="129997"/>
                </a:lnTo>
                <a:lnTo>
                  <a:pt x="340818" y="112622"/>
                </a:lnTo>
                <a:lnTo>
                  <a:pt x="292022" y="95583"/>
                </a:lnTo>
                <a:lnTo>
                  <a:pt x="243220" y="78872"/>
                </a:lnTo>
                <a:lnTo>
                  <a:pt x="194438" y="62483"/>
                </a:lnTo>
                <a:lnTo>
                  <a:pt x="145699" y="46409"/>
                </a:lnTo>
                <a:lnTo>
                  <a:pt x="97030" y="30641"/>
                </a:lnTo>
                <a:lnTo>
                  <a:pt x="48455" y="15174"/>
                </a:lnTo>
                <a:lnTo>
                  <a:pt x="0" y="0"/>
                </a:lnTo>
              </a:path>
            </a:pathLst>
          </a:custGeom>
          <a:ln w="9525">
            <a:solidFill>
              <a:srgbClr val="000000"/>
            </a:solidFill>
            <a:prstDash val="sysDash"/>
          </a:ln>
        </p:spPr>
        <p:txBody>
          <a:bodyPr wrap="square" lIns="0" tIns="0" rIns="0" bIns="0" rtlCol="0"/>
          <a:lstStyle/>
          <a:p>
            <a:endParaRPr/>
          </a:p>
        </p:txBody>
      </p:sp>
      <p:sp>
        <p:nvSpPr>
          <p:cNvPr id="5" name="object 5"/>
          <p:cNvSpPr/>
          <p:nvPr/>
        </p:nvSpPr>
        <p:spPr>
          <a:xfrm>
            <a:off x="10494264" y="5274564"/>
            <a:ext cx="1667510" cy="1579245"/>
          </a:xfrm>
          <a:custGeom>
            <a:avLst/>
            <a:gdLst/>
            <a:ahLst/>
            <a:cxnLst/>
            <a:rect l="l" t="t" r="r" b="b"/>
            <a:pathLst>
              <a:path w="1667509" h="1579245">
                <a:moveTo>
                  <a:pt x="0" y="1578863"/>
                </a:moveTo>
                <a:lnTo>
                  <a:pt x="39546" y="1547081"/>
                </a:lnTo>
                <a:lnTo>
                  <a:pt x="79018" y="1515145"/>
                </a:lnTo>
                <a:lnTo>
                  <a:pt x="118415" y="1483054"/>
                </a:lnTo>
                <a:lnTo>
                  <a:pt x="157733" y="1450809"/>
                </a:lnTo>
                <a:lnTo>
                  <a:pt x="196970" y="1418411"/>
                </a:lnTo>
                <a:lnTo>
                  <a:pt x="236122" y="1385859"/>
                </a:lnTo>
                <a:lnTo>
                  <a:pt x="275187" y="1353154"/>
                </a:lnTo>
                <a:lnTo>
                  <a:pt x="314161" y="1320296"/>
                </a:lnTo>
                <a:lnTo>
                  <a:pt x="353043" y="1287285"/>
                </a:lnTo>
                <a:lnTo>
                  <a:pt x="391830" y="1254123"/>
                </a:lnTo>
                <a:lnTo>
                  <a:pt x="430517" y="1220808"/>
                </a:lnTo>
                <a:lnTo>
                  <a:pt x="469104" y="1187342"/>
                </a:lnTo>
                <a:lnTo>
                  <a:pt x="507586" y="1153725"/>
                </a:lnTo>
                <a:lnTo>
                  <a:pt x="545962" y="1119957"/>
                </a:lnTo>
                <a:lnTo>
                  <a:pt x="584228" y="1086038"/>
                </a:lnTo>
                <a:lnTo>
                  <a:pt x="622381" y="1051969"/>
                </a:lnTo>
                <a:lnTo>
                  <a:pt x="660419" y="1017750"/>
                </a:lnTo>
                <a:lnTo>
                  <a:pt x="698339" y="983382"/>
                </a:lnTo>
                <a:lnTo>
                  <a:pt x="736138" y="948864"/>
                </a:lnTo>
                <a:lnTo>
                  <a:pt x="773813" y="914197"/>
                </a:lnTo>
                <a:lnTo>
                  <a:pt x="811362" y="879381"/>
                </a:lnTo>
                <a:lnTo>
                  <a:pt x="848781" y="844417"/>
                </a:lnTo>
                <a:lnTo>
                  <a:pt x="886068" y="809304"/>
                </a:lnTo>
                <a:lnTo>
                  <a:pt x="923220" y="774044"/>
                </a:lnTo>
                <a:lnTo>
                  <a:pt x="960234" y="738637"/>
                </a:lnTo>
                <a:lnTo>
                  <a:pt x="997108" y="703082"/>
                </a:lnTo>
                <a:lnTo>
                  <a:pt x="1033838" y="667380"/>
                </a:lnTo>
                <a:lnTo>
                  <a:pt x="1070422" y="631532"/>
                </a:lnTo>
                <a:lnTo>
                  <a:pt x="1106857" y="595538"/>
                </a:lnTo>
                <a:lnTo>
                  <a:pt x="1143141" y="559398"/>
                </a:lnTo>
                <a:lnTo>
                  <a:pt x="1179269" y="523112"/>
                </a:lnTo>
                <a:lnTo>
                  <a:pt x="1215240" y="486681"/>
                </a:lnTo>
                <a:lnTo>
                  <a:pt x="1251051" y="450105"/>
                </a:lnTo>
                <a:lnTo>
                  <a:pt x="1286699" y="413384"/>
                </a:lnTo>
                <a:lnTo>
                  <a:pt x="1322180" y="376519"/>
                </a:lnTo>
                <a:lnTo>
                  <a:pt x="1357493" y="339510"/>
                </a:lnTo>
                <a:lnTo>
                  <a:pt x="1392635" y="302357"/>
                </a:lnTo>
                <a:lnTo>
                  <a:pt x="1427602" y="265061"/>
                </a:lnTo>
                <a:lnTo>
                  <a:pt x="1462392" y="227622"/>
                </a:lnTo>
                <a:lnTo>
                  <a:pt x="1497002" y="190040"/>
                </a:lnTo>
                <a:lnTo>
                  <a:pt x="1531430" y="152316"/>
                </a:lnTo>
                <a:lnTo>
                  <a:pt x="1565672" y="114449"/>
                </a:lnTo>
                <a:lnTo>
                  <a:pt x="1599725" y="76441"/>
                </a:lnTo>
                <a:lnTo>
                  <a:pt x="1633587" y="38291"/>
                </a:lnTo>
                <a:lnTo>
                  <a:pt x="1667255" y="0"/>
                </a:lnTo>
              </a:path>
            </a:pathLst>
          </a:custGeom>
          <a:ln w="9525">
            <a:solidFill>
              <a:srgbClr val="000000"/>
            </a:solidFill>
            <a:prstDash val="sysDash"/>
          </a:ln>
        </p:spPr>
        <p:txBody>
          <a:bodyPr wrap="square" lIns="0" tIns="0" rIns="0" bIns="0" rtlCol="0"/>
          <a:lstStyle/>
          <a:p>
            <a:endParaRPr/>
          </a:p>
        </p:txBody>
      </p:sp>
      <p:sp>
        <p:nvSpPr>
          <p:cNvPr id="6" name="object 6"/>
          <p:cNvSpPr/>
          <p:nvPr/>
        </p:nvSpPr>
        <p:spPr>
          <a:xfrm>
            <a:off x="11501628" y="9144"/>
            <a:ext cx="664845" cy="257810"/>
          </a:xfrm>
          <a:custGeom>
            <a:avLst/>
            <a:gdLst/>
            <a:ahLst/>
            <a:cxnLst/>
            <a:rect l="l" t="t" r="r" b="b"/>
            <a:pathLst>
              <a:path w="664845" h="257810">
                <a:moveTo>
                  <a:pt x="664464" y="257555"/>
                </a:moveTo>
                <a:lnTo>
                  <a:pt x="618547" y="237263"/>
                </a:lnTo>
                <a:lnTo>
                  <a:pt x="572353" y="217263"/>
                </a:lnTo>
                <a:lnTo>
                  <a:pt x="525891" y="197554"/>
                </a:lnTo>
                <a:lnTo>
                  <a:pt x="479171" y="178136"/>
                </a:lnTo>
                <a:lnTo>
                  <a:pt x="432203" y="159011"/>
                </a:lnTo>
                <a:lnTo>
                  <a:pt x="384998" y="140176"/>
                </a:lnTo>
                <a:lnTo>
                  <a:pt x="337565" y="121634"/>
                </a:lnTo>
                <a:lnTo>
                  <a:pt x="289915" y="103383"/>
                </a:lnTo>
                <a:lnTo>
                  <a:pt x="242057" y="85423"/>
                </a:lnTo>
                <a:lnTo>
                  <a:pt x="194001" y="67755"/>
                </a:lnTo>
                <a:lnTo>
                  <a:pt x="145757" y="50379"/>
                </a:lnTo>
                <a:lnTo>
                  <a:pt x="97336" y="33294"/>
                </a:lnTo>
                <a:lnTo>
                  <a:pt x="48746" y="16501"/>
                </a:lnTo>
                <a:lnTo>
                  <a:pt x="0" y="0"/>
                </a:lnTo>
              </a:path>
            </a:pathLst>
          </a:custGeom>
          <a:ln w="9525">
            <a:solidFill>
              <a:srgbClr val="000000"/>
            </a:solidFill>
          </a:ln>
        </p:spPr>
        <p:txBody>
          <a:bodyPr wrap="square" lIns="0" tIns="0" rIns="0" bIns="0" rtlCol="0"/>
          <a:lstStyle/>
          <a:p>
            <a:endParaRPr/>
          </a:p>
        </p:txBody>
      </p:sp>
      <p:sp>
        <p:nvSpPr>
          <p:cNvPr id="7" name="object 7"/>
          <p:cNvSpPr/>
          <p:nvPr/>
        </p:nvSpPr>
        <p:spPr>
          <a:xfrm>
            <a:off x="10640568" y="5408676"/>
            <a:ext cx="1525905" cy="1435735"/>
          </a:xfrm>
          <a:custGeom>
            <a:avLst/>
            <a:gdLst/>
            <a:ahLst/>
            <a:cxnLst/>
            <a:rect l="l" t="t" r="r" b="b"/>
            <a:pathLst>
              <a:path w="1525904" h="1435734">
                <a:moveTo>
                  <a:pt x="0" y="1435608"/>
                </a:moveTo>
                <a:lnTo>
                  <a:pt x="39599" y="1403531"/>
                </a:lnTo>
                <a:lnTo>
                  <a:pt x="79112" y="1371302"/>
                </a:lnTo>
                <a:lnTo>
                  <a:pt x="118535" y="1338921"/>
                </a:lnTo>
                <a:lnTo>
                  <a:pt x="157865" y="1306389"/>
                </a:lnTo>
                <a:lnTo>
                  <a:pt x="197101" y="1273706"/>
                </a:lnTo>
                <a:lnTo>
                  <a:pt x="236240" y="1240872"/>
                </a:lnTo>
                <a:lnTo>
                  <a:pt x="275279" y="1207888"/>
                </a:lnTo>
                <a:lnTo>
                  <a:pt x="314215" y="1174754"/>
                </a:lnTo>
                <a:lnTo>
                  <a:pt x="353047" y="1141470"/>
                </a:lnTo>
                <a:lnTo>
                  <a:pt x="391772" y="1108038"/>
                </a:lnTo>
                <a:lnTo>
                  <a:pt x="430388" y="1074457"/>
                </a:lnTo>
                <a:lnTo>
                  <a:pt x="468891" y="1040728"/>
                </a:lnTo>
                <a:lnTo>
                  <a:pt x="507279" y="1006851"/>
                </a:lnTo>
                <a:lnTo>
                  <a:pt x="545551" y="972827"/>
                </a:lnTo>
                <a:lnTo>
                  <a:pt x="583703" y="938656"/>
                </a:lnTo>
                <a:lnTo>
                  <a:pt x="621732" y="904338"/>
                </a:lnTo>
                <a:lnTo>
                  <a:pt x="659638" y="869875"/>
                </a:lnTo>
                <a:lnTo>
                  <a:pt x="697416" y="835265"/>
                </a:lnTo>
                <a:lnTo>
                  <a:pt x="735064" y="800511"/>
                </a:lnTo>
                <a:lnTo>
                  <a:pt x="772581" y="765611"/>
                </a:lnTo>
                <a:lnTo>
                  <a:pt x="809963" y="730567"/>
                </a:lnTo>
                <a:lnTo>
                  <a:pt x="847208" y="695379"/>
                </a:lnTo>
                <a:lnTo>
                  <a:pt x="884313" y="660048"/>
                </a:lnTo>
                <a:lnTo>
                  <a:pt x="921277" y="624573"/>
                </a:lnTo>
                <a:lnTo>
                  <a:pt x="958096" y="588956"/>
                </a:lnTo>
                <a:lnTo>
                  <a:pt x="994768" y="553196"/>
                </a:lnTo>
                <a:lnTo>
                  <a:pt x="1031291" y="517295"/>
                </a:lnTo>
                <a:lnTo>
                  <a:pt x="1067662" y="481251"/>
                </a:lnTo>
                <a:lnTo>
                  <a:pt x="1103878" y="445067"/>
                </a:lnTo>
                <a:lnTo>
                  <a:pt x="1139937" y="408742"/>
                </a:lnTo>
                <a:lnTo>
                  <a:pt x="1175837" y="372277"/>
                </a:lnTo>
                <a:lnTo>
                  <a:pt x="1211576" y="335671"/>
                </a:lnTo>
                <a:lnTo>
                  <a:pt x="1247149" y="298927"/>
                </a:lnTo>
                <a:lnTo>
                  <a:pt x="1282556" y="262043"/>
                </a:lnTo>
                <a:lnTo>
                  <a:pt x="1317794" y="225021"/>
                </a:lnTo>
                <a:lnTo>
                  <a:pt x="1352859" y="187860"/>
                </a:lnTo>
                <a:lnTo>
                  <a:pt x="1387751" y="150562"/>
                </a:lnTo>
                <a:lnTo>
                  <a:pt x="1422465" y="113127"/>
                </a:lnTo>
                <a:lnTo>
                  <a:pt x="1457001" y="75554"/>
                </a:lnTo>
                <a:lnTo>
                  <a:pt x="1491354" y="37845"/>
                </a:lnTo>
                <a:lnTo>
                  <a:pt x="1525524" y="0"/>
                </a:lnTo>
              </a:path>
              <a:path w="1525904" h="1435734">
                <a:moveTo>
                  <a:pt x="163067" y="1435608"/>
                </a:moveTo>
                <a:lnTo>
                  <a:pt x="201898" y="1402397"/>
                </a:lnTo>
                <a:lnTo>
                  <a:pt x="240643" y="1369040"/>
                </a:lnTo>
                <a:lnTo>
                  <a:pt x="279301" y="1335538"/>
                </a:lnTo>
                <a:lnTo>
                  <a:pt x="317869" y="1301890"/>
                </a:lnTo>
                <a:lnTo>
                  <a:pt x="356345" y="1268097"/>
                </a:lnTo>
                <a:lnTo>
                  <a:pt x="394727" y="1234157"/>
                </a:lnTo>
                <a:lnTo>
                  <a:pt x="433013" y="1200072"/>
                </a:lnTo>
                <a:lnTo>
                  <a:pt x="471199" y="1165841"/>
                </a:lnTo>
                <a:lnTo>
                  <a:pt x="509285" y="1131464"/>
                </a:lnTo>
                <a:lnTo>
                  <a:pt x="547268" y="1096941"/>
                </a:lnTo>
                <a:lnTo>
                  <a:pt x="585145" y="1062273"/>
                </a:lnTo>
                <a:lnTo>
                  <a:pt x="622914" y="1027459"/>
                </a:lnTo>
                <a:lnTo>
                  <a:pt x="660573" y="992499"/>
                </a:lnTo>
                <a:lnTo>
                  <a:pt x="698120" y="957393"/>
                </a:lnTo>
                <a:lnTo>
                  <a:pt x="735552" y="922142"/>
                </a:lnTo>
                <a:lnTo>
                  <a:pt x="772868" y="886744"/>
                </a:lnTo>
                <a:lnTo>
                  <a:pt x="810065" y="851201"/>
                </a:lnTo>
                <a:lnTo>
                  <a:pt x="847140" y="815513"/>
                </a:lnTo>
                <a:lnTo>
                  <a:pt x="884092" y="779678"/>
                </a:lnTo>
                <a:lnTo>
                  <a:pt x="920918" y="743698"/>
                </a:lnTo>
                <a:lnTo>
                  <a:pt x="957616" y="707571"/>
                </a:lnTo>
                <a:lnTo>
                  <a:pt x="994183" y="671300"/>
                </a:lnTo>
                <a:lnTo>
                  <a:pt x="1030618" y="634882"/>
                </a:lnTo>
                <a:lnTo>
                  <a:pt x="1066918" y="598318"/>
                </a:lnTo>
                <a:lnTo>
                  <a:pt x="1103081" y="561609"/>
                </a:lnTo>
                <a:lnTo>
                  <a:pt x="1139105" y="524754"/>
                </a:lnTo>
                <a:lnTo>
                  <a:pt x="1174987" y="487753"/>
                </a:lnTo>
                <a:lnTo>
                  <a:pt x="1210725" y="450607"/>
                </a:lnTo>
                <a:lnTo>
                  <a:pt x="1246318" y="413314"/>
                </a:lnTo>
                <a:lnTo>
                  <a:pt x="1281761" y="375876"/>
                </a:lnTo>
                <a:lnTo>
                  <a:pt x="1317054" y="338292"/>
                </a:lnTo>
                <a:lnTo>
                  <a:pt x="1352195" y="300563"/>
                </a:lnTo>
                <a:lnTo>
                  <a:pt x="1387180" y="262687"/>
                </a:lnTo>
                <a:lnTo>
                  <a:pt x="1422007" y="224666"/>
                </a:lnTo>
                <a:lnTo>
                  <a:pt x="1456675" y="186499"/>
                </a:lnTo>
                <a:lnTo>
                  <a:pt x="1491182" y="148186"/>
                </a:lnTo>
                <a:lnTo>
                  <a:pt x="1525524" y="109728"/>
                </a:lnTo>
              </a:path>
            </a:pathLst>
          </a:custGeom>
          <a:ln w="9525">
            <a:solidFill>
              <a:srgbClr val="000000"/>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90" y="0"/>
            <a:ext cx="5174361" cy="6856983"/>
          </a:xfrm>
          <a:prstGeom prst="rect">
            <a:avLst/>
          </a:prstGeom>
        </p:spPr>
      </p:pic>
      <p:sp>
        <p:nvSpPr>
          <p:cNvPr id="9" name="object 9"/>
          <p:cNvSpPr/>
          <p:nvPr/>
        </p:nvSpPr>
        <p:spPr>
          <a:xfrm>
            <a:off x="10978895" y="5693664"/>
            <a:ext cx="1187450" cy="1150620"/>
          </a:xfrm>
          <a:custGeom>
            <a:avLst/>
            <a:gdLst/>
            <a:ahLst/>
            <a:cxnLst/>
            <a:rect l="l" t="t" r="r" b="b"/>
            <a:pathLst>
              <a:path w="1187450" h="1150620">
                <a:moveTo>
                  <a:pt x="0" y="1150620"/>
                </a:moveTo>
                <a:lnTo>
                  <a:pt x="37932" y="1117704"/>
                </a:lnTo>
                <a:lnTo>
                  <a:pt x="75758" y="1084658"/>
                </a:lnTo>
                <a:lnTo>
                  <a:pt x="113477" y="1051483"/>
                </a:lnTo>
                <a:lnTo>
                  <a:pt x="151087" y="1018179"/>
                </a:lnTo>
                <a:lnTo>
                  <a:pt x="188586" y="984747"/>
                </a:lnTo>
                <a:lnTo>
                  <a:pt x="225973" y="951189"/>
                </a:lnTo>
                <a:lnTo>
                  <a:pt x="263246" y="917504"/>
                </a:lnTo>
                <a:lnTo>
                  <a:pt x="300404" y="883693"/>
                </a:lnTo>
                <a:lnTo>
                  <a:pt x="337445" y="849759"/>
                </a:lnTo>
                <a:lnTo>
                  <a:pt x="374367" y="815700"/>
                </a:lnTo>
                <a:lnTo>
                  <a:pt x="411169" y="781518"/>
                </a:lnTo>
                <a:lnTo>
                  <a:pt x="447849" y="747214"/>
                </a:lnTo>
                <a:lnTo>
                  <a:pt x="484406" y="712788"/>
                </a:lnTo>
                <a:lnTo>
                  <a:pt x="520838" y="678242"/>
                </a:lnTo>
                <a:lnTo>
                  <a:pt x="557144" y="643576"/>
                </a:lnTo>
                <a:lnTo>
                  <a:pt x="593321" y="608791"/>
                </a:lnTo>
                <a:lnTo>
                  <a:pt x="629369" y="573888"/>
                </a:lnTo>
                <a:lnTo>
                  <a:pt x="665286" y="538867"/>
                </a:lnTo>
                <a:lnTo>
                  <a:pt x="701069" y="503730"/>
                </a:lnTo>
                <a:lnTo>
                  <a:pt x="736718" y="468476"/>
                </a:lnTo>
                <a:lnTo>
                  <a:pt x="772231" y="433108"/>
                </a:lnTo>
                <a:lnTo>
                  <a:pt x="807607" y="397625"/>
                </a:lnTo>
                <a:lnTo>
                  <a:pt x="842843" y="362029"/>
                </a:lnTo>
                <a:lnTo>
                  <a:pt x="877938" y="326320"/>
                </a:lnTo>
                <a:lnTo>
                  <a:pt x="912891" y="290499"/>
                </a:lnTo>
                <a:lnTo>
                  <a:pt x="947700" y="254567"/>
                </a:lnTo>
                <a:lnTo>
                  <a:pt x="982363" y="218525"/>
                </a:lnTo>
                <a:lnTo>
                  <a:pt x="1016879" y="182373"/>
                </a:lnTo>
                <a:lnTo>
                  <a:pt x="1051246" y="146113"/>
                </a:lnTo>
                <a:lnTo>
                  <a:pt x="1085463" y="109744"/>
                </a:lnTo>
                <a:lnTo>
                  <a:pt x="1119528" y="73269"/>
                </a:lnTo>
                <a:lnTo>
                  <a:pt x="1153439" y="36687"/>
                </a:lnTo>
                <a:lnTo>
                  <a:pt x="1187196" y="0"/>
                </a:lnTo>
              </a:path>
              <a:path w="1187450" h="1150620">
                <a:moveTo>
                  <a:pt x="307848" y="1150620"/>
                </a:moveTo>
                <a:lnTo>
                  <a:pt x="346881" y="1117670"/>
                </a:lnTo>
                <a:lnTo>
                  <a:pt x="385857" y="1084562"/>
                </a:lnTo>
                <a:lnTo>
                  <a:pt x="424773" y="1051296"/>
                </a:lnTo>
                <a:lnTo>
                  <a:pt x="463629" y="1017876"/>
                </a:lnTo>
                <a:lnTo>
                  <a:pt x="502420" y="984303"/>
                </a:lnTo>
                <a:lnTo>
                  <a:pt x="541146" y="950580"/>
                </a:lnTo>
                <a:lnTo>
                  <a:pt x="579803" y="916710"/>
                </a:lnTo>
                <a:lnTo>
                  <a:pt x="618390" y="882694"/>
                </a:lnTo>
                <a:lnTo>
                  <a:pt x="656904" y="848535"/>
                </a:lnTo>
                <a:lnTo>
                  <a:pt x="695343" y="814236"/>
                </a:lnTo>
                <a:lnTo>
                  <a:pt x="733704" y="779798"/>
                </a:lnTo>
                <a:lnTo>
                  <a:pt x="771986" y="745225"/>
                </a:lnTo>
                <a:lnTo>
                  <a:pt x="810187" y="710517"/>
                </a:lnTo>
                <a:lnTo>
                  <a:pt x="848303" y="675679"/>
                </a:lnTo>
                <a:lnTo>
                  <a:pt x="886333" y="640712"/>
                </a:lnTo>
                <a:lnTo>
                  <a:pt x="924274" y="605618"/>
                </a:lnTo>
                <a:lnTo>
                  <a:pt x="962125" y="570400"/>
                </a:lnTo>
                <a:lnTo>
                  <a:pt x="999883" y="535060"/>
                </a:lnTo>
                <a:lnTo>
                  <a:pt x="1037545" y="499601"/>
                </a:lnTo>
                <a:lnTo>
                  <a:pt x="1075110" y="464024"/>
                </a:lnTo>
                <a:lnTo>
                  <a:pt x="1112574" y="428333"/>
                </a:lnTo>
                <a:lnTo>
                  <a:pt x="1149937" y="392529"/>
                </a:lnTo>
                <a:lnTo>
                  <a:pt x="1187196" y="356616"/>
                </a:lnTo>
              </a:path>
            </a:pathLst>
          </a:custGeom>
          <a:ln w="9525">
            <a:solidFill>
              <a:srgbClr val="000000"/>
            </a:solidFill>
          </a:ln>
        </p:spPr>
        <p:txBody>
          <a:bodyPr wrap="square" lIns="0" tIns="0" rIns="0" bIns="0" rtlCol="0"/>
          <a:lstStyle/>
          <a:p>
            <a:endParaRPr/>
          </a:p>
        </p:txBody>
      </p:sp>
      <p:sp>
        <p:nvSpPr>
          <p:cNvPr id="10" name="object 10"/>
          <p:cNvSpPr/>
          <p:nvPr/>
        </p:nvSpPr>
        <p:spPr>
          <a:xfrm>
            <a:off x="800100" y="1699260"/>
            <a:ext cx="3674745" cy="502920"/>
          </a:xfrm>
          <a:custGeom>
            <a:avLst/>
            <a:gdLst/>
            <a:ahLst/>
            <a:cxnLst/>
            <a:rect l="l" t="t" r="r" b="b"/>
            <a:pathLst>
              <a:path w="3674745" h="502919">
                <a:moveTo>
                  <a:pt x="3674364" y="0"/>
                </a:moveTo>
                <a:lnTo>
                  <a:pt x="0" y="0"/>
                </a:lnTo>
                <a:lnTo>
                  <a:pt x="0" y="502920"/>
                </a:lnTo>
                <a:lnTo>
                  <a:pt x="3674364" y="502920"/>
                </a:lnTo>
                <a:lnTo>
                  <a:pt x="3674364" y="0"/>
                </a:lnTo>
                <a:close/>
              </a:path>
            </a:pathLst>
          </a:custGeom>
          <a:solidFill>
            <a:srgbClr val="539E39"/>
          </a:solidFill>
        </p:spPr>
        <p:txBody>
          <a:bodyPr wrap="square" lIns="0" tIns="0" rIns="0" bIns="0" rtlCol="0"/>
          <a:lstStyle/>
          <a:p>
            <a:endParaRPr/>
          </a:p>
        </p:txBody>
      </p:sp>
      <p:sp>
        <p:nvSpPr>
          <p:cNvPr id="11" name="object 11"/>
          <p:cNvSpPr/>
          <p:nvPr/>
        </p:nvSpPr>
        <p:spPr>
          <a:xfrm>
            <a:off x="2482595" y="4898135"/>
            <a:ext cx="315595" cy="271780"/>
          </a:xfrm>
          <a:custGeom>
            <a:avLst/>
            <a:gdLst/>
            <a:ahLst/>
            <a:cxnLst/>
            <a:rect l="l" t="t" r="r" b="b"/>
            <a:pathLst>
              <a:path w="315594" h="271779">
                <a:moveTo>
                  <a:pt x="315468" y="0"/>
                </a:moveTo>
                <a:lnTo>
                  <a:pt x="0" y="0"/>
                </a:lnTo>
                <a:lnTo>
                  <a:pt x="157734" y="271271"/>
                </a:lnTo>
                <a:lnTo>
                  <a:pt x="315468" y="0"/>
                </a:lnTo>
                <a:close/>
              </a:path>
            </a:pathLst>
          </a:custGeom>
          <a:solidFill>
            <a:srgbClr val="539E39"/>
          </a:solidFill>
        </p:spPr>
        <p:txBody>
          <a:bodyPr wrap="square" lIns="0" tIns="0" rIns="0" bIns="0" rtlCol="0"/>
          <a:lstStyle/>
          <a:p>
            <a:endParaRPr/>
          </a:p>
        </p:txBody>
      </p:sp>
      <p:sp>
        <p:nvSpPr>
          <p:cNvPr id="12" name="object 12"/>
          <p:cNvSpPr txBox="1"/>
          <p:nvPr/>
        </p:nvSpPr>
        <p:spPr>
          <a:xfrm>
            <a:off x="806195" y="2275332"/>
            <a:ext cx="3668395" cy="1577355"/>
          </a:xfrm>
          <a:prstGeom prst="rect">
            <a:avLst/>
          </a:prstGeom>
          <a:solidFill>
            <a:srgbClr val="539E39"/>
          </a:solidFill>
        </p:spPr>
        <p:txBody>
          <a:bodyPr vert="horz" wrap="square" lIns="0" tIns="0" rIns="0" bIns="0" rtlCol="0">
            <a:spAutoFit/>
          </a:bodyPr>
          <a:lstStyle/>
          <a:p>
            <a:pPr>
              <a:lnSpc>
                <a:spcPct val="100000"/>
              </a:lnSpc>
            </a:pPr>
            <a:endParaRPr sz="4000" dirty="0">
              <a:latin typeface="Times New Roman"/>
              <a:cs typeface="Times New Roman"/>
            </a:endParaRPr>
          </a:p>
          <a:p>
            <a:pPr marL="370205">
              <a:lnSpc>
                <a:spcPct val="100000"/>
              </a:lnSpc>
              <a:spcBef>
                <a:spcPts val="2665"/>
              </a:spcBef>
            </a:pPr>
            <a:r>
              <a:rPr sz="4000" spc="-155" dirty="0">
                <a:solidFill>
                  <a:srgbClr val="FFFDFF"/>
                </a:solidFill>
                <a:latin typeface="Calibri Light"/>
                <a:cs typeface="Calibri Light"/>
              </a:rPr>
              <a:t>C</a:t>
            </a:r>
            <a:r>
              <a:rPr sz="4000" spc="-145" dirty="0">
                <a:solidFill>
                  <a:srgbClr val="FFFDFF"/>
                </a:solidFill>
                <a:latin typeface="Calibri Light"/>
                <a:cs typeface="Calibri Light"/>
              </a:rPr>
              <a:t>l</a:t>
            </a:r>
            <a:r>
              <a:rPr sz="4000" spc="-150" dirty="0">
                <a:solidFill>
                  <a:srgbClr val="FFFDFF"/>
                </a:solidFill>
                <a:latin typeface="Calibri Light"/>
                <a:cs typeface="Calibri Light"/>
              </a:rPr>
              <a:t>as</a:t>
            </a:r>
            <a:r>
              <a:rPr sz="4000" spc="-5" dirty="0">
                <a:solidFill>
                  <a:srgbClr val="FFFDFF"/>
                </a:solidFill>
                <a:latin typeface="Calibri Light"/>
                <a:cs typeface="Calibri Light"/>
              </a:rPr>
              <a:t>s</a:t>
            </a:r>
            <a:r>
              <a:rPr sz="4000" spc="-320" dirty="0">
                <a:solidFill>
                  <a:srgbClr val="FFFDFF"/>
                </a:solidFill>
                <a:latin typeface="Calibri Light"/>
                <a:cs typeface="Calibri Light"/>
              </a:rPr>
              <a:t> </a:t>
            </a:r>
            <a:r>
              <a:rPr lang="en-US" sz="4000" spc="-515" dirty="0">
                <a:solidFill>
                  <a:srgbClr val="FFFDFF"/>
                </a:solidFill>
                <a:latin typeface="Calibri Light"/>
                <a:cs typeface="Calibri Light"/>
              </a:rPr>
              <a:t>Activities</a:t>
            </a:r>
            <a:endParaRPr sz="4000" dirty="0">
              <a:latin typeface="Calibri Light"/>
              <a:cs typeface="Calibri Light"/>
            </a:endParaRPr>
          </a:p>
        </p:txBody>
      </p:sp>
      <p:sp>
        <p:nvSpPr>
          <p:cNvPr id="13" name="object 13"/>
          <p:cNvSpPr txBox="1"/>
          <p:nvPr/>
        </p:nvSpPr>
        <p:spPr>
          <a:xfrm>
            <a:off x="4995798" y="1607057"/>
            <a:ext cx="6626225" cy="4027256"/>
          </a:xfrm>
          <a:prstGeom prst="rect">
            <a:avLst/>
          </a:prstGeom>
        </p:spPr>
        <p:txBody>
          <a:bodyPr vert="horz" wrap="square" lIns="0" tIns="12700" rIns="0" bIns="0" rtlCol="0">
            <a:spAutoFit/>
          </a:bodyPr>
          <a:lstStyle/>
          <a:p>
            <a:pPr marL="241300" marR="5080" indent="-228600">
              <a:lnSpc>
                <a:spcPct val="120000"/>
              </a:lnSpc>
              <a:spcBef>
                <a:spcPts val="100"/>
              </a:spcBef>
              <a:buClr>
                <a:srgbClr val="539E39"/>
              </a:buClr>
              <a:buSzPct val="108333"/>
              <a:buFont typeface="Wingdings"/>
              <a:buChar char=""/>
              <a:tabLst>
                <a:tab pos="241300" algn="l"/>
              </a:tabLst>
            </a:pPr>
            <a:r>
              <a:rPr lang="en-US" spc="55" dirty="0">
                <a:latin typeface="Cambria"/>
                <a:cs typeface="Cambria"/>
              </a:rPr>
              <a:t>Write a template function that returns the average of all the elements of an array. The arguments to the function should be the array name and the size of the array (type </a:t>
            </a:r>
            <a:r>
              <a:rPr lang="en-US" spc="55" dirty="0" err="1">
                <a:latin typeface="Cambria"/>
                <a:cs typeface="Cambria"/>
              </a:rPr>
              <a:t>int</a:t>
            </a:r>
            <a:r>
              <a:rPr lang="en-US" spc="55" dirty="0">
                <a:latin typeface="Cambria"/>
                <a:cs typeface="Cambria"/>
              </a:rPr>
              <a:t>). In main(), exercise the function with arrays of type </a:t>
            </a:r>
            <a:r>
              <a:rPr lang="en-US" spc="55" dirty="0" err="1">
                <a:latin typeface="Cambria"/>
                <a:cs typeface="Cambria"/>
              </a:rPr>
              <a:t>int</a:t>
            </a:r>
            <a:r>
              <a:rPr lang="en-US" spc="55" dirty="0">
                <a:latin typeface="Cambria"/>
                <a:cs typeface="Cambria"/>
              </a:rPr>
              <a:t>, long, double, and char.</a:t>
            </a:r>
          </a:p>
          <a:p>
            <a:pPr marL="241300" marR="5080" indent="-228600">
              <a:lnSpc>
                <a:spcPct val="120000"/>
              </a:lnSpc>
              <a:spcBef>
                <a:spcPts val="100"/>
              </a:spcBef>
              <a:buClr>
                <a:srgbClr val="539E39"/>
              </a:buClr>
              <a:buSzPct val="108333"/>
              <a:buFont typeface="Wingdings"/>
              <a:buChar char=""/>
              <a:tabLst>
                <a:tab pos="241300" algn="l"/>
              </a:tabLst>
            </a:pPr>
            <a:endParaRPr lang="en-US" sz="1800" spc="55" dirty="0">
              <a:latin typeface="Cambria"/>
              <a:cs typeface="Cambria"/>
            </a:endParaRPr>
          </a:p>
          <a:p>
            <a:pPr marL="241300" marR="5080" indent="-228600">
              <a:lnSpc>
                <a:spcPct val="120000"/>
              </a:lnSpc>
              <a:spcBef>
                <a:spcPts val="100"/>
              </a:spcBef>
              <a:buClr>
                <a:srgbClr val="539E39"/>
              </a:buClr>
              <a:buSzPct val="108333"/>
              <a:buFont typeface="Wingdings"/>
              <a:buChar char=""/>
              <a:tabLst>
                <a:tab pos="241300" algn="l"/>
              </a:tabLst>
            </a:pPr>
            <a:r>
              <a:rPr lang="en-US" dirty="0">
                <a:latin typeface="Cambria"/>
                <a:cs typeface="Cambria"/>
              </a:rPr>
              <a:t>Create a function called swaps() that interchanges the values of the two arguments sent to it. (You will probably want to pass these arguments by reference.) Make the function into a template, so it can be used with all numerical data types (char, </a:t>
            </a:r>
            <a:r>
              <a:rPr lang="en-US" dirty="0" err="1">
                <a:latin typeface="Cambria"/>
                <a:cs typeface="Cambria"/>
              </a:rPr>
              <a:t>int</a:t>
            </a:r>
            <a:r>
              <a:rPr lang="en-US" dirty="0">
                <a:latin typeface="Cambria"/>
                <a:cs typeface="Cambria"/>
              </a:rPr>
              <a:t>, float, and so on). Write a main() program to exercise the function with several types.</a:t>
            </a:r>
            <a:endParaRPr sz="1800" dirty="0">
              <a:latin typeface="Cambria"/>
              <a:cs typeface="Cambria"/>
            </a:endParaRPr>
          </a:p>
        </p:txBody>
      </p:sp>
    </p:spTree>
    <p:extLst>
      <p:ext uri="{BB962C8B-B14F-4D97-AF65-F5344CB8AC3E}">
        <p14:creationId xmlns:p14="http://schemas.microsoft.com/office/powerpoint/2010/main" val="2052579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948</TotalTime>
  <Words>1866</Words>
  <Application>Microsoft Office PowerPoint</Application>
  <PresentationFormat>Widescreen</PresentationFormat>
  <Paragraphs>233</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Calibri Light</vt:lpstr>
      <vt:lpstr>Cambria</vt:lpstr>
      <vt:lpstr>Consolas</vt:lpstr>
      <vt:lpstr>Lato</vt:lpstr>
      <vt:lpstr>Times New Roman</vt:lpstr>
      <vt:lpstr>Trebuchet MS</vt:lpstr>
      <vt:lpstr>Wingdings</vt:lpstr>
      <vt:lpstr>Office Theme</vt:lpstr>
      <vt:lpstr>Object Oriented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Name Depends on Context</vt:lpstr>
      <vt:lpstr>Class Name Depends on Context</vt:lpstr>
      <vt:lpstr>Class Template Inheritance in C++</vt:lpstr>
      <vt:lpstr>Class Template Inheritance in C++</vt:lpstr>
      <vt:lpstr>The UML and Templates</vt:lpstr>
      <vt:lpstr>Class Activity</vt:lpstr>
      <vt:lpstr>Standard Template Library (STL)</vt:lpstr>
      <vt:lpstr>Components of STL</vt:lpstr>
      <vt:lpstr>Containers</vt:lpstr>
      <vt:lpstr>PowerPoint Presentation</vt:lpstr>
      <vt:lpstr>Algorithms</vt:lpstr>
      <vt:lpstr>Iterators</vt:lpstr>
      <vt:lpstr>Vector In C++ STL</vt:lpstr>
      <vt:lpstr>Vectors in C++</vt:lpstr>
      <vt:lpstr>Vectors in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Zupash Awais BULC</dc:creator>
  <cp:lastModifiedBy>Ahmad Arslan</cp:lastModifiedBy>
  <cp:revision>24</cp:revision>
  <dcterms:created xsi:type="dcterms:W3CDTF">2023-01-04T07:33:45Z</dcterms:created>
  <dcterms:modified xsi:type="dcterms:W3CDTF">2023-01-20T04:25:33Z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2022-01-06T00:00:00Z</vt:filetime>
  </property>
  <property fmtid="{D5CDD505-2E9C-101B-9397-08002B2CF9AE}" pid="3" name="Creator">
    <vt:lpwstr>Microsoft® PowerPoint® for Microsoft 365</vt:lpwstr>
  </property>
  <property fmtid="{D5CDD505-2E9C-101B-9397-08002B2CF9AE}" pid="4" name="LastSaved">
    <vt:filetime>2023-01-04T00:00:00Z</vt:filetime>
  </property>
</Properties>
</file>