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9" r:id="rId3"/>
    <p:sldId id="280" r:id="rId4"/>
    <p:sldId id="285" r:id="rId5"/>
    <p:sldId id="286" r:id="rId6"/>
    <p:sldId id="306" r:id="rId7"/>
    <p:sldId id="310" r:id="rId8"/>
    <p:sldId id="308" r:id="rId9"/>
    <p:sldId id="281" r:id="rId10"/>
    <p:sldId id="309" r:id="rId11"/>
    <p:sldId id="311" r:id="rId12"/>
    <p:sldId id="282" r:id="rId13"/>
    <p:sldId id="313" r:id="rId14"/>
    <p:sldId id="312" r:id="rId15"/>
    <p:sldId id="314" r:id="rId16"/>
    <p:sldId id="315" r:id="rId17"/>
    <p:sldId id="287" r:id="rId18"/>
    <p:sldId id="317" r:id="rId19"/>
    <p:sldId id="318" r:id="rId20"/>
    <p:sldId id="319" r:id="rId21"/>
    <p:sldId id="3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967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B1C-A85A-48CE-9BCF-0295902C04F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75457-99B2-4ED4-ADE9-96B314ED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6012-4FD4-4B4A-8B16-05ECD9CD901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C7B1-0470-4283-8E09-19B8C477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passed to the function</a:t>
            </a:r>
          </a:p>
          <a:p>
            <a:r>
              <a:rPr lang="en-US" dirty="0"/>
              <a:t>Object as a return type</a:t>
            </a:r>
          </a:p>
          <a:p>
            <a:r>
              <a:rPr lang="en-US"/>
              <a:t>Operator overloading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7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7A33D65-A108-E3E3-94C5-76D30FE3C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142399"/>
              </p:ext>
            </p:extLst>
          </p:nvPr>
        </p:nvGraphicFramePr>
        <p:xfrm>
          <a:off x="964096" y="1462146"/>
          <a:ext cx="10515600" cy="5030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5335">
                  <a:extLst>
                    <a:ext uri="{9D8B030D-6E8A-4147-A177-3AD203B41FA5}">
                      <a16:colId xmlns:a16="http://schemas.microsoft.com/office/drawing/2014/main" val="744065225"/>
                    </a:ext>
                  </a:extLst>
                </a:gridCol>
                <a:gridCol w="5170265">
                  <a:extLst>
                    <a:ext uri="{9D8B030D-6E8A-4147-A177-3AD203B41FA5}">
                      <a16:colId xmlns:a16="http://schemas.microsoft.com/office/drawing/2014/main" val="2769504353"/>
                    </a:ext>
                  </a:extLst>
                </a:gridCol>
              </a:tblGrid>
              <a:tr h="335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Private Members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455435"/>
                  </a:ext>
                </a:extLst>
              </a:tr>
              <a:tr h="335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Km (kilometers), hr (hours)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Integer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743470"/>
                  </a:ext>
                </a:extLst>
              </a:tr>
              <a:tr h="3353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Public Member: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430097"/>
                  </a:ext>
                </a:extLst>
              </a:tr>
              <a:tr h="10061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Travel()  ( default constructor initializes both members to 0).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none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414253"/>
                  </a:ext>
                </a:extLst>
              </a:tr>
              <a:tr h="6707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Input()        Detail: takes inputs from user 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void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816449"/>
                  </a:ext>
                </a:extLst>
              </a:tr>
              <a:tr h="6707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displaydata()                  Detail: Function to display the data members on the screen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Void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800384"/>
                  </a:ext>
                </a:extLst>
              </a:tr>
              <a:tr h="1676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Sum(object as parameter)      Detail: that takes an object as parameter of type as class and adds kilometers and hours of calling object and the parameter and displays values.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void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81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4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CE5D73-048A-14C9-62FC-4D1040A3D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631715"/>
              </p:ext>
            </p:extLst>
          </p:nvPr>
        </p:nvGraphicFramePr>
        <p:xfrm>
          <a:off x="1063486" y="1690688"/>
          <a:ext cx="10416209" cy="4802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94813">
                  <a:extLst>
                    <a:ext uri="{9D8B030D-6E8A-4147-A177-3AD203B41FA5}">
                      <a16:colId xmlns:a16="http://schemas.microsoft.com/office/drawing/2014/main" val="2683612165"/>
                    </a:ext>
                  </a:extLst>
                </a:gridCol>
                <a:gridCol w="5121396">
                  <a:extLst>
                    <a:ext uri="{9D8B030D-6E8A-4147-A177-3AD203B41FA5}">
                      <a16:colId xmlns:a16="http://schemas.microsoft.com/office/drawing/2014/main" val="1069523621"/>
                    </a:ext>
                  </a:extLst>
                </a:gridCol>
              </a:tblGrid>
              <a:tr h="3389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Private Members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575843"/>
                  </a:ext>
                </a:extLst>
              </a:tr>
              <a:tr h="3389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hrs(hours), min(minutes)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Integer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277419"/>
                  </a:ext>
                </a:extLst>
              </a:tr>
              <a:tr h="3389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Public Member: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904323"/>
                  </a:ext>
                </a:extLst>
              </a:tr>
              <a:tr h="10169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Time()  ( default constructor initializes both members to 0).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none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31257"/>
                  </a:ext>
                </a:extLst>
              </a:tr>
              <a:tr h="10169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TInput()        Detail: takes inputs as minutes and hours from user 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void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643482"/>
                  </a:ext>
                </a:extLst>
              </a:tr>
              <a:tr h="6779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displaydataT()                  Detail: Function to display the data members on the screen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Void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699545"/>
                  </a:ext>
                </a:extLst>
              </a:tr>
              <a:tr h="1073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time sum(time)</a:t>
                      </a:r>
                      <a:r>
                        <a:rPr lang="en-GB" sz="2000">
                          <a:effectLst/>
                        </a:rPr>
                        <a:t> </a:t>
                      </a:r>
                      <a:r>
                        <a:rPr lang="en-GB" sz="1800">
                          <a:effectLst/>
                        </a:rPr>
                        <a:t> Detail: that takes an object as parameter of type as class and adds to sum two-time object &amp; return time)      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void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67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9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(Binary 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8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</a:rPr>
              <a:t>Operator overloading is an important concept in C++. It is a type of polymorphism in which an operator is overloaded to give user-defined meaning to it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An operator which contains two operands to perform a mathematical operation is called the Binary Operator Overloading.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It is a polymorphic compile technique where a single operator can perform various functionalities by taking two operands from the programmer or user.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There are multiple binary operators like </a:t>
            </a:r>
            <a:r>
              <a:rPr lang="en-US" sz="2400" b="1" dirty="0">
                <a:latin typeface="Times New Roman" panose="02020603050405020304" pitchFamily="18" charset="0"/>
              </a:rPr>
              <a:t>+, -, *, /,%,</a:t>
            </a:r>
            <a:r>
              <a:rPr lang="en-US" sz="2400" dirty="0">
                <a:latin typeface="Times New Roman" panose="02020603050405020304" pitchFamily="18" charset="0"/>
              </a:rPr>
              <a:t> etc., that can directly manipulate or overload the object of a class.</a:t>
            </a:r>
          </a:p>
        </p:txBody>
      </p:sp>
    </p:spTree>
    <p:extLst>
      <p:ext uri="{BB962C8B-B14F-4D97-AF65-F5344CB8AC3E}">
        <p14:creationId xmlns:p14="http://schemas.microsoft.com/office/powerpoint/2010/main" val="337866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pic>
        <p:nvPicPr>
          <p:cNvPr id="6" name="Picture 5" descr="Image result for structure of program for operator overloading">
            <a:extLst>
              <a:ext uri="{FF2B5EF4-FFF2-40B4-BE49-F238E27FC236}">
                <a16:creationId xmlns:a16="http://schemas.microsoft.com/office/drawing/2014/main" id="{3F23E0CD-EAAD-2F4D-57FB-01837718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22" y="1375283"/>
            <a:ext cx="9862755" cy="5330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19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(+) (main.cpp)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object1, object2;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*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id2;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your name: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cin.getline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30);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student ID: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3400425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your name: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cin.getline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30);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Enter student ID: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id2;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object1.set_name(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object1.set_id(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object2.set_name(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object2.set_id(id2);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object1.get_name();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object1.get_id();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170DB-5017-0D26-9D00-A30B6C89F1BD}"/>
              </a:ext>
            </a:extLst>
          </p:cNvPr>
          <p:cNvSpPr txBox="1">
            <a:spLocks/>
          </p:cNvSpPr>
          <p:nvPr/>
        </p:nvSpPr>
        <p:spPr>
          <a:xfrm>
            <a:off x="7296150" y="13573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object2.get_name();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object2.get_id();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Operator Overloading Concept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object3 = object1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object3.display();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56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(+) (</a:t>
            </a:r>
            <a:r>
              <a:rPr lang="en-US" dirty="0" err="1"/>
              <a:t>Heaer.h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student();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5254625" y="20462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885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(+) (Source1.cpp)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557339"/>
            <a:ext cx="3776663" cy="50244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&lt;string.h&gt;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::student()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+ 1];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3957638" y="1463677"/>
            <a:ext cx="10515600" cy="494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id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170DB-5017-0D26-9D00-A30B6C89F1BD}"/>
              </a:ext>
            </a:extLst>
          </p:cNvPr>
          <p:cNvSpPr txBox="1">
            <a:spLocks/>
          </p:cNvSpPr>
          <p:nvPr/>
        </p:nvSpPr>
        <p:spPr>
          <a:xfrm>
            <a:off x="6919913" y="1358902"/>
            <a:ext cx="10515600" cy="5157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operator+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Current Student name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Current Student id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Current Student name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.name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Current Student id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.id 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save_data.id = id +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others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.id;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Addition of both id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03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D8435-CFB2-B5FA-7421-E3F38255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86" y="1347426"/>
            <a:ext cx="6687028" cy="491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1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80"/>
            <a:ext cx="10515600" cy="4351338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Write a C++ program that initially takes the length of the two matrixes from the user and puts the values in both matrixes, then performs addition using the operator overloading concept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3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(+) (</a:t>
            </a:r>
            <a:r>
              <a:rPr lang="en-US" dirty="0" err="1"/>
              <a:t>Header.h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73" y="1425575"/>
            <a:ext cx="3263265" cy="5024437"/>
          </a:xfrm>
        </p:spPr>
        <p:txBody>
          <a:bodyPr>
            <a:normAutofit fontScale="62500" lnSpcReduction="20000"/>
          </a:bodyPr>
          <a:lstStyle/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once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&lt;iostream&gt;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std;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matrix_addition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rows, cols;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matrix_addition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set_rows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Enter the number of rows: 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rows;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rows;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set_cols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Enter the number of column: 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cols;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cols;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4CE1E-53E2-FABE-1A4E-012AD2F6D630}"/>
              </a:ext>
            </a:extLst>
          </p:cNvPr>
          <p:cNvSpPr txBox="1">
            <a:spLocks/>
          </p:cNvSpPr>
          <p:nvPr/>
        </p:nvSpPr>
        <p:spPr>
          <a:xfrm>
            <a:off x="4524168" y="1425575"/>
            <a:ext cx="10515600" cy="494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	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 [rows];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rows;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[cols];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rows;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j = 0; j &lt; cols;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show_data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rows;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j = 0; j &lt; cols;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"\t"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7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passed to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Objects of class can also be passed as parameters in member functions. The same method of passing as in user-defined functions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4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(+) (</a:t>
            </a:r>
            <a:r>
              <a:rPr lang="en-US" dirty="0" err="1"/>
              <a:t>Header.h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73" y="1425575"/>
            <a:ext cx="10049827" cy="5024437"/>
          </a:xfrm>
        </p:spPr>
        <p:txBody>
          <a:bodyPr>
            <a:normAutofit fontScale="77500" lnSpcReduction="20000"/>
          </a:bodyPr>
          <a:lstStyle/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operator +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matrix_addition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 [rows];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rows;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[cols];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&lt; rows;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++)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j = 0; j &lt; cols;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 + </a:t>
            </a:r>
            <a:r>
              <a:rPr lang="en-US" sz="180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.twodarr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 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save_data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][j];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"\t"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8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(+) (Source.cpp)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73" y="1425575"/>
            <a:ext cx="10049827" cy="5024437"/>
          </a:xfrm>
        </p:spPr>
        <p:txBody>
          <a:bodyPr>
            <a:normAutofit fontScale="70000" lnSpcReduction="20000"/>
          </a:bodyPr>
          <a:lstStyle/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&lt;iostream&gt;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std;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matrix_addition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obj1, obj2;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obj1.set_rows();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obj1.set_cols();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obj2.set_rows();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obj2.set_cols();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obj1.set_data();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obj2.set_data();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obj1.show_data();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obj2.show_data();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obj1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obj2;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system(</a:t>
            </a:r>
            <a:r>
              <a:rPr lang="en-US" sz="18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Low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obj1, obj2, obj3;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obj1.set_name(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"Umer Arshad"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obj1.set_marks(66);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obj2.set_name(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"Hassan"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obj2.set_marks(86);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obj1.get_name();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obj1.get_marks();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obj2.get_name();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obj2.get_marks();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2D93E1-0108-6BD7-18D2-D92439E97BB2}"/>
              </a:ext>
            </a:extLst>
          </p:cNvPr>
          <p:cNvSpPr txBox="1">
            <a:spLocks/>
          </p:cNvSpPr>
          <p:nvPr/>
        </p:nvSpPr>
        <p:spPr>
          <a:xfrm>
            <a:off x="5052695" y="18129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object passed to the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obj3.calculation_marks(obj1, obj2);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955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Header.h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Object passed to the function understand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student();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CB0C2C-53EC-4249-94F3-F76402B026CD}"/>
              </a:ext>
            </a:extLst>
          </p:cNvPr>
          <p:cNvSpPr txBox="1">
            <a:spLocks/>
          </p:cNvSpPr>
          <p:nvPr/>
        </p:nvSpPr>
        <p:spPr>
          <a:xfrm>
            <a:off x="3886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calculation_marks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842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(Source1.cpp)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782" y="1507572"/>
            <a:ext cx="4191000" cy="53504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&lt;string.h&gt;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Object passed to the function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::student()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 + 1];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name[length]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marks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CB0C2C-53EC-4249-94F3-F76402B026CD}"/>
              </a:ext>
            </a:extLst>
          </p:cNvPr>
          <p:cNvSpPr txBox="1">
            <a:spLocks/>
          </p:cNvSpPr>
          <p:nvPr/>
        </p:nvSpPr>
        <p:spPr>
          <a:xfrm>
            <a:off x="4957859" y="130244"/>
            <a:ext cx="10515600" cy="6568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calculation_marks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Object 1 Student name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.name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Object 1 marks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.marks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Object 2 Student name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.name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Object 2 marks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.marks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.marks +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.marks;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Both Student Objects marks are: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71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r>
              <a:rPr lang="en-US" dirty="0"/>
              <a:t>Object as a return type (main.cpp)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A0764-03ED-D153-8170-66D685CE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5" y="1418120"/>
            <a:ext cx="10515600" cy="52808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"Header.h"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object as a return type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obj1, obj2, obj3;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obj1.set_name(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"Umer Arshad"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obj1.set_marks(60);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obj2.set_name(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"Hassan"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obj2.set_marks(90);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obj1.get_name();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obj1.get_marks();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obj2.get_name();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obj2.get_marks();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A781695-417F-E1FE-46A5-264C287FC40E}"/>
              </a:ext>
            </a:extLst>
          </p:cNvPr>
          <p:cNvSpPr txBox="1">
            <a:spLocks/>
          </p:cNvSpPr>
          <p:nvPr/>
        </p:nvSpPr>
        <p:spPr>
          <a:xfrm>
            <a:off x="4707835" y="14480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obj3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obj3.calculation_marks(obj1, obj2);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obj3.display();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system(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"pause"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Header.h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782" y="1507572"/>
            <a:ext cx="4191000" cy="5350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Object as a return type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student();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CB0C2C-53EC-4249-94F3-F76402B026CD}"/>
              </a:ext>
            </a:extLst>
          </p:cNvPr>
          <p:cNvSpPr txBox="1">
            <a:spLocks/>
          </p:cNvSpPr>
          <p:nvPr/>
        </p:nvSpPr>
        <p:spPr>
          <a:xfrm>
            <a:off x="4957859" y="130244"/>
            <a:ext cx="10515600" cy="656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calculation_marks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1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69" y="189210"/>
            <a:ext cx="11648661" cy="1325563"/>
          </a:xfrm>
        </p:spPr>
        <p:txBody>
          <a:bodyPr/>
          <a:lstStyle/>
          <a:p>
            <a:r>
              <a:rPr lang="en-US" dirty="0"/>
              <a:t>(source1.cpp)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A0764-03ED-D153-8170-66D685CE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09" y="1570970"/>
            <a:ext cx="10515600" cy="50978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Header.h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&lt;string.h&gt;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Object passed to the function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::student()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strlen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[length + 1];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length;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name[length]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7AADA07-3ED8-57EF-3E65-761FDC9DA4F8}"/>
              </a:ext>
            </a:extLst>
          </p:cNvPr>
          <p:cNvSpPr txBox="1">
            <a:spLocks/>
          </p:cNvSpPr>
          <p:nvPr/>
        </p:nvSpPr>
        <p:spPr>
          <a:xfrm>
            <a:off x="3668092" y="435610"/>
            <a:ext cx="10515600" cy="6303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marks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calculation_marks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Object 1 Student name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.name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Object 1 marks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.marks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Object 2 Student name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.name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Object 2 marks is: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.marks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486B6E7-AA85-17D9-3ACA-EC10D6DBF146}"/>
              </a:ext>
            </a:extLst>
          </p:cNvPr>
          <p:cNvSpPr txBox="1">
            <a:spLocks/>
          </p:cNvSpPr>
          <p:nvPr/>
        </p:nvSpPr>
        <p:spPr>
          <a:xfrm>
            <a:off x="6848060" y="365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get_marks.marks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.marks +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object_2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.marks;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get_marks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::display()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Both student mark are: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marks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972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following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21339-62F2-788B-7E98-D4AEECFC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91" y="1602668"/>
            <a:ext cx="5538027" cy="31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8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2507</Words>
  <Application>Microsoft Office PowerPoint</Application>
  <PresentationFormat>Widescreen</PresentationFormat>
  <Paragraphs>489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Cascadia Mono</vt:lpstr>
      <vt:lpstr>Times New Roman</vt:lpstr>
      <vt:lpstr>Office Theme</vt:lpstr>
      <vt:lpstr>Today’s Lecture</vt:lpstr>
      <vt:lpstr>Object passed to the function</vt:lpstr>
      <vt:lpstr>main.cpp</vt:lpstr>
      <vt:lpstr>Header.h</vt:lpstr>
      <vt:lpstr>(Source1.cpp)</vt:lpstr>
      <vt:lpstr>Object as a return type (main.cpp)</vt:lpstr>
      <vt:lpstr>(Header.h)</vt:lpstr>
      <vt:lpstr>(source1.cpp)</vt:lpstr>
      <vt:lpstr>Output of the following program</vt:lpstr>
      <vt:lpstr>Class Activity</vt:lpstr>
      <vt:lpstr>Class Activity 2</vt:lpstr>
      <vt:lpstr>Operator Overloading (Binary Operator)</vt:lpstr>
      <vt:lpstr>Operator Overloading</vt:lpstr>
      <vt:lpstr>Operator Overloading (+) (main.cpp)</vt:lpstr>
      <vt:lpstr>Operator Overloading (+) (Heaer.h)</vt:lpstr>
      <vt:lpstr>Operator Overloading (+) (Source1.cpp)</vt:lpstr>
      <vt:lpstr>Output</vt:lpstr>
      <vt:lpstr>Class Activity</vt:lpstr>
      <vt:lpstr>Operator Overloading (+) (Header.h)</vt:lpstr>
      <vt:lpstr>Operator Overloading (+) (Header.h)</vt:lpstr>
      <vt:lpstr>Operator Overloading (+) (Source.cpp)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</dc:creator>
  <cp:lastModifiedBy>Umer Arshad</cp:lastModifiedBy>
  <cp:revision>151</cp:revision>
  <dcterms:created xsi:type="dcterms:W3CDTF">2019-10-04T14:25:31Z</dcterms:created>
  <dcterms:modified xsi:type="dcterms:W3CDTF">2022-11-22T20:02:31Z</dcterms:modified>
</cp:coreProperties>
</file>