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75" r:id="rId3"/>
    <p:sldId id="281" r:id="rId4"/>
    <p:sldId id="350" r:id="rId5"/>
    <p:sldId id="283" r:id="rId6"/>
    <p:sldId id="284" r:id="rId7"/>
    <p:sldId id="312" r:id="rId8"/>
    <p:sldId id="314" r:id="rId9"/>
    <p:sldId id="353" r:id="rId10"/>
    <p:sldId id="301" r:id="rId11"/>
    <p:sldId id="302" r:id="rId12"/>
    <p:sldId id="351" r:id="rId13"/>
    <p:sldId id="352" r:id="rId14"/>
    <p:sldId id="354" r:id="rId15"/>
    <p:sldId id="355" r:id="rId16"/>
    <p:sldId id="315" r:id="rId17"/>
    <p:sldId id="356" r:id="rId18"/>
    <p:sldId id="325" r:id="rId19"/>
    <p:sldId id="318" r:id="rId20"/>
    <p:sldId id="357" r:id="rId21"/>
    <p:sldId id="358" r:id="rId22"/>
    <p:sldId id="360" r:id="rId23"/>
    <p:sldId id="361" r:id="rId24"/>
    <p:sldId id="362" r:id="rId25"/>
    <p:sldId id="359" r:id="rId26"/>
    <p:sldId id="363" r:id="rId27"/>
    <p:sldId id="364" r:id="rId28"/>
    <p:sldId id="365" r:id="rId29"/>
    <p:sldId id="366" r:id="rId30"/>
    <p:sldId id="33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967" autoAdjust="0"/>
  </p:normalViewPr>
  <p:slideViewPr>
    <p:cSldViewPr snapToGrid="0">
      <p:cViewPr varScale="1">
        <p:scale>
          <a:sx n="77" d="100"/>
          <a:sy n="77" d="100"/>
        </p:scale>
        <p:origin x="749"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2AB1C-A85A-48CE-9BCF-0295902C04F2}"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75457-99B2-4ED4-ADE9-96B314EDA4C7}" type="slidenum">
              <a:rPr lang="en-US" smtClean="0"/>
              <a:t>‹#›</a:t>
            </a:fld>
            <a:endParaRPr lang="en-US"/>
          </a:p>
        </p:txBody>
      </p:sp>
    </p:spTree>
    <p:extLst>
      <p:ext uri="{BB962C8B-B14F-4D97-AF65-F5344CB8AC3E}">
        <p14:creationId xmlns:p14="http://schemas.microsoft.com/office/powerpoint/2010/main" val="2694800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5236012-4FD4-4B4A-8B16-05ECD9CD901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2062305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236012-4FD4-4B4A-8B16-05ECD9CD901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197707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236012-4FD4-4B4A-8B16-05ECD9CD901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4136180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236012-4FD4-4B4A-8B16-05ECD9CD901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91125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236012-4FD4-4B4A-8B16-05ECD9CD901E}"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140664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236012-4FD4-4B4A-8B16-05ECD9CD901E}"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155496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236012-4FD4-4B4A-8B16-05ECD9CD901E}"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39626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236012-4FD4-4B4A-8B16-05ECD9CD901E}"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288767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36012-4FD4-4B4A-8B16-05ECD9CD901E}"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281230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36012-4FD4-4B4A-8B16-05ECD9CD901E}"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120964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36012-4FD4-4B4A-8B16-05ECD9CD901E}"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7C7B1-0470-4283-8E09-19B8C477BEB1}" type="slidenum">
              <a:rPr lang="en-US" smtClean="0"/>
              <a:t>‹#›</a:t>
            </a:fld>
            <a:endParaRPr lang="en-US"/>
          </a:p>
        </p:txBody>
      </p:sp>
    </p:spTree>
    <p:extLst>
      <p:ext uri="{BB962C8B-B14F-4D97-AF65-F5344CB8AC3E}">
        <p14:creationId xmlns:p14="http://schemas.microsoft.com/office/powerpoint/2010/main" val="472978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36012-4FD4-4B4A-8B16-05ECD9CD901E}" type="datetimeFigureOut">
              <a:rPr lang="en-US" smtClean="0"/>
              <a:t>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7C7B1-0470-4283-8E09-19B8C477BEB1}" type="slidenum">
              <a:rPr lang="en-US" smtClean="0"/>
              <a:t>‹#›</a:t>
            </a:fld>
            <a:endParaRPr lang="en-US"/>
          </a:p>
        </p:txBody>
      </p:sp>
    </p:spTree>
    <p:extLst>
      <p:ext uri="{BB962C8B-B14F-4D97-AF65-F5344CB8AC3E}">
        <p14:creationId xmlns:p14="http://schemas.microsoft.com/office/powerpoint/2010/main" val="4034047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Lecture</a:t>
            </a:r>
          </a:p>
        </p:txBody>
      </p:sp>
      <p:sp>
        <p:nvSpPr>
          <p:cNvPr id="3" name="Content Placeholder 2"/>
          <p:cNvSpPr>
            <a:spLocks noGrp="1"/>
          </p:cNvSpPr>
          <p:nvPr>
            <p:ph idx="1"/>
          </p:nvPr>
        </p:nvSpPr>
        <p:spPr/>
        <p:txBody>
          <a:bodyPr/>
          <a:lstStyle/>
          <a:p>
            <a:r>
              <a:rPr lang="en-US" dirty="0"/>
              <a:t>Static data member</a:t>
            </a:r>
          </a:p>
          <a:p>
            <a:r>
              <a:rPr lang="en-US" dirty="0"/>
              <a:t>Static member function</a:t>
            </a:r>
          </a:p>
          <a:p>
            <a:r>
              <a:rPr lang="en-US" dirty="0"/>
              <a:t>Friend function</a:t>
            </a:r>
          </a:p>
          <a:p>
            <a:r>
              <a:rPr lang="en-US"/>
              <a:t>Friend class</a:t>
            </a:r>
            <a:endParaRPr lang="en-US" dirty="0"/>
          </a:p>
        </p:txBody>
      </p:sp>
    </p:spTree>
    <p:extLst>
      <p:ext uri="{BB962C8B-B14F-4D97-AF65-F5344CB8AC3E}">
        <p14:creationId xmlns:p14="http://schemas.microsoft.com/office/powerpoint/2010/main" val="3171770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member functions</a:t>
            </a:r>
            <a:endParaRPr lang="en-US" dirty="0"/>
          </a:p>
        </p:txBody>
      </p:sp>
      <p:sp>
        <p:nvSpPr>
          <p:cNvPr id="3" name="Content Placeholder 2"/>
          <p:cNvSpPr>
            <a:spLocks noGrp="1"/>
          </p:cNvSpPr>
          <p:nvPr>
            <p:ph idx="1"/>
          </p:nvPr>
        </p:nvSpPr>
        <p:spPr>
          <a:xfrm>
            <a:off x="838200" y="1470783"/>
            <a:ext cx="10515600" cy="5032375"/>
          </a:xfrm>
        </p:spPr>
        <p:txBody>
          <a:bodyPr>
            <a:noAutofit/>
          </a:bodyPr>
          <a:lstStyle/>
          <a:p>
            <a:pPr marL="0" indent="0" algn="just">
              <a:buNone/>
            </a:pPr>
            <a:r>
              <a:rPr lang="en-US" sz="2400" dirty="0"/>
              <a:t>• A type of member function that can be accessed without any object of class is called </a:t>
            </a:r>
            <a:r>
              <a:rPr lang="en-US" sz="2400" b="1" dirty="0"/>
              <a:t>static function</a:t>
            </a:r>
            <a:r>
              <a:rPr lang="en-US" sz="2400" dirty="0"/>
              <a:t>.</a:t>
            </a:r>
          </a:p>
          <a:p>
            <a:pPr marL="0" indent="0" algn="just">
              <a:buNone/>
            </a:pPr>
            <a:r>
              <a:rPr lang="en-US" sz="2400" dirty="0"/>
              <a:t>• Normally, a member function of any class cannot be accessed or executed</a:t>
            </a:r>
          </a:p>
          <a:p>
            <a:pPr marL="0" indent="0" algn="just">
              <a:buNone/>
            </a:pPr>
            <a:r>
              <a:rPr lang="en-US" sz="2400" dirty="0"/>
              <a:t>without creating an object of that class.</a:t>
            </a:r>
          </a:p>
          <a:p>
            <a:pPr marL="0" indent="0" algn="just">
              <a:buNone/>
            </a:pPr>
            <a:r>
              <a:rPr lang="en-US" sz="2400" dirty="0"/>
              <a:t>• The static data members of a class are not created for each object.</a:t>
            </a:r>
          </a:p>
          <a:p>
            <a:pPr marL="0" indent="0" algn="just">
              <a:buNone/>
            </a:pPr>
            <a:r>
              <a:rPr lang="en-US" sz="2400" dirty="0"/>
              <a:t>• The class creates only one data member for all objects.</a:t>
            </a:r>
          </a:p>
          <a:p>
            <a:pPr marL="0" indent="0" algn="just">
              <a:buNone/>
            </a:pPr>
            <a:r>
              <a:rPr lang="en-US" sz="2400" dirty="0"/>
              <a:t>• The static data member is defined when the program is executed.</a:t>
            </a:r>
          </a:p>
          <a:p>
            <a:pPr marL="0" indent="0" algn="just">
              <a:buNone/>
            </a:pPr>
            <a:r>
              <a:rPr lang="en-US" sz="2400" dirty="0"/>
              <a:t>• The static member functions can be used to access a static data member.</a:t>
            </a:r>
          </a:p>
        </p:txBody>
      </p:sp>
    </p:spTree>
    <p:extLst>
      <p:ext uri="{BB962C8B-B14F-4D97-AF65-F5344CB8AC3E}">
        <p14:creationId xmlns:p14="http://schemas.microsoft.com/office/powerpoint/2010/main" val="287865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Accessing Static Functions</a:t>
            </a:r>
          </a:p>
        </p:txBody>
      </p:sp>
      <p:sp>
        <p:nvSpPr>
          <p:cNvPr id="3" name="Content Placeholder 2"/>
          <p:cNvSpPr>
            <a:spLocks noGrp="1"/>
          </p:cNvSpPr>
          <p:nvPr>
            <p:ph idx="1"/>
          </p:nvPr>
        </p:nvSpPr>
        <p:spPr>
          <a:xfrm>
            <a:off x="838200" y="1470783"/>
            <a:ext cx="10515600" cy="5032375"/>
          </a:xfrm>
        </p:spPr>
        <p:txBody>
          <a:bodyPr>
            <a:noAutofit/>
          </a:bodyPr>
          <a:lstStyle/>
          <a:p>
            <a:pPr marL="0" indent="0">
              <a:buNone/>
            </a:pPr>
            <a:r>
              <a:rPr lang="en-US" sz="2400" b="1" dirty="0" err="1"/>
              <a:t>class_name</a:t>
            </a:r>
            <a:r>
              <a:rPr lang="en-US" sz="2400" b="1" dirty="0"/>
              <a:t>::</a:t>
            </a:r>
            <a:r>
              <a:rPr lang="en-US" sz="2400" b="1" dirty="0" err="1"/>
              <a:t>static_FuncName</a:t>
            </a:r>
            <a:r>
              <a:rPr lang="en-US" sz="2400" b="1" dirty="0"/>
              <a:t>();</a:t>
            </a:r>
          </a:p>
          <a:p>
            <a:pPr marL="0" indent="0">
              <a:buNone/>
            </a:pPr>
            <a:r>
              <a:rPr lang="en-US" sz="2400" dirty="0"/>
              <a:t>• However, this won’t work on a normal member function; an object and the</a:t>
            </a:r>
          </a:p>
          <a:p>
            <a:pPr marL="0" indent="0">
              <a:buNone/>
            </a:pPr>
            <a:r>
              <a:rPr lang="en-US" sz="2400" dirty="0"/>
              <a:t>dot member-access operator are required in such cases.</a:t>
            </a:r>
          </a:p>
          <a:p>
            <a:pPr marL="0" indent="0">
              <a:buNone/>
            </a:pPr>
            <a:r>
              <a:rPr lang="en-US" sz="2400" dirty="0"/>
              <a:t>• To access function using only the class name, we must declare it to be a</a:t>
            </a:r>
          </a:p>
          <a:p>
            <a:pPr marL="0" indent="0">
              <a:buNone/>
            </a:pPr>
            <a:r>
              <a:rPr lang="en-US" sz="2400" dirty="0"/>
              <a:t>static member function.</a:t>
            </a:r>
          </a:p>
        </p:txBody>
      </p:sp>
    </p:spTree>
    <p:extLst>
      <p:ext uri="{BB962C8B-B14F-4D97-AF65-F5344CB8AC3E}">
        <p14:creationId xmlns:p14="http://schemas.microsoft.com/office/powerpoint/2010/main" val="3277194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Member Function (</a:t>
            </a:r>
            <a:r>
              <a:rPr lang="en-US" b="1" dirty="0" err="1"/>
              <a:t>Header.h</a:t>
            </a:r>
            <a:r>
              <a:rPr lang="en-US" b="1" dirty="0"/>
              <a:t>)</a:t>
            </a:r>
            <a:endParaRPr lang="en-US" dirty="0"/>
          </a:p>
        </p:txBody>
      </p:sp>
      <p:sp>
        <p:nvSpPr>
          <p:cNvPr id="3" name="Content Placeholder 2"/>
          <p:cNvSpPr>
            <a:spLocks noGrp="1"/>
          </p:cNvSpPr>
          <p:nvPr>
            <p:ph idx="1"/>
          </p:nvPr>
        </p:nvSpPr>
        <p:spPr>
          <a:xfrm>
            <a:off x="381000" y="1690688"/>
            <a:ext cx="10515600" cy="4351338"/>
          </a:xfrm>
        </p:spPr>
        <p:txBody>
          <a:bodyPr>
            <a:normAutofit fontScale="85000" lnSpcReduction="20000"/>
          </a:bodyPr>
          <a:lstStyle/>
          <a:p>
            <a:pPr marL="0" indent="0">
              <a:buNone/>
            </a:pPr>
            <a:r>
              <a:rPr lang="en-US" sz="1800" dirty="0">
                <a:solidFill>
                  <a:srgbClr val="808080"/>
                </a:solidFill>
                <a:latin typeface="Cascadia Mono" panose="020B0609020000020004" pitchFamily="49" charset="0"/>
              </a:rPr>
              <a:t>#pragma</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once</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marks1;</a:t>
            </a:r>
          </a:p>
          <a:p>
            <a:pPr marL="0" indent="0">
              <a:buNone/>
            </a:pP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marks2;</a:t>
            </a:r>
          </a:p>
          <a:p>
            <a:pPr marL="0" indent="0">
              <a:buNone/>
            </a:pP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marks3;</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display();</a:t>
            </a:r>
          </a:p>
          <a:p>
            <a:pPr marL="0" indent="0">
              <a:buNone/>
            </a:pPr>
            <a:r>
              <a:rPr lang="en-US" sz="1800" dirty="0">
                <a:solidFill>
                  <a:srgbClr val="000000"/>
                </a:solidFill>
                <a:latin typeface="Cascadia Mono" panose="020B0609020000020004" pitchFamily="49" charset="0"/>
              </a:rPr>
              <a:t>};</a:t>
            </a:r>
          </a:p>
        </p:txBody>
      </p:sp>
      <p:sp>
        <p:nvSpPr>
          <p:cNvPr id="4" name="Content Placeholder 2">
            <a:extLst>
              <a:ext uri="{FF2B5EF4-FFF2-40B4-BE49-F238E27FC236}">
                <a16:creationId xmlns:a16="http://schemas.microsoft.com/office/drawing/2014/main" id="{C9D4CE1E-53E2-FABE-1A4E-012AD2F6D630}"/>
              </a:ext>
            </a:extLst>
          </p:cNvPr>
          <p:cNvSpPr txBox="1">
            <a:spLocks/>
          </p:cNvSpPr>
          <p:nvPr/>
        </p:nvSpPr>
        <p:spPr>
          <a:xfrm>
            <a:off x="3634105" y="169481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::marks1 = 60;</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::marks2 = 70;</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::marks3 = 80;</a:t>
            </a:r>
          </a:p>
          <a:p>
            <a:pPr marL="0" indent="0">
              <a:buNone/>
            </a:pP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::display()</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Subject 1 marks: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marks1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Subject 2 marks: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marks2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Subject 3 marks: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marks3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284291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Data Function </a:t>
            </a:r>
            <a:r>
              <a:rPr lang="en-US" dirty="0"/>
              <a:t>(Source.cpp)</a:t>
            </a:r>
          </a:p>
        </p:txBody>
      </p:sp>
      <p:sp>
        <p:nvSpPr>
          <p:cNvPr id="3" name="Content Placeholder 2"/>
          <p:cNvSpPr>
            <a:spLocks noGrp="1"/>
          </p:cNvSpPr>
          <p:nvPr>
            <p:ph idx="1"/>
          </p:nvPr>
        </p:nvSpPr>
        <p:spPr>
          <a:xfrm>
            <a:off x="533400" y="1532392"/>
            <a:ext cx="10515600" cy="4960483"/>
          </a:xfrm>
        </p:spPr>
        <p:txBody>
          <a:bodyPr>
            <a:normAutofit fontScale="625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Header.h</a:t>
            </a:r>
            <a:r>
              <a:rPr lang="en-US" sz="1800" dirty="0">
                <a:solidFill>
                  <a:srgbClr val="A31515"/>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obj1;</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Access with object: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obj1.display();</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Access with class name"</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::display();</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system(</a:t>
            </a:r>
            <a:r>
              <a:rPr lang="en-US" sz="1800" dirty="0">
                <a:solidFill>
                  <a:srgbClr val="A31515"/>
                </a:solidFill>
                <a:latin typeface="Cascadia Mono" panose="020B0609020000020004" pitchFamily="49" charset="0"/>
              </a:rPr>
              <a:t>"pause"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p:txBody>
      </p:sp>
      <p:pic>
        <p:nvPicPr>
          <p:cNvPr id="8" name="Picture 7">
            <a:extLst>
              <a:ext uri="{FF2B5EF4-FFF2-40B4-BE49-F238E27FC236}">
                <a16:creationId xmlns:a16="http://schemas.microsoft.com/office/drawing/2014/main" id="{B7E2463F-267A-12CC-6120-43D6F35CA6DD}"/>
              </a:ext>
            </a:extLst>
          </p:cNvPr>
          <p:cNvPicPr>
            <a:picLocks noChangeAspect="1"/>
          </p:cNvPicPr>
          <p:nvPr/>
        </p:nvPicPr>
        <p:blipFill>
          <a:blip r:embed="rId2"/>
          <a:stretch>
            <a:fillRect/>
          </a:stretch>
        </p:blipFill>
        <p:spPr>
          <a:xfrm>
            <a:off x="4913211" y="1959448"/>
            <a:ext cx="6898109" cy="4106370"/>
          </a:xfrm>
          <a:prstGeom prst="rect">
            <a:avLst/>
          </a:prstGeom>
        </p:spPr>
      </p:pic>
    </p:spTree>
    <p:extLst>
      <p:ext uri="{BB962C8B-B14F-4D97-AF65-F5344CB8AC3E}">
        <p14:creationId xmlns:p14="http://schemas.microsoft.com/office/powerpoint/2010/main" val="909569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Friend function</a:t>
            </a:r>
            <a:endParaRPr lang="en-US" dirty="0"/>
          </a:p>
        </p:txBody>
      </p:sp>
      <p:sp>
        <p:nvSpPr>
          <p:cNvPr id="3" name="Content Placeholder 2"/>
          <p:cNvSpPr>
            <a:spLocks noGrp="1"/>
          </p:cNvSpPr>
          <p:nvPr>
            <p:ph idx="1"/>
          </p:nvPr>
        </p:nvSpPr>
        <p:spPr>
          <a:xfrm>
            <a:off x="838200" y="1470783"/>
            <a:ext cx="10515600" cy="5032375"/>
          </a:xfrm>
        </p:spPr>
        <p:txBody>
          <a:bodyPr>
            <a:noAutofit/>
          </a:bodyPr>
          <a:lstStyle/>
          <a:p>
            <a:pPr algn="just"/>
            <a:r>
              <a:rPr lang="en-US" sz="2400" dirty="0">
                <a:effectLst/>
                <a:ea typeface="Times New Roman" panose="02020603050405020304" pitchFamily="18" charset="0"/>
              </a:rPr>
              <a:t>A friend function of a class is defined outside that class’s scope, but it has the right to access all private and protected members of the class.</a:t>
            </a:r>
          </a:p>
          <a:p>
            <a:pPr marL="0" indent="0" algn="just">
              <a:buNone/>
            </a:pPr>
            <a:r>
              <a:rPr lang="en-US" sz="2400" dirty="0">
                <a:effectLst/>
                <a:ea typeface="Times New Roman" panose="02020603050405020304" pitchFamily="18" charset="0"/>
              </a:rPr>
              <a:t> </a:t>
            </a:r>
          </a:p>
          <a:p>
            <a:pPr algn="just"/>
            <a:r>
              <a:rPr lang="en-US" sz="2400" dirty="0">
                <a:effectLst/>
                <a:ea typeface="Times New Roman" panose="02020603050405020304" pitchFamily="18" charset="0"/>
              </a:rPr>
              <a:t>An ordinary function that is not the member function of a class has no privilege to access the private data members. Still, the friend function does have the capability to access any private data members.</a:t>
            </a:r>
          </a:p>
          <a:p>
            <a:pPr marL="0" indent="0" algn="just">
              <a:buNone/>
            </a:pPr>
            <a:endParaRPr lang="en-US" sz="2400" dirty="0"/>
          </a:p>
        </p:txBody>
      </p:sp>
    </p:spTree>
    <p:extLst>
      <p:ext uri="{BB962C8B-B14F-4D97-AF65-F5344CB8AC3E}">
        <p14:creationId xmlns:p14="http://schemas.microsoft.com/office/powerpoint/2010/main" val="31428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Friend function</a:t>
            </a:r>
            <a:endParaRPr lang="en-US" dirty="0"/>
          </a:p>
        </p:txBody>
      </p:sp>
      <p:sp>
        <p:nvSpPr>
          <p:cNvPr id="3" name="Content Placeholder 2"/>
          <p:cNvSpPr>
            <a:spLocks noGrp="1"/>
          </p:cNvSpPr>
          <p:nvPr>
            <p:ph idx="1"/>
          </p:nvPr>
        </p:nvSpPr>
        <p:spPr>
          <a:xfrm>
            <a:off x="838200" y="1470783"/>
            <a:ext cx="10515600" cy="5032375"/>
          </a:xfrm>
        </p:spPr>
        <p:txBody>
          <a:bodyPr>
            <a:noAutofit/>
          </a:bodyPr>
          <a:lstStyle/>
          <a:p>
            <a:pPr marL="0" marR="0" indent="0">
              <a:spcBef>
                <a:spcPts val="600"/>
              </a:spcBef>
              <a:spcAft>
                <a:spcPts val="0"/>
              </a:spcAft>
              <a:buNone/>
            </a:pPr>
            <a:r>
              <a:rPr lang="en-US" sz="2400" dirty="0">
                <a:effectLst/>
                <a:latin typeface="Times New Roman" panose="02020603050405020304" pitchFamily="18" charset="0"/>
                <a:ea typeface="Times New Roman" panose="02020603050405020304" pitchFamily="18" charset="0"/>
              </a:rPr>
              <a:t>class </a:t>
            </a:r>
            <a:r>
              <a:rPr lang="en-US" sz="2400" dirty="0" err="1">
                <a:effectLst/>
                <a:latin typeface="Times New Roman" panose="02020603050405020304" pitchFamily="18" charset="0"/>
                <a:ea typeface="Times New Roman" panose="02020603050405020304" pitchFamily="18" charset="0"/>
              </a:rPr>
              <a:t>className</a:t>
            </a:r>
            <a:endParaRPr lang="en-US" sz="2400" dirty="0">
              <a:effectLst/>
              <a:latin typeface="Times New Roman" panose="02020603050405020304" pitchFamily="18" charset="0"/>
              <a:ea typeface="Arial" panose="020B0604020202020204" pitchFamily="34" charset="0"/>
            </a:endParaRPr>
          </a:p>
          <a:p>
            <a:pPr marL="0" marR="0" indent="0">
              <a:spcBef>
                <a:spcPts val="600"/>
              </a:spcBef>
              <a:spcAft>
                <a:spcPts val="0"/>
              </a:spcAft>
              <a:buNone/>
            </a:pPr>
            <a:r>
              <a:rPr lang="en-US" sz="2400" dirty="0">
                <a:effectLst/>
                <a:latin typeface="Times New Roman" panose="02020603050405020304" pitchFamily="18" charset="0"/>
                <a:ea typeface="Times New Roman" panose="02020603050405020304" pitchFamily="18" charset="0"/>
              </a:rPr>
              <a:t>{   ... .. ...</a:t>
            </a:r>
            <a:endParaRPr lang="en-US" sz="2400" dirty="0">
              <a:effectLst/>
              <a:latin typeface="Times New Roman" panose="02020603050405020304" pitchFamily="18" charset="0"/>
              <a:ea typeface="Arial" panose="020B0604020202020204" pitchFamily="34" charset="0"/>
            </a:endParaRPr>
          </a:p>
          <a:p>
            <a:pPr marL="0" marR="0" indent="0">
              <a:spcBef>
                <a:spcPts val="600"/>
              </a:spcBef>
              <a:spcAft>
                <a:spcPts val="0"/>
              </a:spcAft>
              <a:buNone/>
            </a:pPr>
            <a:r>
              <a:rPr lang="en-US" sz="2400" dirty="0">
                <a:effectLst/>
                <a:latin typeface="Times New Roman" panose="02020603050405020304" pitchFamily="18" charset="0"/>
                <a:ea typeface="Times New Roman" panose="02020603050405020304" pitchFamily="18" charset="0"/>
              </a:rPr>
              <a:t>    friend </a:t>
            </a:r>
            <a:r>
              <a:rPr lang="en-US" sz="2400" dirty="0" err="1">
                <a:effectLst/>
                <a:latin typeface="Times New Roman" panose="02020603050405020304" pitchFamily="18" charset="0"/>
                <a:ea typeface="Times New Roman" panose="02020603050405020304" pitchFamily="18" charset="0"/>
              </a:rPr>
              <a:t>return_type</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functionName</a:t>
            </a:r>
            <a:r>
              <a:rPr lang="en-US" sz="2400" dirty="0">
                <a:effectLst/>
                <a:latin typeface="Times New Roman" panose="02020603050405020304" pitchFamily="18" charset="0"/>
                <a:ea typeface="Times New Roman" panose="02020603050405020304" pitchFamily="18" charset="0"/>
              </a:rPr>
              <a:t>(class name);</a:t>
            </a:r>
            <a:endParaRPr lang="en-US" sz="2400" dirty="0">
              <a:effectLst/>
              <a:latin typeface="Times New Roman" panose="02020603050405020304" pitchFamily="18" charset="0"/>
              <a:ea typeface="Arial" panose="020B0604020202020204" pitchFamily="34" charset="0"/>
            </a:endParaRPr>
          </a:p>
          <a:p>
            <a:pPr marL="0" marR="0" indent="0">
              <a:spcBef>
                <a:spcPts val="600"/>
              </a:spcBef>
              <a:spcAft>
                <a:spcPts val="0"/>
              </a:spcAft>
              <a:buNone/>
            </a:pPr>
            <a:r>
              <a:rPr lang="en-US" sz="2400" dirty="0">
                <a:effectLst/>
                <a:latin typeface="Times New Roman" panose="02020603050405020304" pitchFamily="18" charset="0"/>
                <a:ea typeface="Times New Roman" panose="02020603050405020304" pitchFamily="18" charset="0"/>
              </a:rPr>
              <a:t>   ... .. ...};</a:t>
            </a:r>
          </a:p>
          <a:p>
            <a:pPr marL="0" marR="0" indent="0">
              <a:spcBef>
                <a:spcPts val="600"/>
              </a:spcBef>
              <a:spcAft>
                <a:spcPts val="0"/>
              </a:spcAft>
              <a:buNone/>
            </a:pPr>
            <a:endParaRPr lang="en-US" sz="2400" dirty="0">
              <a:effectLst/>
              <a:latin typeface="Times New Roman" panose="02020603050405020304" pitchFamily="18" charset="0"/>
              <a:ea typeface="Arial" panose="020B0604020202020204" pitchFamily="34" charset="0"/>
            </a:endParaRPr>
          </a:p>
          <a:p>
            <a:pPr marL="0" marR="0" indent="0">
              <a:spcBef>
                <a:spcPts val="600"/>
              </a:spcBef>
              <a:spcAft>
                <a:spcPts val="0"/>
              </a:spcAft>
              <a:buNone/>
            </a:pPr>
            <a:r>
              <a:rPr lang="en-US" sz="2400" dirty="0" err="1">
                <a:effectLst/>
                <a:latin typeface="Times New Roman" panose="02020603050405020304" pitchFamily="18" charset="0"/>
                <a:ea typeface="Times New Roman" panose="02020603050405020304" pitchFamily="18" charset="0"/>
              </a:rPr>
              <a:t>return_type</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functionName</a:t>
            </a:r>
            <a:r>
              <a:rPr lang="en-US" sz="2400" dirty="0">
                <a:effectLst/>
                <a:latin typeface="Times New Roman" panose="02020603050405020304" pitchFamily="18" charset="0"/>
                <a:ea typeface="Times New Roman" panose="02020603050405020304" pitchFamily="18" charset="0"/>
              </a:rPr>
              <a:t>(argument/s)</a:t>
            </a:r>
            <a:endParaRPr lang="en-US" sz="2400" dirty="0">
              <a:effectLst/>
              <a:latin typeface="Times New Roman" panose="02020603050405020304" pitchFamily="18" charset="0"/>
              <a:ea typeface="Arial" panose="020B0604020202020204" pitchFamily="34" charset="0"/>
            </a:endParaRPr>
          </a:p>
          <a:p>
            <a:pPr marL="0" marR="0" indent="0">
              <a:spcBef>
                <a:spcPts val="600"/>
              </a:spcBef>
              <a:spcAft>
                <a:spcPts val="0"/>
              </a:spcAft>
              <a:buNone/>
            </a:pPr>
            <a:r>
              <a:rPr lang="en-US" sz="2400" dirty="0">
                <a:effectLst/>
                <a:latin typeface="Times New Roman" panose="02020603050405020304" pitchFamily="18" charset="0"/>
                <a:ea typeface="Times New Roman" panose="02020603050405020304" pitchFamily="18" charset="0"/>
              </a:rPr>
              <a:t>{   ... .. ...</a:t>
            </a:r>
            <a:endParaRPr lang="en-US" sz="2400" dirty="0">
              <a:effectLst/>
              <a:latin typeface="Times New Roman" panose="02020603050405020304" pitchFamily="18" charset="0"/>
              <a:ea typeface="Arial" panose="020B0604020202020204" pitchFamily="34" charset="0"/>
            </a:endParaRPr>
          </a:p>
          <a:p>
            <a:pPr marL="0" marR="0" indent="0">
              <a:spcBef>
                <a:spcPts val="600"/>
              </a:spcBef>
              <a:spcAft>
                <a:spcPts val="0"/>
              </a:spcAft>
              <a:buNone/>
            </a:pPr>
            <a:r>
              <a:rPr lang="en-US" sz="2400" dirty="0">
                <a:effectLst/>
                <a:latin typeface="Times New Roman" panose="02020603050405020304" pitchFamily="18" charset="0"/>
                <a:ea typeface="Times New Roman" panose="02020603050405020304" pitchFamily="18" charset="0"/>
              </a:rPr>
              <a:t>    // Private and protected data of </a:t>
            </a:r>
            <a:r>
              <a:rPr lang="en-US" sz="2400" dirty="0" err="1">
                <a:effectLst/>
                <a:latin typeface="Times New Roman" panose="02020603050405020304" pitchFamily="18" charset="0"/>
                <a:ea typeface="Times New Roman" panose="02020603050405020304" pitchFamily="18" charset="0"/>
              </a:rPr>
              <a:t>className</a:t>
            </a:r>
            <a:r>
              <a:rPr lang="en-US" sz="2400" dirty="0">
                <a:effectLst/>
                <a:latin typeface="Times New Roman" panose="02020603050405020304" pitchFamily="18" charset="0"/>
                <a:ea typeface="Times New Roman" panose="02020603050405020304" pitchFamily="18" charset="0"/>
              </a:rPr>
              <a:t> can be accessed from</a:t>
            </a:r>
            <a:endParaRPr lang="en-US" sz="2400" dirty="0">
              <a:effectLst/>
              <a:latin typeface="Times New Roman" panose="02020603050405020304" pitchFamily="18" charset="0"/>
              <a:ea typeface="Arial" panose="020B0604020202020204" pitchFamily="34" charset="0"/>
            </a:endParaRPr>
          </a:p>
          <a:p>
            <a:pPr marL="0" marR="0" indent="0">
              <a:spcBef>
                <a:spcPts val="600"/>
              </a:spcBef>
              <a:spcAft>
                <a:spcPts val="0"/>
              </a:spcAft>
              <a:buNone/>
            </a:pPr>
            <a:r>
              <a:rPr lang="en-US" sz="2400" dirty="0">
                <a:effectLst/>
                <a:latin typeface="Times New Roman" panose="02020603050405020304" pitchFamily="18" charset="0"/>
                <a:ea typeface="Times New Roman" panose="02020603050405020304" pitchFamily="18" charset="0"/>
              </a:rPr>
              <a:t> // this function because it is a friend function of </a:t>
            </a:r>
            <a:r>
              <a:rPr lang="en-US" sz="2400" dirty="0" err="1">
                <a:effectLst/>
                <a:latin typeface="Times New Roman" panose="02020603050405020304" pitchFamily="18" charset="0"/>
                <a:ea typeface="Times New Roman" panose="02020603050405020304" pitchFamily="18" charset="0"/>
              </a:rPr>
              <a:t>className</a:t>
            </a:r>
            <a:r>
              <a:rPr lang="en-US" sz="2400" dirty="0">
                <a:effectLst/>
                <a:latin typeface="Times New Roman" panose="02020603050405020304" pitchFamily="18" charset="0"/>
                <a:ea typeface="Times New Roman" panose="02020603050405020304" pitchFamily="18" charset="0"/>
              </a:rPr>
              <a:t>.</a:t>
            </a:r>
            <a:endParaRPr lang="en-US" sz="2400" dirty="0">
              <a:effectLst/>
              <a:latin typeface="Times New Roman" panose="02020603050405020304" pitchFamily="18" charset="0"/>
              <a:ea typeface="Arial" panose="020B0604020202020204" pitchFamily="34" charset="0"/>
            </a:endParaRPr>
          </a:p>
          <a:p>
            <a:pPr marL="0" marR="0" indent="0">
              <a:spcBef>
                <a:spcPts val="600"/>
              </a:spcBef>
              <a:spcAft>
                <a:spcPts val="0"/>
              </a:spcAft>
              <a:buNone/>
            </a:pPr>
            <a:r>
              <a:rPr lang="en-US" sz="2400" dirty="0">
                <a:effectLst/>
                <a:latin typeface="Times New Roman" panose="02020603050405020304" pitchFamily="18" charset="0"/>
                <a:ea typeface="Times New Roman" panose="02020603050405020304" pitchFamily="18" charset="0"/>
              </a:rPr>
              <a:t>……………..}</a:t>
            </a:r>
            <a:endParaRPr lang="en-US" sz="2400" dirty="0">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1714891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Friend Function (</a:t>
            </a:r>
            <a:r>
              <a:rPr lang="en-US" dirty="0" err="1"/>
              <a:t>Header.h</a:t>
            </a:r>
            <a:r>
              <a:rPr lang="en-US" dirty="0"/>
              <a:t>)</a:t>
            </a:r>
          </a:p>
        </p:txBody>
      </p:sp>
      <p:sp>
        <p:nvSpPr>
          <p:cNvPr id="3" name="Content Placeholder 2"/>
          <p:cNvSpPr>
            <a:spLocks noGrp="1"/>
          </p:cNvSpPr>
          <p:nvPr>
            <p:ph idx="1"/>
          </p:nvPr>
        </p:nvSpPr>
        <p:spPr>
          <a:xfrm>
            <a:off x="180975" y="1557339"/>
            <a:ext cx="3776663" cy="5024437"/>
          </a:xfrm>
        </p:spPr>
        <p:txBody>
          <a:bodyPr>
            <a:normAutofit/>
          </a:bodyPr>
          <a:lstStyle/>
          <a:p>
            <a:pPr marL="0" indent="0">
              <a:buNone/>
            </a:pPr>
            <a:r>
              <a:rPr lang="en-US" sz="1200" dirty="0">
                <a:solidFill>
                  <a:srgbClr val="808080"/>
                </a:solidFill>
                <a:latin typeface="Cascadia Mono" panose="020B0609020000020004" pitchFamily="49" charset="0"/>
              </a:rPr>
              <a:t>#pragma</a:t>
            </a:r>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once</a:t>
            </a:r>
            <a:endParaRPr lang="en-US" sz="1200" dirty="0">
              <a:solidFill>
                <a:srgbClr val="000000"/>
              </a:solidFill>
              <a:latin typeface="Cascadia Mono" panose="020B0609020000020004" pitchFamily="49" charset="0"/>
            </a:endParaRPr>
          </a:p>
          <a:p>
            <a:pPr marL="0" indent="0">
              <a:buNone/>
            </a:pPr>
            <a:r>
              <a:rPr lang="en-US" sz="1200" dirty="0">
                <a:solidFill>
                  <a:srgbClr val="808080"/>
                </a:solidFill>
                <a:latin typeface="Cascadia Mono" panose="020B0609020000020004" pitchFamily="49" charset="0"/>
              </a:rPr>
              <a:t>#include</a:t>
            </a:r>
            <a:r>
              <a:rPr lang="en-US" sz="1200" dirty="0">
                <a:solidFill>
                  <a:srgbClr val="A31515"/>
                </a:solidFill>
                <a:latin typeface="Cascadia Mono" panose="020B0609020000020004" pitchFamily="49" charset="0"/>
              </a:rPr>
              <a:t>&lt;iostream&gt;</a:t>
            </a:r>
            <a:endParaRPr lang="en-US" sz="1200" dirty="0">
              <a:solidFill>
                <a:srgbClr val="000000"/>
              </a:solidFill>
              <a:latin typeface="Cascadia Mono" panose="020B0609020000020004" pitchFamily="49" charset="0"/>
            </a:endParaRPr>
          </a:p>
          <a:p>
            <a:pPr marL="0" indent="0">
              <a:buNone/>
            </a:pPr>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namespace</a:t>
            </a:r>
            <a:r>
              <a:rPr lang="en-US" sz="1200" dirty="0">
                <a:solidFill>
                  <a:srgbClr val="000000"/>
                </a:solidFill>
                <a:latin typeface="Cascadia Mono" panose="020B0609020000020004" pitchFamily="49" charset="0"/>
              </a:rPr>
              <a:t> std;</a:t>
            </a:r>
          </a:p>
          <a:p>
            <a:pPr marL="0" indent="0">
              <a:buNone/>
            </a:pPr>
            <a:endParaRPr lang="en-US" sz="1200" dirty="0">
              <a:solidFill>
                <a:srgbClr val="000000"/>
              </a:solidFill>
              <a:latin typeface="Cascadia Mono" panose="020B0609020000020004" pitchFamily="49" charset="0"/>
            </a:endParaRPr>
          </a:p>
          <a:p>
            <a:pPr marL="0" indent="0">
              <a:buNone/>
            </a:pPr>
            <a:r>
              <a:rPr lang="en-US" sz="1200" dirty="0">
                <a:solidFill>
                  <a:srgbClr val="0000FF"/>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student</a:t>
            </a:r>
            <a:r>
              <a:rPr lang="en-US" sz="1200" dirty="0">
                <a:solidFill>
                  <a:srgbClr val="000000"/>
                </a:solidFill>
                <a:latin typeface="Cascadia Mono" panose="020B0609020000020004" pitchFamily="49" charset="0"/>
              </a:rPr>
              <a:t> {</a:t>
            </a:r>
          </a:p>
          <a:p>
            <a:pPr marL="0" indent="0">
              <a:buNone/>
            </a:pP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id;</a:t>
            </a:r>
          </a:p>
          <a:p>
            <a:pPr marL="0" indent="0">
              <a:buNone/>
            </a:pP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marks;</a:t>
            </a:r>
          </a:p>
          <a:p>
            <a:pPr marL="0" indent="0">
              <a:buNone/>
            </a:pPr>
            <a:endParaRPr lang="en-US" sz="1200" dirty="0">
              <a:solidFill>
                <a:srgbClr val="000000"/>
              </a:solidFill>
              <a:latin typeface="Cascadia Mono" panose="020B0609020000020004" pitchFamily="49" charset="0"/>
            </a:endParaRPr>
          </a:p>
          <a:p>
            <a:pPr marL="0" indent="0">
              <a:buNone/>
            </a:pP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student();</a:t>
            </a:r>
          </a:p>
          <a:p>
            <a:pPr marL="0" indent="0">
              <a:buNone/>
            </a:pPr>
            <a:r>
              <a:rPr lang="en-US" sz="1200" dirty="0">
                <a:solidFill>
                  <a:srgbClr val="0000FF"/>
                </a:solidFill>
                <a:latin typeface="Cascadia Mono" panose="020B0609020000020004" pitchFamily="49" charset="0"/>
              </a:rPr>
              <a:t>friend</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set_data</a:t>
            </a: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student</a:t>
            </a:r>
            <a:r>
              <a:rPr lang="en-US" sz="1200" dirty="0">
                <a:solidFill>
                  <a:srgbClr val="000000"/>
                </a:solidFill>
                <a:latin typeface="Cascadia Mono" panose="020B0609020000020004" pitchFamily="49" charset="0"/>
              </a:rPr>
              <a:t>&amp; </a:t>
            </a:r>
            <a:r>
              <a:rPr lang="en-US" sz="1200" dirty="0">
                <a:solidFill>
                  <a:srgbClr val="808080"/>
                </a:solidFill>
                <a:latin typeface="Cascadia Mono" panose="020B0609020000020004" pitchFamily="49" charset="0"/>
              </a:rPr>
              <a:t>a</a:t>
            </a:r>
            <a:r>
              <a:rPr lang="en-US" sz="1200" dirty="0">
                <a:solidFill>
                  <a:srgbClr val="000000"/>
                </a:solidFill>
                <a:latin typeface="Cascadia Mono" panose="020B0609020000020004" pitchFamily="49" charset="0"/>
              </a:rPr>
              <a:t>);</a:t>
            </a:r>
          </a:p>
          <a:p>
            <a:pPr marL="0" indent="0">
              <a:buNone/>
            </a:pPr>
            <a:r>
              <a:rPr lang="en-US" sz="1200" dirty="0">
                <a:solidFill>
                  <a:srgbClr val="0000FF"/>
                </a:solidFill>
                <a:latin typeface="Cascadia Mono" panose="020B0609020000020004" pitchFamily="49" charset="0"/>
              </a:rPr>
              <a:t>friend</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get_id</a:t>
            </a: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student</a:t>
            </a:r>
            <a:r>
              <a:rPr lang="en-US" sz="1200" dirty="0">
                <a:solidFill>
                  <a:srgbClr val="000000"/>
                </a:solidFill>
                <a:latin typeface="Cascadia Mono" panose="020B0609020000020004" pitchFamily="49" charset="0"/>
              </a:rPr>
              <a:t>&amp; </a:t>
            </a:r>
            <a:r>
              <a:rPr lang="en-US" sz="1200" dirty="0">
                <a:solidFill>
                  <a:srgbClr val="808080"/>
                </a:solidFill>
                <a:latin typeface="Cascadia Mono" panose="020B0609020000020004" pitchFamily="49" charset="0"/>
              </a:rPr>
              <a:t>b</a:t>
            </a:r>
            <a:r>
              <a:rPr lang="en-US" sz="1200" dirty="0">
                <a:solidFill>
                  <a:srgbClr val="000000"/>
                </a:solidFill>
                <a:latin typeface="Cascadia Mono" panose="020B0609020000020004" pitchFamily="49" charset="0"/>
              </a:rPr>
              <a:t>);</a:t>
            </a:r>
          </a:p>
          <a:p>
            <a:pPr marL="0" indent="0">
              <a:buNone/>
            </a:pPr>
            <a:r>
              <a:rPr lang="en-US" sz="1200" dirty="0">
                <a:solidFill>
                  <a:srgbClr val="0000FF"/>
                </a:solidFill>
                <a:latin typeface="Cascadia Mono" panose="020B0609020000020004" pitchFamily="49" charset="0"/>
              </a:rPr>
              <a:t>friend</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get_marks</a:t>
            </a: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student</a:t>
            </a:r>
            <a:r>
              <a:rPr lang="en-US" sz="1200" dirty="0">
                <a:solidFill>
                  <a:srgbClr val="000000"/>
                </a:solidFill>
                <a:latin typeface="Cascadia Mono" panose="020B0609020000020004" pitchFamily="49" charset="0"/>
              </a:rPr>
              <a:t>&amp; </a:t>
            </a:r>
            <a:r>
              <a:rPr lang="en-US" sz="1200" dirty="0">
                <a:solidFill>
                  <a:srgbClr val="808080"/>
                </a:solidFill>
                <a:latin typeface="Cascadia Mono" panose="020B0609020000020004" pitchFamily="49" charset="0"/>
              </a:rPr>
              <a:t>c</a:t>
            </a:r>
            <a:r>
              <a:rPr lang="en-US" sz="1200" dirty="0">
                <a:solidFill>
                  <a:srgbClr val="000000"/>
                </a:solidFill>
                <a:latin typeface="Cascadia Mono" panose="020B0609020000020004" pitchFamily="49" charset="0"/>
              </a:rPr>
              <a:t>);</a:t>
            </a:r>
          </a:p>
          <a:p>
            <a:pPr marL="0" indent="0">
              <a:buNone/>
            </a:pPr>
            <a:r>
              <a:rPr lang="en-US" sz="1200" dirty="0">
                <a:solidFill>
                  <a:srgbClr val="0000FF"/>
                </a:solidFill>
                <a:latin typeface="Cascadia Mono" panose="020B0609020000020004" pitchFamily="49" charset="0"/>
              </a:rPr>
              <a:t>friend</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display(</a:t>
            </a:r>
            <a:r>
              <a:rPr lang="en-US" sz="1200" dirty="0">
                <a:solidFill>
                  <a:srgbClr val="2B91AF"/>
                </a:solidFill>
                <a:latin typeface="Cascadia Mono" panose="020B0609020000020004" pitchFamily="49" charset="0"/>
              </a:rPr>
              <a:t>student</a:t>
            </a:r>
            <a:r>
              <a:rPr lang="en-US" sz="1200" dirty="0">
                <a:solidFill>
                  <a:srgbClr val="000000"/>
                </a:solidFill>
                <a:latin typeface="Cascadia Mono" panose="020B0609020000020004" pitchFamily="49" charset="0"/>
              </a:rPr>
              <a:t>&amp; </a:t>
            </a:r>
            <a:r>
              <a:rPr lang="en-US" sz="1200" dirty="0">
                <a:solidFill>
                  <a:srgbClr val="808080"/>
                </a:solidFill>
                <a:latin typeface="Cascadia Mono" panose="020B0609020000020004" pitchFamily="49" charset="0"/>
              </a:rPr>
              <a:t>d</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p>
        </p:txBody>
      </p:sp>
      <p:sp>
        <p:nvSpPr>
          <p:cNvPr id="4" name="Content Placeholder 2">
            <a:extLst>
              <a:ext uri="{FF2B5EF4-FFF2-40B4-BE49-F238E27FC236}">
                <a16:creationId xmlns:a16="http://schemas.microsoft.com/office/drawing/2014/main" id="{C9D4CE1E-53E2-FABE-1A4E-012AD2F6D630}"/>
              </a:ext>
            </a:extLst>
          </p:cNvPr>
          <p:cNvSpPr txBox="1">
            <a:spLocks/>
          </p:cNvSpPr>
          <p:nvPr/>
        </p:nvSpPr>
        <p:spPr>
          <a:xfrm>
            <a:off x="3505518" y="1909765"/>
            <a:ext cx="10515600" cy="4948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rgbClr val="2B91AF"/>
                </a:solidFill>
                <a:latin typeface="Cascadia Mono" panose="020B0609020000020004" pitchFamily="49" charset="0"/>
              </a:rPr>
              <a:t>student</a:t>
            </a:r>
            <a:r>
              <a:rPr lang="en-US" sz="1200" dirty="0">
                <a:solidFill>
                  <a:srgbClr val="000000"/>
                </a:solidFill>
                <a:latin typeface="Cascadia Mono" panose="020B0609020000020004" pitchFamily="49" charset="0"/>
              </a:rPr>
              <a:t>::student()</a:t>
            </a:r>
          </a:p>
          <a:p>
            <a:pPr marL="0" indent="0">
              <a:buNone/>
            </a:pP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id = 0;</a:t>
            </a:r>
          </a:p>
          <a:p>
            <a:pPr marL="0" indent="0">
              <a:buNone/>
            </a:pPr>
            <a:r>
              <a:rPr lang="en-US" sz="1200" dirty="0">
                <a:solidFill>
                  <a:srgbClr val="000000"/>
                </a:solidFill>
                <a:latin typeface="Cascadia Mono" panose="020B0609020000020004" pitchFamily="49" charset="0"/>
              </a:rPr>
              <a:t>marks = 0;</a:t>
            </a:r>
          </a:p>
          <a:p>
            <a:pPr marL="0" indent="0">
              <a:buNone/>
            </a:pPr>
            <a:r>
              <a:rPr lang="en-US" sz="1200" dirty="0">
                <a:solidFill>
                  <a:srgbClr val="000000"/>
                </a:solidFill>
                <a:latin typeface="Cascadia Mono" panose="020B0609020000020004" pitchFamily="49" charset="0"/>
              </a:rPr>
              <a:t>}</a:t>
            </a:r>
          </a:p>
          <a:p>
            <a:pPr marL="0" indent="0">
              <a:buNone/>
            </a:pP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set_data</a:t>
            </a: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student</a:t>
            </a:r>
            <a:r>
              <a:rPr lang="en-US" sz="1200" dirty="0">
                <a:solidFill>
                  <a:srgbClr val="000000"/>
                </a:solidFill>
                <a:latin typeface="Cascadia Mono" panose="020B0609020000020004" pitchFamily="49" charset="0"/>
              </a:rPr>
              <a:t> &amp;</a:t>
            </a:r>
            <a:r>
              <a:rPr lang="en-US" sz="1200" dirty="0">
                <a:solidFill>
                  <a:srgbClr val="808080"/>
                </a:solidFill>
                <a:latin typeface="Cascadia Mono" panose="020B0609020000020004" pitchFamily="49" charset="0"/>
              </a:rPr>
              <a:t>a</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p>
          <a:p>
            <a:pPr marL="0" indent="0">
              <a:buNone/>
            </a:pPr>
            <a:r>
              <a:rPr lang="en-US" sz="1200" dirty="0" err="1">
                <a:solidFill>
                  <a:srgbClr val="000000"/>
                </a:solidFill>
                <a:latin typeface="Cascadia Mono" panose="020B0609020000020004" pitchFamily="49" charset="0"/>
              </a:rPr>
              <a:t>cout</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 Enter your id: "</a:t>
            </a:r>
            <a:r>
              <a:rPr lang="en-US" sz="1200" dirty="0">
                <a:solidFill>
                  <a:srgbClr val="000000"/>
                </a:solidFill>
                <a:latin typeface="Cascadia Mono" panose="020B0609020000020004" pitchFamily="49" charset="0"/>
              </a:rPr>
              <a:t>;</a:t>
            </a:r>
          </a:p>
          <a:p>
            <a:pPr marL="0" indent="0">
              <a:buNone/>
            </a:pPr>
            <a:r>
              <a:rPr lang="en-US" sz="1200" dirty="0" err="1">
                <a:solidFill>
                  <a:srgbClr val="000000"/>
                </a:solidFill>
                <a:latin typeface="Cascadia Mono" panose="020B0609020000020004" pitchFamily="49" charset="0"/>
              </a:rPr>
              <a:t>cin</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&gt;&gt;</a:t>
            </a:r>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a</a:t>
            </a:r>
            <a:r>
              <a:rPr lang="en-US" sz="1200" dirty="0">
                <a:solidFill>
                  <a:srgbClr val="000000"/>
                </a:solidFill>
                <a:latin typeface="Cascadia Mono" panose="020B0609020000020004" pitchFamily="49" charset="0"/>
              </a:rPr>
              <a:t>.id;</a:t>
            </a:r>
          </a:p>
          <a:p>
            <a:pPr marL="0" indent="0">
              <a:buNone/>
            </a:pPr>
            <a:endParaRPr lang="en-US" sz="1200" dirty="0">
              <a:solidFill>
                <a:srgbClr val="000000"/>
              </a:solidFill>
              <a:latin typeface="Cascadia Mono" panose="020B0609020000020004" pitchFamily="49" charset="0"/>
            </a:endParaRPr>
          </a:p>
          <a:p>
            <a:pPr marL="0" indent="0">
              <a:buNone/>
            </a:pPr>
            <a:r>
              <a:rPr lang="en-US" sz="1200" dirty="0" err="1">
                <a:solidFill>
                  <a:srgbClr val="000000"/>
                </a:solidFill>
                <a:latin typeface="Cascadia Mono" panose="020B0609020000020004" pitchFamily="49" charset="0"/>
              </a:rPr>
              <a:t>cout</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 Enter your subject marks: "</a:t>
            </a:r>
            <a:r>
              <a:rPr lang="en-US" sz="1200" dirty="0">
                <a:solidFill>
                  <a:srgbClr val="000000"/>
                </a:solidFill>
                <a:latin typeface="Cascadia Mono" panose="020B0609020000020004" pitchFamily="49" charset="0"/>
              </a:rPr>
              <a:t>;</a:t>
            </a:r>
          </a:p>
          <a:p>
            <a:pPr marL="0" indent="0">
              <a:buNone/>
            </a:pPr>
            <a:r>
              <a:rPr lang="en-US" sz="1200" dirty="0" err="1">
                <a:solidFill>
                  <a:srgbClr val="000000"/>
                </a:solidFill>
                <a:latin typeface="Cascadia Mono" panose="020B0609020000020004" pitchFamily="49" charset="0"/>
              </a:rPr>
              <a:t>cin</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&gt;&gt;</a:t>
            </a:r>
            <a:r>
              <a:rPr lang="en-US" sz="1200" dirty="0">
                <a:solidFill>
                  <a:srgbClr val="000000"/>
                </a:solidFill>
                <a:latin typeface="Cascadia Mono" panose="020B0609020000020004" pitchFamily="49" charset="0"/>
              </a:rPr>
              <a:t> </a:t>
            </a:r>
            <a:r>
              <a:rPr lang="en-US" sz="1200" dirty="0" err="1">
                <a:solidFill>
                  <a:srgbClr val="808080"/>
                </a:solidFill>
                <a:latin typeface="Cascadia Mono" panose="020B0609020000020004" pitchFamily="49" charset="0"/>
              </a:rPr>
              <a:t>a</a:t>
            </a:r>
            <a:r>
              <a:rPr lang="en-US" sz="1200" dirty="0" err="1">
                <a:solidFill>
                  <a:srgbClr val="000000"/>
                </a:solidFill>
                <a:latin typeface="Cascadia Mono" panose="020B0609020000020004" pitchFamily="49" charset="0"/>
              </a:rPr>
              <a:t>.marks</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p>
        </p:txBody>
      </p:sp>
      <p:sp>
        <p:nvSpPr>
          <p:cNvPr id="5" name="Content Placeholder 2">
            <a:extLst>
              <a:ext uri="{FF2B5EF4-FFF2-40B4-BE49-F238E27FC236}">
                <a16:creationId xmlns:a16="http://schemas.microsoft.com/office/drawing/2014/main" id="{63B170DB-5017-0D26-9D00-A30B6C89F1BD}"/>
              </a:ext>
            </a:extLst>
          </p:cNvPr>
          <p:cNvSpPr txBox="1">
            <a:spLocks/>
          </p:cNvSpPr>
          <p:nvPr/>
        </p:nvSpPr>
        <p:spPr>
          <a:xfrm>
            <a:off x="7107873" y="1804988"/>
            <a:ext cx="10515600" cy="5157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get_id</a:t>
            </a: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student</a:t>
            </a:r>
            <a:r>
              <a:rPr lang="en-US" sz="1200" dirty="0">
                <a:solidFill>
                  <a:srgbClr val="000000"/>
                </a:solidFill>
                <a:latin typeface="Cascadia Mono" panose="020B0609020000020004" pitchFamily="49" charset="0"/>
              </a:rPr>
              <a:t>&amp; </a:t>
            </a:r>
            <a:r>
              <a:rPr lang="en-US" sz="1200" dirty="0">
                <a:solidFill>
                  <a:srgbClr val="808080"/>
                </a:solidFill>
                <a:latin typeface="Cascadia Mono" panose="020B0609020000020004" pitchFamily="49" charset="0"/>
              </a:rPr>
              <a:t>b</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p>
          <a:p>
            <a:pPr marL="0" indent="0">
              <a:buNone/>
            </a:pPr>
            <a:r>
              <a:rPr lang="en-US" sz="1200" dirty="0">
                <a:solidFill>
                  <a:srgbClr val="0000FF"/>
                </a:solidFill>
                <a:latin typeface="Cascadia Mono" panose="020B0609020000020004" pitchFamily="49" charset="0"/>
              </a:rPr>
              <a:t>return</a:t>
            </a:r>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b</a:t>
            </a:r>
            <a:r>
              <a:rPr lang="en-US" sz="1200" dirty="0">
                <a:solidFill>
                  <a:srgbClr val="000000"/>
                </a:solidFill>
                <a:latin typeface="Cascadia Mono" panose="020B0609020000020004" pitchFamily="49" charset="0"/>
              </a:rPr>
              <a:t>.id;</a:t>
            </a:r>
          </a:p>
          <a:p>
            <a:pPr marL="0" indent="0">
              <a:buNone/>
            </a:pPr>
            <a:r>
              <a:rPr lang="en-US" sz="1200" dirty="0">
                <a:solidFill>
                  <a:srgbClr val="000000"/>
                </a:solidFill>
                <a:latin typeface="Cascadia Mono" panose="020B0609020000020004" pitchFamily="49" charset="0"/>
              </a:rPr>
              <a:t>}</a:t>
            </a:r>
          </a:p>
          <a:p>
            <a:pPr marL="0" indent="0">
              <a:buNone/>
            </a:pP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get_marks</a:t>
            </a: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student</a:t>
            </a:r>
            <a:r>
              <a:rPr lang="en-US" sz="1200" dirty="0">
                <a:solidFill>
                  <a:srgbClr val="000000"/>
                </a:solidFill>
                <a:latin typeface="Cascadia Mono" panose="020B0609020000020004" pitchFamily="49" charset="0"/>
              </a:rPr>
              <a:t> &amp;</a:t>
            </a:r>
            <a:r>
              <a:rPr lang="en-US" sz="1200" dirty="0">
                <a:solidFill>
                  <a:srgbClr val="808080"/>
                </a:solidFill>
                <a:latin typeface="Cascadia Mono" panose="020B0609020000020004" pitchFamily="49" charset="0"/>
              </a:rPr>
              <a:t>c</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p>
          <a:p>
            <a:pPr marL="0" indent="0">
              <a:buNone/>
            </a:pPr>
            <a:r>
              <a:rPr lang="en-US" sz="1200" dirty="0">
                <a:solidFill>
                  <a:srgbClr val="0000FF"/>
                </a:solidFill>
                <a:latin typeface="Cascadia Mono" panose="020B0609020000020004" pitchFamily="49" charset="0"/>
              </a:rPr>
              <a:t>return</a:t>
            </a:r>
            <a:r>
              <a:rPr lang="en-US" sz="1200" dirty="0">
                <a:solidFill>
                  <a:srgbClr val="000000"/>
                </a:solidFill>
                <a:latin typeface="Cascadia Mono" panose="020B0609020000020004" pitchFamily="49" charset="0"/>
              </a:rPr>
              <a:t> </a:t>
            </a:r>
            <a:r>
              <a:rPr lang="en-US" sz="1200" dirty="0" err="1">
                <a:solidFill>
                  <a:srgbClr val="808080"/>
                </a:solidFill>
                <a:latin typeface="Cascadia Mono" panose="020B0609020000020004" pitchFamily="49" charset="0"/>
              </a:rPr>
              <a:t>c</a:t>
            </a:r>
            <a:r>
              <a:rPr lang="en-US" sz="1200" dirty="0" err="1">
                <a:solidFill>
                  <a:srgbClr val="000000"/>
                </a:solidFill>
                <a:latin typeface="Cascadia Mono" panose="020B0609020000020004" pitchFamily="49" charset="0"/>
              </a:rPr>
              <a:t>.marks</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p>
          <a:p>
            <a:pPr marL="0" indent="0">
              <a:buNone/>
            </a:pPr>
            <a:endParaRPr lang="en-US" sz="1200" dirty="0">
              <a:solidFill>
                <a:srgbClr val="000000"/>
              </a:solidFill>
              <a:latin typeface="Cascadia Mono" panose="020B0609020000020004" pitchFamily="49" charset="0"/>
            </a:endParaRPr>
          </a:p>
          <a:p>
            <a:pPr marL="0" indent="0">
              <a:buNone/>
            </a:pP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display(</a:t>
            </a:r>
            <a:r>
              <a:rPr lang="en-US" sz="1200" dirty="0">
                <a:solidFill>
                  <a:srgbClr val="2B91AF"/>
                </a:solidFill>
                <a:latin typeface="Cascadia Mono" panose="020B0609020000020004" pitchFamily="49" charset="0"/>
              </a:rPr>
              <a:t>student</a:t>
            </a:r>
            <a:r>
              <a:rPr lang="en-US" sz="1200" dirty="0">
                <a:solidFill>
                  <a:srgbClr val="000000"/>
                </a:solidFill>
                <a:latin typeface="Cascadia Mono" panose="020B0609020000020004" pitchFamily="49" charset="0"/>
              </a:rPr>
              <a:t>&amp; </a:t>
            </a:r>
            <a:r>
              <a:rPr lang="en-US" sz="1200" dirty="0">
                <a:solidFill>
                  <a:srgbClr val="808080"/>
                </a:solidFill>
                <a:latin typeface="Cascadia Mono" panose="020B0609020000020004" pitchFamily="49" charset="0"/>
              </a:rPr>
              <a:t>d</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p>
          <a:p>
            <a:pPr marL="0" indent="0">
              <a:buNone/>
            </a:pPr>
            <a:r>
              <a:rPr lang="en-US" sz="1200" dirty="0" err="1">
                <a:solidFill>
                  <a:srgbClr val="000000"/>
                </a:solidFill>
                <a:latin typeface="Cascadia Mono" panose="020B0609020000020004" pitchFamily="49" charset="0"/>
              </a:rPr>
              <a:t>cout</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 Student id is: "</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d</a:t>
            </a:r>
            <a:r>
              <a:rPr lang="en-US" sz="1200" dirty="0">
                <a:solidFill>
                  <a:srgbClr val="000000"/>
                </a:solidFill>
                <a:latin typeface="Cascadia Mono" panose="020B0609020000020004" pitchFamily="49" charset="0"/>
              </a:rPr>
              <a:t>.id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endl</a:t>
            </a:r>
            <a:r>
              <a:rPr lang="en-US" sz="1200" dirty="0">
                <a:solidFill>
                  <a:srgbClr val="000000"/>
                </a:solidFill>
                <a:latin typeface="Cascadia Mono" panose="020B0609020000020004" pitchFamily="49" charset="0"/>
              </a:rPr>
              <a:t>;</a:t>
            </a:r>
          </a:p>
          <a:p>
            <a:pPr marL="0" indent="0">
              <a:buNone/>
            </a:pPr>
            <a:r>
              <a:rPr lang="en-US" sz="1200" dirty="0" err="1">
                <a:solidFill>
                  <a:srgbClr val="000000"/>
                </a:solidFill>
                <a:latin typeface="Cascadia Mono" panose="020B0609020000020004" pitchFamily="49" charset="0"/>
              </a:rPr>
              <a:t>cout</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 Student marks is: "</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err="1">
                <a:solidFill>
                  <a:srgbClr val="808080"/>
                </a:solidFill>
                <a:latin typeface="Cascadia Mono" panose="020B0609020000020004" pitchFamily="49" charset="0"/>
              </a:rPr>
              <a:t>d</a:t>
            </a:r>
            <a:r>
              <a:rPr lang="en-US" sz="1200" dirty="0" err="1">
                <a:solidFill>
                  <a:srgbClr val="000000"/>
                </a:solidFill>
                <a:latin typeface="Cascadia Mono" panose="020B0609020000020004" pitchFamily="49" charset="0"/>
              </a:rPr>
              <a:t>.marks</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endl</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4211031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Friend Function (Source.cpp)</a:t>
            </a:r>
          </a:p>
        </p:txBody>
      </p:sp>
      <p:sp>
        <p:nvSpPr>
          <p:cNvPr id="3" name="Content Placeholder 2"/>
          <p:cNvSpPr>
            <a:spLocks noGrp="1"/>
          </p:cNvSpPr>
          <p:nvPr>
            <p:ph idx="1"/>
          </p:nvPr>
        </p:nvSpPr>
        <p:spPr>
          <a:xfrm>
            <a:off x="739775" y="1468438"/>
            <a:ext cx="3776663" cy="5024437"/>
          </a:xfrm>
        </p:spPr>
        <p:txBody>
          <a:bodyPr>
            <a:normAutofit fontScale="85000" lnSpcReduction="20000"/>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Header.h</a:t>
            </a:r>
            <a:r>
              <a:rPr lang="en-US" sz="1800" dirty="0">
                <a:solidFill>
                  <a:srgbClr val="A31515"/>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obj1;</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set_data</a:t>
            </a:r>
            <a:r>
              <a:rPr lang="en-US" sz="1800" dirty="0">
                <a:solidFill>
                  <a:srgbClr val="000000"/>
                </a:solidFill>
                <a:latin typeface="Cascadia Mono" panose="020B0609020000020004" pitchFamily="49" charset="0"/>
              </a:rPr>
              <a:t>(obj1);</a:t>
            </a:r>
          </a:p>
          <a:p>
            <a:pPr marL="0" indent="0">
              <a:buNone/>
            </a:pPr>
            <a:r>
              <a:rPr lang="en-US" sz="1800" dirty="0" err="1">
                <a:solidFill>
                  <a:srgbClr val="000000"/>
                </a:solidFill>
                <a:latin typeface="Cascadia Mono" panose="020B0609020000020004" pitchFamily="49" charset="0"/>
              </a:rPr>
              <a:t>get_id</a:t>
            </a:r>
            <a:r>
              <a:rPr lang="en-US" sz="1800" dirty="0">
                <a:solidFill>
                  <a:srgbClr val="000000"/>
                </a:solidFill>
                <a:latin typeface="Cascadia Mono" panose="020B0609020000020004" pitchFamily="49" charset="0"/>
              </a:rPr>
              <a:t>(obj1);</a:t>
            </a:r>
          </a:p>
          <a:p>
            <a:pPr marL="0" indent="0">
              <a:buNone/>
            </a:pPr>
            <a:r>
              <a:rPr lang="en-US" sz="1800" dirty="0" err="1">
                <a:solidFill>
                  <a:srgbClr val="000000"/>
                </a:solidFill>
                <a:latin typeface="Cascadia Mono" panose="020B0609020000020004" pitchFamily="49" charset="0"/>
              </a:rPr>
              <a:t>get_marks</a:t>
            </a:r>
            <a:r>
              <a:rPr lang="en-US" sz="1800" dirty="0">
                <a:solidFill>
                  <a:srgbClr val="000000"/>
                </a:solidFill>
                <a:latin typeface="Cascadia Mono" panose="020B0609020000020004" pitchFamily="49" charset="0"/>
              </a:rPr>
              <a:t>(obj1);</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display(obj1);</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system(</a:t>
            </a:r>
            <a:r>
              <a:rPr lang="en-US" sz="1800" dirty="0">
                <a:solidFill>
                  <a:srgbClr val="A31515"/>
                </a:solidFill>
                <a:latin typeface="Cascadia Mono" panose="020B0609020000020004" pitchFamily="49" charset="0"/>
              </a:rPr>
              <a:t>"pause"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sz="1200" dirty="0">
              <a:solidFill>
                <a:srgbClr val="000000"/>
              </a:solidFill>
              <a:latin typeface="Cascadia Mono" panose="020B0609020000020004" pitchFamily="49" charset="0"/>
            </a:endParaRPr>
          </a:p>
        </p:txBody>
      </p:sp>
      <p:pic>
        <p:nvPicPr>
          <p:cNvPr id="7" name="Picture 6">
            <a:extLst>
              <a:ext uri="{FF2B5EF4-FFF2-40B4-BE49-F238E27FC236}">
                <a16:creationId xmlns:a16="http://schemas.microsoft.com/office/drawing/2014/main" id="{4482E7F6-8B82-AB46-6166-E1E148F9A682}"/>
              </a:ext>
            </a:extLst>
          </p:cNvPr>
          <p:cNvPicPr>
            <a:picLocks noChangeAspect="1"/>
          </p:cNvPicPr>
          <p:nvPr/>
        </p:nvPicPr>
        <p:blipFill>
          <a:blip r:embed="rId2"/>
          <a:stretch>
            <a:fillRect/>
          </a:stretch>
        </p:blipFill>
        <p:spPr>
          <a:xfrm>
            <a:off x="5194823" y="2085605"/>
            <a:ext cx="5338986" cy="2686790"/>
          </a:xfrm>
          <a:prstGeom prst="rect">
            <a:avLst/>
          </a:prstGeom>
        </p:spPr>
      </p:pic>
    </p:spTree>
    <p:extLst>
      <p:ext uri="{BB962C8B-B14F-4D97-AF65-F5344CB8AC3E}">
        <p14:creationId xmlns:p14="http://schemas.microsoft.com/office/powerpoint/2010/main" val="2609208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activity</a:t>
            </a:r>
          </a:p>
        </p:txBody>
      </p:sp>
      <p:sp>
        <p:nvSpPr>
          <p:cNvPr id="3" name="Content Placeholder 2"/>
          <p:cNvSpPr>
            <a:spLocks noGrp="1"/>
          </p:cNvSpPr>
          <p:nvPr>
            <p:ph idx="1"/>
          </p:nvPr>
        </p:nvSpPr>
        <p:spPr>
          <a:xfrm>
            <a:off x="838200" y="1587156"/>
            <a:ext cx="10940912" cy="5024437"/>
          </a:xfrm>
        </p:spPr>
        <p:txBody>
          <a:bodyPr>
            <a:normAutofit/>
          </a:bodyPr>
          <a:lstStyle/>
          <a:p>
            <a:pPr marL="0" marR="0" indent="0">
              <a:spcBef>
                <a:spcPts val="600"/>
              </a:spcBef>
              <a:spcAft>
                <a:spcPts val="600"/>
              </a:spcAft>
              <a:buNone/>
            </a:pPr>
            <a:r>
              <a:rPr lang="en-US" b="1" dirty="0">
                <a:solidFill>
                  <a:srgbClr val="000000"/>
                </a:solidFill>
                <a:effectLst/>
                <a:latin typeface="Times New Roman" panose="02020603050405020304" pitchFamily="18" charset="0"/>
                <a:ea typeface="Times New Roman" panose="02020603050405020304" pitchFamily="18" charset="0"/>
              </a:rPr>
              <a:t>Addition of members of two different classes using friend Function</a:t>
            </a:r>
            <a:endParaRPr lang="en-US" b="1" dirty="0">
              <a:solidFill>
                <a:srgbClr val="729928"/>
              </a:solidFill>
              <a:effectLst/>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2818392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Friend function (</a:t>
            </a:r>
            <a:r>
              <a:rPr lang="en-US" dirty="0" err="1"/>
              <a:t>Header.h</a:t>
            </a:r>
            <a:r>
              <a:rPr lang="en-US" dirty="0"/>
              <a:t>)</a:t>
            </a:r>
          </a:p>
        </p:txBody>
      </p:sp>
      <p:sp>
        <p:nvSpPr>
          <p:cNvPr id="3" name="Content Placeholder 2"/>
          <p:cNvSpPr>
            <a:spLocks noGrp="1"/>
          </p:cNvSpPr>
          <p:nvPr>
            <p:ph idx="1"/>
          </p:nvPr>
        </p:nvSpPr>
        <p:spPr>
          <a:xfrm>
            <a:off x="306747" y="1387473"/>
            <a:ext cx="3846443" cy="5024437"/>
          </a:xfrm>
        </p:spPr>
        <p:txBody>
          <a:bodyPr>
            <a:normAutofit fontScale="55000" lnSpcReduction="20000"/>
          </a:bodyPr>
          <a:lstStyle/>
          <a:p>
            <a:pPr marL="0" indent="0">
              <a:buNone/>
            </a:pPr>
            <a:r>
              <a:rPr lang="en-US" sz="1800" dirty="0">
                <a:solidFill>
                  <a:srgbClr val="808080"/>
                </a:solidFill>
                <a:latin typeface="Cascadia Mono" panose="020B0609020000020004" pitchFamily="49" charset="0"/>
              </a:rPr>
              <a:t>#pragma</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once</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student2</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id;</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marks;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student();</a:t>
            </a:r>
          </a:p>
          <a:p>
            <a:pPr marL="0" indent="0">
              <a:buNone/>
            </a:pPr>
            <a:r>
              <a:rPr lang="nn-NO" sz="1800" dirty="0">
                <a:solidFill>
                  <a:srgbClr val="0000FF"/>
                </a:solidFill>
                <a:latin typeface="Cascadia Mono" panose="020B0609020000020004" pitchFamily="49" charset="0"/>
              </a:rPr>
              <a:t>friend</a:t>
            </a:r>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void</a:t>
            </a:r>
            <a:r>
              <a:rPr lang="nn-NO" sz="1800" dirty="0">
                <a:solidFill>
                  <a:srgbClr val="000000"/>
                </a:solidFill>
                <a:latin typeface="Cascadia Mono" panose="020B0609020000020004" pitchFamily="49" charset="0"/>
              </a:rPr>
              <a:t> set_data(</a:t>
            </a:r>
            <a:r>
              <a:rPr lang="nn-NO" sz="1800" dirty="0">
                <a:solidFill>
                  <a:srgbClr val="2B91AF"/>
                </a:solidFill>
                <a:latin typeface="Cascadia Mono" panose="020B0609020000020004" pitchFamily="49" charset="0"/>
              </a:rPr>
              <a:t>student</a:t>
            </a:r>
            <a:r>
              <a:rPr lang="nn-NO" sz="1800" dirty="0">
                <a:solidFill>
                  <a:srgbClr val="000000"/>
                </a:solidFill>
                <a:latin typeface="Cascadia Mono" panose="020B0609020000020004" pitchFamily="49" charset="0"/>
              </a:rPr>
              <a:t>&amp; </a:t>
            </a:r>
            <a:r>
              <a:rPr lang="nn-NO" sz="1800" dirty="0">
                <a:solidFill>
                  <a:srgbClr val="808080"/>
                </a:solidFill>
                <a:latin typeface="Cascadia Mono" panose="020B0609020000020004" pitchFamily="49" charset="0"/>
              </a:rPr>
              <a:t>a</a:t>
            </a:r>
            <a:r>
              <a:rPr lang="nn-NO" sz="1800" dirty="0">
                <a:solidFill>
                  <a:srgbClr val="000000"/>
                </a:solidFill>
                <a:latin typeface="Cascadia Mono" panose="020B0609020000020004" pitchFamily="49" charset="0"/>
              </a:rPr>
              <a:t>, </a:t>
            </a:r>
            <a:r>
              <a:rPr lang="nn-NO" sz="1800" dirty="0">
                <a:solidFill>
                  <a:srgbClr val="2B91AF"/>
                </a:solidFill>
                <a:latin typeface="Cascadia Mono" panose="020B0609020000020004" pitchFamily="49" charset="0"/>
              </a:rPr>
              <a:t>student2</a:t>
            </a:r>
            <a:r>
              <a:rPr lang="nn-NO" sz="1800" dirty="0">
                <a:solidFill>
                  <a:srgbClr val="000000"/>
                </a:solidFill>
                <a:latin typeface="Cascadia Mono" panose="020B0609020000020004" pitchFamily="49" charset="0"/>
              </a:rPr>
              <a:t>&amp; </a:t>
            </a:r>
            <a:r>
              <a:rPr lang="nn-NO" sz="1800" dirty="0">
                <a:solidFill>
                  <a:srgbClr val="808080"/>
                </a:solidFill>
                <a:latin typeface="Cascadia Mono" panose="020B0609020000020004" pitchFamily="49" charset="0"/>
              </a:rPr>
              <a:t>aa</a:t>
            </a:r>
            <a:r>
              <a:rPr lang="nn-NO"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friend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get_id1(</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b</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friend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get_id2(</a:t>
            </a:r>
            <a:r>
              <a:rPr lang="en-US" sz="1800" dirty="0">
                <a:solidFill>
                  <a:srgbClr val="2B91AF"/>
                </a:solidFill>
                <a:latin typeface="Cascadia Mono" panose="020B0609020000020004" pitchFamily="49" charset="0"/>
              </a:rPr>
              <a:t>student2</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bb</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friend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get_marks1(</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c</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friend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get_marks2(</a:t>
            </a:r>
            <a:r>
              <a:rPr lang="en-US" sz="1800" dirty="0">
                <a:solidFill>
                  <a:srgbClr val="2B91AF"/>
                </a:solidFill>
                <a:latin typeface="Cascadia Mono" panose="020B0609020000020004" pitchFamily="49" charset="0"/>
              </a:rPr>
              <a:t>student2</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cc</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friend</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sum(</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a</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student2</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aa</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friend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display(</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025047F9-6564-DE4F-536A-D0EE21F16F87}"/>
              </a:ext>
            </a:extLst>
          </p:cNvPr>
          <p:cNvSpPr txBox="1">
            <a:spLocks/>
          </p:cNvSpPr>
          <p:nvPr/>
        </p:nvSpPr>
        <p:spPr>
          <a:xfrm>
            <a:off x="4045227" y="1766612"/>
            <a:ext cx="3846443" cy="5389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dirty="0">
                <a:solidFill>
                  <a:srgbClr val="0000FF"/>
                </a:solidFill>
                <a:latin typeface="Cascadia Mono" panose="020B0609020000020004" pitchFamily="49" charset="0"/>
              </a:rPr>
              <a:t>class</a:t>
            </a:r>
            <a:r>
              <a:rPr lang="en-US" sz="1000" dirty="0">
                <a:solidFill>
                  <a:srgbClr val="000000"/>
                </a:solidFill>
                <a:latin typeface="Cascadia Mono" panose="020B0609020000020004" pitchFamily="49" charset="0"/>
              </a:rPr>
              <a:t> </a:t>
            </a:r>
            <a:r>
              <a:rPr lang="en-US" sz="1000" dirty="0">
                <a:solidFill>
                  <a:srgbClr val="2B91AF"/>
                </a:solidFill>
                <a:latin typeface="Cascadia Mono" panose="020B0609020000020004" pitchFamily="49" charset="0"/>
              </a:rPr>
              <a:t>student2</a:t>
            </a:r>
            <a:r>
              <a:rPr lang="en-US" sz="1000" dirty="0">
                <a:solidFill>
                  <a:srgbClr val="000000"/>
                </a:solidFill>
                <a:latin typeface="Cascadia Mono" panose="020B0609020000020004" pitchFamily="49" charset="0"/>
              </a:rPr>
              <a:t> {</a:t>
            </a:r>
          </a:p>
          <a:p>
            <a:pPr marL="0" indent="0">
              <a:buNone/>
            </a:pP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id2;</a:t>
            </a:r>
          </a:p>
          <a:p>
            <a:pPr marL="0" indent="0">
              <a:buNone/>
            </a:pP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marks2;</a:t>
            </a:r>
          </a:p>
          <a:p>
            <a:pPr marL="0" indent="0">
              <a:buNone/>
            </a:pPr>
            <a:endParaRPr lang="en-US" sz="1000" dirty="0">
              <a:solidFill>
                <a:srgbClr val="000000"/>
              </a:solidFill>
              <a:latin typeface="Cascadia Mono" panose="020B0609020000020004" pitchFamily="49" charset="0"/>
            </a:endParaRPr>
          </a:p>
          <a:p>
            <a:pPr marL="0" indent="0">
              <a:buNone/>
            </a:pP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student2();</a:t>
            </a:r>
          </a:p>
          <a:p>
            <a:pPr marL="0" indent="0">
              <a:buNone/>
            </a:pPr>
            <a:r>
              <a:rPr lang="nn-NO" sz="1000" dirty="0">
                <a:solidFill>
                  <a:srgbClr val="0000FF"/>
                </a:solidFill>
                <a:latin typeface="Cascadia Mono" panose="020B0609020000020004" pitchFamily="49" charset="0"/>
              </a:rPr>
              <a:t>friend</a:t>
            </a:r>
            <a:r>
              <a:rPr lang="nn-NO" sz="1000" dirty="0">
                <a:solidFill>
                  <a:srgbClr val="000000"/>
                </a:solidFill>
                <a:latin typeface="Cascadia Mono" panose="020B0609020000020004" pitchFamily="49" charset="0"/>
              </a:rPr>
              <a:t> </a:t>
            </a:r>
            <a:r>
              <a:rPr lang="nn-NO" sz="1000" dirty="0">
                <a:solidFill>
                  <a:srgbClr val="0000FF"/>
                </a:solidFill>
                <a:latin typeface="Cascadia Mono" panose="020B0609020000020004" pitchFamily="49" charset="0"/>
              </a:rPr>
              <a:t>void</a:t>
            </a:r>
            <a:r>
              <a:rPr lang="nn-NO" sz="1000" dirty="0">
                <a:solidFill>
                  <a:srgbClr val="000000"/>
                </a:solidFill>
                <a:latin typeface="Cascadia Mono" panose="020B0609020000020004" pitchFamily="49" charset="0"/>
              </a:rPr>
              <a:t> set_data(</a:t>
            </a:r>
            <a:r>
              <a:rPr lang="nn-NO" sz="1000" dirty="0">
                <a:solidFill>
                  <a:srgbClr val="2B91AF"/>
                </a:solidFill>
                <a:latin typeface="Cascadia Mono" panose="020B0609020000020004" pitchFamily="49" charset="0"/>
              </a:rPr>
              <a:t>student</a:t>
            </a:r>
            <a:r>
              <a:rPr lang="nn-NO" sz="1000" dirty="0">
                <a:solidFill>
                  <a:srgbClr val="000000"/>
                </a:solidFill>
                <a:latin typeface="Cascadia Mono" panose="020B0609020000020004" pitchFamily="49" charset="0"/>
              </a:rPr>
              <a:t>&amp; </a:t>
            </a:r>
            <a:r>
              <a:rPr lang="nn-NO" sz="1000" dirty="0">
                <a:solidFill>
                  <a:srgbClr val="808080"/>
                </a:solidFill>
                <a:latin typeface="Cascadia Mono" panose="020B0609020000020004" pitchFamily="49" charset="0"/>
              </a:rPr>
              <a:t>a</a:t>
            </a:r>
            <a:r>
              <a:rPr lang="nn-NO" sz="1000" dirty="0">
                <a:solidFill>
                  <a:srgbClr val="000000"/>
                </a:solidFill>
                <a:latin typeface="Cascadia Mono" panose="020B0609020000020004" pitchFamily="49" charset="0"/>
              </a:rPr>
              <a:t>, </a:t>
            </a:r>
            <a:r>
              <a:rPr lang="nn-NO" sz="1000" dirty="0">
                <a:solidFill>
                  <a:srgbClr val="2B91AF"/>
                </a:solidFill>
                <a:latin typeface="Cascadia Mono" panose="020B0609020000020004" pitchFamily="49" charset="0"/>
              </a:rPr>
              <a:t>student2</a:t>
            </a:r>
            <a:r>
              <a:rPr lang="nn-NO" sz="1000" dirty="0">
                <a:solidFill>
                  <a:srgbClr val="000000"/>
                </a:solidFill>
                <a:latin typeface="Cascadia Mono" panose="020B0609020000020004" pitchFamily="49" charset="0"/>
              </a:rPr>
              <a:t>&amp; </a:t>
            </a:r>
            <a:r>
              <a:rPr lang="nn-NO" sz="1000" dirty="0">
                <a:solidFill>
                  <a:srgbClr val="808080"/>
                </a:solidFill>
                <a:latin typeface="Cascadia Mono" panose="020B0609020000020004" pitchFamily="49" charset="0"/>
              </a:rPr>
              <a:t>aa</a:t>
            </a:r>
            <a:r>
              <a:rPr lang="nn-NO" sz="1000" dirty="0">
                <a:solidFill>
                  <a:srgbClr val="000000"/>
                </a:solidFill>
                <a:latin typeface="Cascadia Mono" panose="020B0609020000020004" pitchFamily="49" charset="0"/>
              </a:rPr>
              <a:t>);</a:t>
            </a:r>
          </a:p>
          <a:p>
            <a:pPr marL="0" indent="0">
              <a:buNone/>
            </a:pPr>
            <a:r>
              <a:rPr lang="en-US" sz="1000" dirty="0">
                <a:solidFill>
                  <a:srgbClr val="0000FF"/>
                </a:solidFill>
                <a:latin typeface="Cascadia Mono" panose="020B0609020000020004" pitchFamily="49" charset="0"/>
              </a:rPr>
              <a:t>friend</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get_id1(</a:t>
            </a:r>
            <a:r>
              <a:rPr lang="en-US" sz="1000" dirty="0">
                <a:solidFill>
                  <a:srgbClr val="2B91AF"/>
                </a:solidFill>
                <a:latin typeface="Cascadia Mono" panose="020B0609020000020004" pitchFamily="49" charset="0"/>
              </a:rPr>
              <a:t>student</a:t>
            </a:r>
            <a:r>
              <a:rPr lang="en-US" sz="1000" dirty="0">
                <a:solidFill>
                  <a:srgbClr val="000000"/>
                </a:solidFill>
                <a:latin typeface="Cascadia Mono" panose="020B0609020000020004" pitchFamily="49" charset="0"/>
              </a:rPr>
              <a:t>&amp; </a:t>
            </a:r>
            <a:r>
              <a:rPr lang="en-US" sz="1000" dirty="0">
                <a:solidFill>
                  <a:srgbClr val="808080"/>
                </a:solidFill>
                <a:latin typeface="Cascadia Mono" panose="020B0609020000020004" pitchFamily="49" charset="0"/>
              </a:rPr>
              <a:t>b</a:t>
            </a:r>
            <a:r>
              <a:rPr lang="en-US" sz="1000" dirty="0">
                <a:solidFill>
                  <a:srgbClr val="000000"/>
                </a:solidFill>
                <a:latin typeface="Cascadia Mono" panose="020B0609020000020004" pitchFamily="49" charset="0"/>
              </a:rPr>
              <a:t>);</a:t>
            </a:r>
          </a:p>
          <a:p>
            <a:pPr marL="0" indent="0">
              <a:buNone/>
            </a:pPr>
            <a:r>
              <a:rPr lang="en-US" sz="1000" dirty="0">
                <a:solidFill>
                  <a:srgbClr val="0000FF"/>
                </a:solidFill>
                <a:latin typeface="Cascadia Mono" panose="020B0609020000020004" pitchFamily="49" charset="0"/>
              </a:rPr>
              <a:t>friend</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get_id2(</a:t>
            </a:r>
            <a:r>
              <a:rPr lang="en-US" sz="1000" dirty="0">
                <a:solidFill>
                  <a:srgbClr val="2B91AF"/>
                </a:solidFill>
                <a:latin typeface="Cascadia Mono" panose="020B0609020000020004" pitchFamily="49" charset="0"/>
              </a:rPr>
              <a:t>student2</a:t>
            </a:r>
            <a:r>
              <a:rPr lang="en-US" sz="1000" dirty="0">
                <a:solidFill>
                  <a:srgbClr val="000000"/>
                </a:solidFill>
                <a:latin typeface="Cascadia Mono" panose="020B0609020000020004" pitchFamily="49" charset="0"/>
              </a:rPr>
              <a:t>&amp; </a:t>
            </a:r>
            <a:r>
              <a:rPr lang="en-US" sz="1000" dirty="0">
                <a:solidFill>
                  <a:srgbClr val="808080"/>
                </a:solidFill>
                <a:latin typeface="Cascadia Mono" panose="020B0609020000020004" pitchFamily="49" charset="0"/>
              </a:rPr>
              <a:t>bb</a:t>
            </a:r>
            <a:r>
              <a:rPr lang="en-US" sz="1000" dirty="0">
                <a:solidFill>
                  <a:srgbClr val="000000"/>
                </a:solidFill>
                <a:latin typeface="Cascadia Mono" panose="020B0609020000020004" pitchFamily="49" charset="0"/>
              </a:rPr>
              <a:t>);</a:t>
            </a:r>
          </a:p>
          <a:p>
            <a:pPr marL="0" indent="0">
              <a:buNone/>
            </a:pPr>
            <a:r>
              <a:rPr lang="en-US" sz="1000" dirty="0">
                <a:solidFill>
                  <a:srgbClr val="0000FF"/>
                </a:solidFill>
                <a:latin typeface="Cascadia Mono" panose="020B0609020000020004" pitchFamily="49" charset="0"/>
              </a:rPr>
              <a:t>friend</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get_marks1(</a:t>
            </a:r>
            <a:r>
              <a:rPr lang="en-US" sz="1000" dirty="0">
                <a:solidFill>
                  <a:srgbClr val="2B91AF"/>
                </a:solidFill>
                <a:latin typeface="Cascadia Mono" panose="020B0609020000020004" pitchFamily="49" charset="0"/>
              </a:rPr>
              <a:t>student</a:t>
            </a:r>
            <a:r>
              <a:rPr lang="en-US" sz="1000" dirty="0">
                <a:solidFill>
                  <a:srgbClr val="000000"/>
                </a:solidFill>
                <a:latin typeface="Cascadia Mono" panose="020B0609020000020004" pitchFamily="49" charset="0"/>
              </a:rPr>
              <a:t>&amp; </a:t>
            </a:r>
            <a:r>
              <a:rPr lang="en-US" sz="1000" dirty="0">
                <a:solidFill>
                  <a:srgbClr val="808080"/>
                </a:solidFill>
                <a:latin typeface="Cascadia Mono" panose="020B0609020000020004" pitchFamily="49" charset="0"/>
              </a:rPr>
              <a:t>c</a:t>
            </a:r>
            <a:r>
              <a:rPr lang="en-US" sz="1000" dirty="0">
                <a:solidFill>
                  <a:srgbClr val="000000"/>
                </a:solidFill>
                <a:latin typeface="Cascadia Mono" panose="020B0609020000020004" pitchFamily="49" charset="0"/>
              </a:rPr>
              <a:t>);</a:t>
            </a:r>
          </a:p>
          <a:p>
            <a:pPr marL="0" indent="0">
              <a:buNone/>
            </a:pPr>
            <a:r>
              <a:rPr lang="en-US" sz="1000" dirty="0">
                <a:solidFill>
                  <a:srgbClr val="0000FF"/>
                </a:solidFill>
                <a:latin typeface="Cascadia Mono" panose="020B0609020000020004" pitchFamily="49" charset="0"/>
              </a:rPr>
              <a:t>friend</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get_marks2(</a:t>
            </a:r>
            <a:r>
              <a:rPr lang="en-US" sz="1000" dirty="0">
                <a:solidFill>
                  <a:srgbClr val="2B91AF"/>
                </a:solidFill>
                <a:latin typeface="Cascadia Mono" panose="020B0609020000020004" pitchFamily="49" charset="0"/>
              </a:rPr>
              <a:t>student2</a:t>
            </a:r>
            <a:r>
              <a:rPr lang="en-US" sz="1000" dirty="0">
                <a:solidFill>
                  <a:srgbClr val="000000"/>
                </a:solidFill>
                <a:latin typeface="Cascadia Mono" panose="020B0609020000020004" pitchFamily="49" charset="0"/>
              </a:rPr>
              <a:t>&amp; </a:t>
            </a:r>
            <a:r>
              <a:rPr lang="en-US" sz="1000" dirty="0">
                <a:solidFill>
                  <a:srgbClr val="808080"/>
                </a:solidFill>
                <a:latin typeface="Cascadia Mono" panose="020B0609020000020004" pitchFamily="49" charset="0"/>
              </a:rPr>
              <a:t>cc</a:t>
            </a:r>
            <a:r>
              <a:rPr lang="en-US" sz="1000" dirty="0">
                <a:solidFill>
                  <a:srgbClr val="000000"/>
                </a:solidFill>
                <a:latin typeface="Cascadia Mono" panose="020B0609020000020004" pitchFamily="49" charset="0"/>
              </a:rPr>
              <a:t>);</a:t>
            </a:r>
          </a:p>
          <a:p>
            <a:pPr marL="0" indent="0">
              <a:buNone/>
            </a:pPr>
            <a:r>
              <a:rPr lang="en-US" sz="1000" dirty="0">
                <a:solidFill>
                  <a:srgbClr val="0000FF"/>
                </a:solidFill>
                <a:latin typeface="Cascadia Mono" panose="020B0609020000020004" pitchFamily="49" charset="0"/>
              </a:rPr>
              <a:t>friend</a:t>
            </a:r>
            <a:r>
              <a:rPr lang="en-US" sz="1000" dirty="0">
                <a:solidFill>
                  <a:srgbClr val="000000"/>
                </a:solidFill>
                <a:latin typeface="Cascadia Mono" panose="020B0609020000020004" pitchFamily="49" charset="0"/>
              </a:rPr>
              <a:t> </a:t>
            </a:r>
            <a:r>
              <a:rPr lang="en-US" sz="1000" dirty="0">
                <a:solidFill>
                  <a:srgbClr val="2B91AF"/>
                </a:solidFill>
                <a:latin typeface="Cascadia Mono" panose="020B0609020000020004" pitchFamily="49" charset="0"/>
              </a:rPr>
              <a:t>student</a:t>
            </a:r>
            <a:r>
              <a:rPr lang="en-US" sz="1000" dirty="0">
                <a:solidFill>
                  <a:srgbClr val="000000"/>
                </a:solidFill>
                <a:latin typeface="Cascadia Mono" panose="020B0609020000020004" pitchFamily="49" charset="0"/>
              </a:rPr>
              <a:t> sum(</a:t>
            </a:r>
            <a:r>
              <a:rPr lang="en-US" sz="1000" dirty="0">
                <a:solidFill>
                  <a:srgbClr val="2B91AF"/>
                </a:solidFill>
                <a:latin typeface="Cascadia Mono" panose="020B0609020000020004" pitchFamily="49" charset="0"/>
              </a:rPr>
              <a:t>student</a:t>
            </a:r>
            <a:r>
              <a:rPr lang="en-US" sz="1000" dirty="0">
                <a:solidFill>
                  <a:srgbClr val="000000"/>
                </a:solidFill>
                <a:latin typeface="Cascadia Mono" panose="020B0609020000020004" pitchFamily="49" charset="0"/>
              </a:rPr>
              <a:t>&amp; </a:t>
            </a:r>
            <a:r>
              <a:rPr lang="en-US" sz="1000" dirty="0">
                <a:solidFill>
                  <a:srgbClr val="808080"/>
                </a:solidFill>
                <a:latin typeface="Cascadia Mono" panose="020B0609020000020004" pitchFamily="49" charset="0"/>
              </a:rPr>
              <a:t>a</a:t>
            </a:r>
            <a:r>
              <a:rPr lang="en-US" sz="1000" dirty="0">
                <a:solidFill>
                  <a:srgbClr val="000000"/>
                </a:solidFill>
                <a:latin typeface="Cascadia Mono" panose="020B0609020000020004" pitchFamily="49" charset="0"/>
              </a:rPr>
              <a:t>, </a:t>
            </a:r>
            <a:r>
              <a:rPr lang="en-US" sz="1000" dirty="0">
                <a:solidFill>
                  <a:srgbClr val="2B91AF"/>
                </a:solidFill>
                <a:latin typeface="Cascadia Mono" panose="020B0609020000020004" pitchFamily="49" charset="0"/>
              </a:rPr>
              <a:t>student2</a:t>
            </a:r>
            <a:r>
              <a:rPr lang="en-US" sz="1000" dirty="0">
                <a:solidFill>
                  <a:srgbClr val="000000"/>
                </a:solidFill>
                <a:latin typeface="Cascadia Mono" panose="020B0609020000020004" pitchFamily="49" charset="0"/>
              </a:rPr>
              <a:t>&amp; </a:t>
            </a:r>
            <a:r>
              <a:rPr lang="en-US" sz="1000" dirty="0">
                <a:solidFill>
                  <a:srgbClr val="808080"/>
                </a:solidFill>
                <a:latin typeface="Cascadia Mono" panose="020B0609020000020004" pitchFamily="49" charset="0"/>
              </a:rPr>
              <a:t>aa</a:t>
            </a:r>
            <a:r>
              <a:rPr lang="en-US" sz="1000" dirty="0">
                <a:solidFill>
                  <a:srgbClr val="000000"/>
                </a:solidFill>
                <a:latin typeface="Cascadia Mono" panose="020B0609020000020004" pitchFamily="49" charset="0"/>
              </a:rPr>
              <a:t>);</a:t>
            </a:r>
          </a:p>
          <a:p>
            <a:pPr marL="0" indent="0">
              <a:buNone/>
            </a:pPr>
            <a:r>
              <a:rPr lang="en-US" sz="1000" dirty="0">
                <a:solidFill>
                  <a:srgbClr val="0000FF"/>
                </a:solidFill>
                <a:latin typeface="Cascadia Mono" panose="020B0609020000020004" pitchFamily="49" charset="0"/>
              </a:rPr>
              <a:t>friend</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void</a:t>
            </a:r>
            <a:r>
              <a:rPr lang="en-US" sz="1000" dirty="0">
                <a:solidFill>
                  <a:srgbClr val="000000"/>
                </a:solidFill>
                <a:latin typeface="Cascadia Mono" panose="020B0609020000020004" pitchFamily="49" charset="0"/>
              </a:rPr>
              <a:t> display(</a:t>
            </a:r>
            <a:r>
              <a:rPr lang="en-US" sz="1000" dirty="0">
                <a:solidFill>
                  <a:srgbClr val="2B91AF"/>
                </a:solidFill>
                <a:latin typeface="Cascadia Mono" panose="020B0609020000020004" pitchFamily="49" charset="0"/>
              </a:rPr>
              <a:t>student</a:t>
            </a:r>
            <a:r>
              <a:rPr lang="en-US" sz="1000" dirty="0">
                <a:solidFill>
                  <a:srgbClr val="000000"/>
                </a:solidFill>
                <a:latin typeface="Cascadia Mono" panose="020B0609020000020004" pitchFamily="49" charset="0"/>
              </a:rPr>
              <a:t>&amp; </a:t>
            </a:r>
            <a:r>
              <a:rPr lang="en-US" sz="1000" dirty="0">
                <a:solidFill>
                  <a:srgbClr val="808080"/>
                </a:solidFill>
                <a:latin typeface="Cascadia Mono" panose="020B0609020000020004" pitchFamily="49" charset="0"/>
              </a:rPr>
              <a:t>d</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a:t>
            </a:r>
          </a:p>
        </p:txBody>
      </p:sp>
      <p:sp>
        <p:nvSpPr>
          <p:cNvPr id="6" name="Content Placeholder 2">
            <a:extLst>
              <a:ext uri="{FF2B5EF4-FFF2-40B4-BE49-F238E27FC236}">
                <a16:creationId xmlns:a16="http://schemas.microsoft.com/office/drawing/2014/main" id="{9C44BEA2-4AD2-45A4-C8EA-8CBDE1822F0A}"/>
              </a:ext>
            </a:extLst>
          </p:cNvPr>
          <p:cNvSpPr txBox="1">
            <a:spLocks/>
          </p:cNvSpPr>
          <p:nvPr/>
        </p:nvSpPr>
        <p:spPr>
          <a:xfrm>
            <a:off x="7891670" y="312048"/>
            <a:ext cx="4698060" cy="607736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::student()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id = 0;</a:t>
            </a:r>
          </a:p>
          <a:p>
            <a:pPr marL="0" indent="0">
              <a:buNone/>
            </a:pPr>
            <a:r>
              <a:rPr lang="en-US" sz="1800" dirty="0">
                <a:solidFill>
                  <a:srgbClr val="000000"/>
                </a:solidFill>
                <a:latin typeface="Cascadia Mono" panose="020B0609020000020004" pitchFamily="49" charset="0"/>
              </a:rPr>
              <a:t>marks = 0;</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2B91AF"/>
                </a:solidFill>
                <a:latin typeface="Cascadia Mono" panose="020B0609020000020004" pitchFamily="49" charset="0"/>
              </a:rPr>
              <a:t>student2</a:t>
            </a:r>
            <a:r>
              <a:rPr lang="en-US" sz="1800" dirty="0">
                <a:solidFill>
                  <a:srgbClr val="000000"/>
                </a:solidFill>
                <a:latin typeface="Cascadia Mono" panose="020B0609020000020004" pitchFamily="49" charset="0"/>
              </a:rPr>
              <a:t>::student2()</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id2 = 0;</a:t>
            </a:r>
          </a:p>
          <a:p>
            <a:pPr marL="0" indent="0">
              <a:buNone/>
            </a:pPr>
            <a:r>
              <a:rPr lang="en-US" sz="1800" dirty="0">
                <a:solidFill>
                  <a:srgbClr val="000000"/>
                </a:solidFill>
                <a:latin typeface="Cascadia Mono" panose="020B0609020000020004" pitchFamily="49" charset="0"/>
              </a:rPr>
              <a:t>marks2 = 0;</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set_data</a:t>
            </a:r>
            <a:r>
              <a:rPr lang="en-US" sz="1800" dirty="0">
                <a:solidFill>
                  <a:srgbClr val="000000"/>
                </a:solidFill>
                <a:latin typeface="Cascadia Mono" panose="020B0609020000020004" pitchFamily="49" charset="0"/>
              </a:rPr>
              <a:t>(</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a</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student2</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aa</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Enter your student id : "</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&gt;&gt;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a:t>
            </a:r>
            <a:r>
              <a:rPr lang="en-US" sz="1800" dirty="0">
                <a:solidFill>
                  <a:srgbClr val="000000"/>
                </a:solidFill>
                <a:latin typeface="Cascadia Mono" panose="020B0609020000020004" pitchFamily="49" charset="0"/>
              </a:rPr>
              <a:t>.id;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Enter your student id2 : "</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&gt;&gt;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aa</a:t>
            </a:r>
            <a:r>
              <a:rPr lang="en-US" sz="1800" dirty="0">
                <a:solidFill>
                  <a:srgbClr val="000000"/>
                </a:solidFill>
                <a:latin typeface="Cascadia Mono" panose="020B0609020000020004" pitchFamily="49" charset="0"/>
              </a:rPr>
              <a:t>.id2;</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Enter your subject marks : "</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&gt;&gt;</a:t>
            </a:r>
            <a:r>
              <a:rPr lang="en-US" sz="1800" dirty="0">
                <a:solidFill>
                  <a:srgbClr val="000000"/>
                </a:solidFill>
                <a:latin typeface="Cascadia Mono" panose="020B0609020000020004" pitchFamily="49" charset="0"/>
              </a:rPr>
              <a:t> </a:t>
            </a:r>
            <a:r>
              <a:rPr lang="en-US" sz="1800" dirty="0" err="1">
                <a:solidFill>
                  <a:srgbClr val="808080"/>
                </a:solidFill>
                <a:latin typeface="Cascadia Mono" panose="020B0609020000020004" pitchFamily="49" charset="0"/>
              </a:rPr>
              <a:t>a</a:t>
            </a:r>
            <a:r>
              <a:rPr lang="en-US" sz="1800" dirty="0" err="1">
                <a:solidFill>
                  <a:srgbClr val="000000"/>
                </a:solidFill>
                <a:latin typeface="Cascadia Mono" panose="020B0609020000020004" pitchFamily="49" charset="0"/>
              </a:rPr>
              <a:t>.marks</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Enter your subject marks2 : "</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&gt;&gt;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aa</a:t>
            </a:r>
            <a:r>
              <a:rPr lang="en-US" sz="1800" dirty="0">
                <a:solidFill>
                  <a:srgbClr val="000000"/>
                </a:solidFill>
                <a:latin typeface="Cascadia Mono" panose="020B0609020000020004" pitchFamily="49" charset="0"/>
              </a:rPr>
              <a:t>.marks2;</a:t>
            </a:r>
          </a:p>
          <a:p>
            <a:pPr marL="0" indent="0">
              <a:buNone/>
            </a:pPr>
            <a:r>
              <a:rPr lang="en-US" sz="1800" dirty="0">
                <a:solidFill>
                  <a:srgbClr val="000000"/>
                </a:solidFill>
                <a:latin typeface="Cascadia Mono" panose="020B0609020000020004" pitchFamily="49" charset="0"/>
              </a:rPr>
              <a:t>}</a:t>
            </a:r>
            <a:endParaRPr lang="en-US" sz="8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36027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Data Member</a:t>
            </a:r>
          </a:p>
        </p:txBody>
      </p:sp>
      <p:sp>
        <p:nvSpPr>
          <p:cNvPr id="3" name="Content Placeholder 2"/>
          <p:cNvSpPr>
            <a:spLocks noGrp="1"/>
          </p:cNvSpPr>
          <p:nvPr>
            <p:ph idx="1"/>
          </p:nvPr>
        </p:nvSpPr>
        <p:spPr/>
        <p:txBody>
          <a:bodyPr/>
          <a:lstStyle/>
          <a:p>
            <a:pPr marL="0" indent="0">
              <a:buNone/>
            </a:pPr>
            <a:r>
              <a:rPr lang="en-US" dirty="0"/>
              <a:t>A type of data member that is shared by all objects of a class is known as static data member. </a:t>
            </a:r>
          </a:p>
          <a:p>
            <a:pPr marL="0" indent="0">
              <a:buNone/>
            </a:pPr>
            <a:r>
              <a:rPr lang="en-US" b="1" dirty="0"/>
              <a:t>Syntax:</a:t>
            </a:r>
            <a:endParaRPr lang="en-US" dirty="0"/>
          </a:p>
          <a:p>
            <a:pPr marL="0" indent="0">
              <a:buNone/>
            </a:pPr>
            <a:r>
              <a:rPr lang="en-US" dirty="0"/>
              <a:t>The static data member is defined in the class with static keyword.</a:t>
            </a:r>
          </a:p>
          <a:p>
            <a:pPr marL="0" indent="0">
              <a:buNone/>
            </a:pPr>
            <a:r>
              <a:rPr lang="en-US" b="1" dirty="0"/>
              <a:t>static Datatype </a:t>
            </a:r>
            <a:r>
              <a:rPr lang="en-US" b="1" dirty="0" err="1"/>
              <a:t>nameofvariable</a:t>
            </a:r>
            <a:r>
              <a:rPr lang="en-US" b="1" dirty="0"/>
              <a:t>;</a:t>
            </a:r>
          </a:p>
          <a:p>
            <a:pPr marL="0" indent="0">
              <a:buNone/>
            </a:pPr>
            <a:r>
              <a:rPr lang="en-US" b="1" dirty="0"/>
              <a:t>static</a:t>
            </a:r>
            <a:r>
              <a:rPr lang="en-US" dirty="0"/>
              <a:t> </a:t>
            </a:r>
            <a:r>
              <a:rPr lang="en-US" dirty="0" err="1"/>
              <a:t>int</a:t>
            </a:r>
            <a:r>
              <a:rPr lang="en-US" dirty="0"/>
              <a:t> a;</a:t>
            </a:r>
          </a:p>
          <a:p>
            <a:pPr marL="0" indent="0">
              <a:buNone/>
            </a:pPr>
            <a:endParaRPr lang="en-US" dirty="0"/>
          </a:p>
          <a:p>
            <a:pPr marL="0" indent="0">
              <a:buNone/>
            </a:pPr>
            <a:r>
              <a:rPr lang="en-US" dirty="0"/>
              <a:t>When a data member is defined as static, only one variable is created in the memory even if there are many objects of that class.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22770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Friend function (</a:t>
            </a:r>
            <a:r>
              <a:rPr lang="en-US" dirty="0" err="1"/>
              <a:t>Header.h</a:t>
            </a:r>
            <a:r>
              <a:rPr lang="en-US" dirty="0"/>
              <a:t>)</a:t>
            </a:r>
          </a:p>
        </p:txBody>
      </p:sp>
      <p:sp>
        <p:nvSpPr>
          <p:cNvPr id="3" name="Content Placeholder 2"/>
          <p:cNvSpPr>
            <a:spLocks noGrp="1"/>
          </p:cNvSpPr>
          <p:nvPr>
            <p:ph idx="1"/>
          </p:nvPr>
        </p:nvSpPr>
        <p:spPr>
          <a:xfrm>
            <a:off x="306747" y="1387473"/>
            <a:ext cx="3263265" cy="5024437"/>
          </a:xfrm>
        </p:spPr>
        <p:txBody>
          <a:bodyPr>
            <a:normAutofit fontScale="62500" lnSpcReduction="20000"/>
          </a:bodyPr>
          <a:lstStyle/>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get_id1(</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b</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b</a:t>
            </a:r>
            <a:r>
              <a:rPr lang="en-US" sz="1800" dirty="0">
                <a:solidFill>
                  <a:srgbClr val="000000"/>
                </a:solidFill>
                <a:latin typeface="Cascadia Mono" panose="020B0609020000020004" pitchFamily="49" charset="0"/>
              </a:rPr>
              <a:t>.id;</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get_id2(</a:t>
            </a:r>
            <a:r>
              <a:rPr lang="en-US" sz="1800" dirty="0">
                <a:solidFill>
                  <a:srgbClr val="2B91AF"/>
                </a:solidFill>
                <a:latin typeface="Cascadia Mono" panose="020B0609020000020004" pitchFamily="49" charset="0"/>
              </a:rPr>
              <a:t>student2</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bb</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bb</a:t>
            </a:r>
            <a:r>
              <a:rPr lang="en-US" sz="1800" dirty="0">
                <a:solidFill>
                  <a:srgbClr val="000000"/>
                </a:solidFill>
                <a:latin typeface="Cascadia Mono" panose="020B0609020000020004" pitchFamily="49" charset="0"/>
              </a:rPr>
              <a:t>.id2;</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get_marks1(</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&amp;</a:t>
            </a:r>
            <a:r>
              <a:rPr lang="en-US" sz="1800" dirty="0">
                <a:solidFill>
                  <a:srgbClr val="808080"/>
                </a:solidFill>
                <a:latin typeface="Cascadia Mono" panose="020B0609020000020004" pitchFamily="49" charset="0"/>
              </a:rPr>
              <a:t>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err="1">
                <a:solidFill>
                  <a:srgbClr val="808080"/>
                </a:solidFill>
                <a:latin typeface="Cascadia Mono" panose="020B0609020000020004" pitchFamily="49" charset="0"/>
              </a:rPr>
              <a:t>c</a:t>
            </a:r>
            <a:r>
              <a:rPr lang="en-US" sz="1800" dirty="0" err="1">
                <a:solidFill>
                  <a:srgbClr val="000000"/>
                </a:solidFill>
                <a:latin typeface="Cascadia Mono" panose="020B0609020000020004" pitchFamily="49" charset="0"/>
              </a:rPr>
              <a:t>.marks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get_marks2(</a:t>
            </a:r>
            <a:r>
              <a:rPr lang="en-US" sz="1800" dirty="0">
                <a:solidFill>
                  <a:srgbClr val="2B91AF"/>
                </a:solidFill>
                <a:latin typeface="Cascadia Mono" panose="020B0609020000020004" pitchFamily="49" charset="0"/>
              </a:rPr>
              <a:t>student2</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cc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cc</a:t>
            </a:r>
            <a:r>
              <a:rPr lang="en-US" sz="1800" dirty="0">
                <a:solidFill>
                  <a:srgbClr val="000000"/>
                </a:solidFill>
                <a:latin typeface="Cascadia Mono" panose="020B0609020000020004" pitchFamily="49" charset="0"/>
              </a:rPr>
              <a:t>.marks2;</a:t>
            </a:r>
          </a:p>
          <a:p>
            <a:pPr marL="0" indent="0">
              <a:buNone/>
            </a:pPr>
            <a:r>
              <a:rPr lang="en-US" sz="1800" dirty="0">
                <a:solidFill>
                  <a:srgbClr val="000000"/>
                </a:solidFill>
                <a:latin typeface="Cascadia Mono" panose="020B0609020000020004" pitchFamily="49" charset="0"/>
              </a:rPr>
              <a:t>}</a:t>
            </a:r>
          </a:p>
        </p:txBody>
      </p:sp>
      <p:sp>
        <p:nvSpPr>
          <p:cNvPr id="5" name="Content Placeholder 2">
            <a:extLst>
              <a:ext uri="{FF2B5EF4-FFF2-40B4-BE49-F238E27FC236}">
                <a16:creationId xmlns:a16="http://schemas.microsoft.com/office/drawing/2014/main" id="{025047F9-6564-DE4F-536A-D0EE21F16F87}"/>
              </a:ext>
            </a:extLst>
          </p:cNvPr>
          <p:cNvSpPr txBox="1">
            <a:spLocks/>
          </p:cNvSpPr>
          <p:nvPr/>
        </p:nvSpPr>
        <p:spPr>
          <a:xfrm>
            <a:off x="3130826" y="1204910"/>
            <a:ext cx="7245626" cy="5389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2B91AF"/>
                </a:solidFill>
                <a:latin typeface="Cascadia Mono" panose="020B0609020000020004" pitchFamily="49" charset="0"/>
              </a:rPr>
              <a:t>student</a:t>
            </a:r>
            <a:r>
              <a:rPr lang="en-US" sz="1100" dirty="0">
                <a:solidFill>
                  <a:srgbClr val="000000"/>
                </a:solidFill>
                <a:latin typeface="Cascadia Mono" panose="020B0609020000020004" pitchFamily="49" charset="0"/>
              </a:rPr>
              <a:t> sum(</a:t>
            </a:r>
            <a:r>
              <a:rPr lang="en-US" sz="1100" dirty="0">
                <a:solidFill>
                  <a:srgbClr val="2B91AF"/>
                </a:solidFill>
                <a:latin typeface="Cascadia Mono" panose="020B0609020000020004" pitchFamily="49" charset="0"/>
              </a:rPr>
              <a:t>student</a:t>
            </a:r>
            <a:r>
              <a:rPr lang="en-US" sz="1100" dirty="0">
                <a:solidFill>
                  <a:srgbClr val="000000"/>
                </a:solidFill>
                <a:latin typeface="Cascadia Mono" panose="020B0609020000020004" pitchFamily="49" charset="0"/>
              </a:rPr>
              <a:t>&amp; </a:t>
            </a:r>
            <a:r>
              <a:rPr lang="en-US" sz="1100" dirty="0">
                <a:solidFill>
                  <a:srgbClr val="808080"/>
                </a:solidFill>
                <a:latin typeface="Cascadia Mono" panose="020B0609020000020004" pitchFamily="49" charset="0"/>
              </a:rPr>
              <a:t>a</a:t>
            </a:r>
            <a:r>
              <a:rPr lang="en-US" sz="1100" dirty="0">
                <a:solidFill>
                  <a:srgbClr val="000000"/>
                </a:solidFill>
                <a:latin typeface="Cascadia Mono" panose="020B0609020000020004" pitchFamily="49" charset="0"/>
              </a:rPr>
              <a:t>, </a:t>
            </a:r>
            <a:r>
              <a:rPr lang="en-US" sz="1100" dirty="0">
                <a:solidFill>
                  <a:srgbClr val="2B91AF"/>
                </a:solidFill>
                <a:latin typeface="Cascadia Mono" panose="020B0609020000020004" pitchFamily="49" charset="0"/>
              </a:rPr>
              <a:t>student2</a:t>
            </a:r>
            <a:r>
              <a:rPr lang="en-US" sz="1100" dirty="0">
                <a:solidFill>
                  <a:srgbClr val="000000"/>
                </a:solidFill>
                <a:latin typeface="Cascadia Mono" panose="020B0609020000020004" pitchFamily="49" charset="0"/>
              </a:rPr>
              <a:t>&amp; </a:t>
            </a:r>
            <a:r>
              <a:rPr lang="en-US" sz="1100" dirty="0">
                <a:solidFill>
                  <a:srgbClr val="808080"/>
                </a:solidFill>
                <a:latin typeface="Cascadia Mono" panose="020B0609020000020004" pitchFamily="49" charset="0"/>
              </a:rPr>
              <a:t>aa</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p>
          <a:p>
            <a:pPr marL="0" indent="0">
              <a:buNone/>
            </a:pPr>
            <a:r>
              <a:rPr lang="en-US" sz="1100" dirty="0">
                <a:solidFill>
                  <a:srgbClr val="2B91AF"/>
                </a:solidFill>
                <a:latin typeface="Cascadia Mono" panose="020B0609020000020004" pitchFamily="49" charset="0"/>
              </a:rPr>
              <a:t>student</a:t>
            </a:r>
            <a:r>
              <a:rPr lang="en-US" sz="1100" dirty="0">
                <a:solidFill>
                  <a:srgbClr val="000000"/>
                </a:solidFill>
                <a:latin typeface="Cascadia Mono" panose="020B0609020000020004" pitchFamily="49" charset="0"/>
              </a:rPr>
              <a:t> s4;</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000000"/>
                </a:solidFill>
                <a:latin typeface="Cascadia Mono" panose="020B0609020000020004" pitchFamily="49" charset="0"/>
              </a:rPr>
              <a:t>s4.id = </a:t>
            </a:r>
            <a:r>
              <a:rPr lang="en-US" sz="1100" dirty="0">
                <a:solidFill>
                  <a:srgbClr val="808080"/>
                </a:solidFill>
                <a:latin typeface="Cascadia Mono" panose="020B0609020000020004" pitchFamily="49" charset="0"/>
              </a:rPr>
              <a:t>a</a:t>
            </a:r>
            <a:r>
              <a:rPr lang="en-US" sz="1100" dirty="0">
                <a:solidFill>
                  <a:srgbClr val="000000"/>
                </a:solidFill>
                <a:latin typeface="Cascadia Mono" panose="020B0609020000020004" pitchFamily="49" charset="0"/>
              </a:rPr>
              <a:t>.id + </a:t>
            </a:r>
            <a:r>
              <a:rPr lang="en-US" sz="1100" dirty="0">
                <a:solidFill>
                  <a:srgbClr val="808080"/>
                </a:solidFill>
                <a:latin typeface="Cascadia Mono" panose="020B0609020000020004" pitchFamily="49" charset="0"/>
              </a:rPr>
              <a:t>aa</a:t>
            </a:r>
            <a:r>
              <a:rPr lang="en-US" sz="1100" dirty="0">
                <a:solidFill>
                  <a:srgbClr val="000000"/>
                </a:solidFill>
                <a:latin typeface="Cascadia Mono" panose="020B0609020000020004" pitchFamily="49" charset="0"/>
              </a:rPr>
              <a:t>.id2;</a:t>
            </a:r>
          </a:p>
          <a:p>
            <a:pPr marL="0" indent="0">
              <a:buNone/>
            </a:pPr>
            <a:r>
              <a:rPr lang="en-US" sz="1100" dirty="0">
                <a:solidFill>
                  <a:srgbClr val="000000"/>
                </a:solidFill>
                <a:latin typeface="Cascadia Mono" panose="020B0609020000020004" pitchFamily="49" charset="0"/>
              </a:rPr>
              <a:t>s4.marks = </a:t>
            </a:r>
            <a:r>
              <a:rPr lang="en-US" sz="1100" dirty="0" err="1">
                <a:solidFill>
                  <a:srgbClr val="808080"/>
                </a:solidFill>
                <a:latin typeface="Cascadia Mono" panose="020B0609020000020004" pitchFamily="49" charset="0"/>
              </a:rPr>
              <a:t>a</a:t>
            </a:r>
            <a:r>
              <a:rPr lang="en-US" sz="1100" dirty="0" err="1">
                <a:solidFill>
                  <a:srgbClr val="000000"/>
                </a:solidFill>
                <a:latin typeface="Cascadia Mono" panose="020B0609020000020004" pitchFamily="49" charset="0"/>
              </a:rPr>
              <a:t>.marks</a:t>
            </a:r>
            <a:r>
              <a:rPr lang="en-US" sz="1100" dirty="0">
                <a:solidFill>
                  <a:srgbClr val="000000"/>
                </a:solidFill>
                <a:latin typeface="Cascadia Mono" panose="020B0609020000020004" pitchFamily="49" charset="0"/>
              </a:rPr>
              <a:t> + </a:t>
            </a:r>
            <a:r>
              <a:rPr lang="en-US" sz="1100" dirty="0">
                <a:solidFill>
                  <a:srgbClr val="808080"/>
                </a:solidFill>
                <a:latin typeface="Cascadia Mono" panose="020B0609020000020004" pitchFamily="49" charset="0"/>
              </a:rPr>
              <a:t>aa</a:t>
            </a:r>
            <a:r>
              <a:rPr lang="en-US" sz="1100" dirty="0">
                <a:solidFill>
                  <a:srgbClr val="000000"/>
                </a:solidFill>
                <a:latin typeface="Cascadia Mono" panose="020B0609020000020004" pitchFamily="49" charset="0"/>
              </a:rPr>
              <a:t>.marks2;</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return</a:t>
            </a:r>
            <a:r>
              <a:rPr lang="en-US" sz="1100" dirty="0">
                <a:solidFill>
                  <a:srgbClr val="000000"/>
                </a:solidFill>
                <a:latin typeface="Cascadia Mono" panose="020B0609020000020004" pitchFamily="49" charset="0"/>
              </a:rPr>
              <a:t> s4;</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000000"/>
                </a:solidFill>
                <a:latin typeface="Cascadia Mono" panose="020B0609020000020004" pitchFamily="49" charset="0"/>
              </a:rPr>
              <a:t>}</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void</a:t>
            </a:r>
            <a:r>
              <a:rPr lang="en-US" sz="1100" dirty="0">
                <a:solidFill>
                  <a:srgbClr val="000000"/>
                </a:solidFill>
                <a:latin typeface="Cascadia Mono" panose="020B0609020000020004" pitchFamily="49" charset="0"/>
              </a:rPr>
              <a:t> display(</a:t>
            </a:r>
            <a:r>
              <a:rPr lang="en-US" sz="1100" dirty="0">
                <a:solidFill>
                  <a:srgbClr val="2B91AF"/>
                </a:solidFill>
                <a:latin typeface="Cascadia Mono" panose="020B0609020000020004" pitchFamily="49" charset="0"/>
              </a:rPr>
              <a:t>student</a:t>
            </a:r>
            <a:r>
              <a:rPr lang="en-US" sz="1100" dirty="0">
                <a:solidFill>
                  <a:srgbClr val="000000"/>
                </a:solidFill>
                <a:latin typeface="Cascadia Mono" panose="020B0609020000020004" pitchFamily="49" charset="0"/>
              </a:rPr>
              <a:t>&amp; </a:t>
            </a:r>
            <a:r>
              <a:rPr lang="en-US" sz="1100" dirty="0">
                <a:solidFill>
                  <a:srgbClr val="808080"/>
                </a:solidFill>
                <a:latin typeface="Cascadia Mono" panose="020B0609020000020004" pitchFamily="49" charset="0"/>
              </a:rPr>
              <a:t>d</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p>
          <a:p>
            <a:pPr marL="0" indent="0">
              <a:buNone/>
            </a:pPr>
            <a:r>
              <a:rPr lang="en-US" sz="1100" dirty="0" err="1">
                <a:solidFill>
                  <a:srgbClr val="000000"/>
                </a:solidFill>
                <a:latin typeface="Cascadia Mono" panose="020B0609020000020004" pitchFamily="49" charset="0"/>
              </a:rPr>
              <a:t>cout</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 Sum of both id is: "</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a:t>
            </a:r>
            <a:r>
              <a:rPr lang="en-US" sz="1100" dirty="0">
                <a:solidFill>
                  <a:srgbClr val="808080"/>
                </a:solidFill>
                <a:latin typeface="Cascadia Mono" panose="020B0609020000020004" pitchFamily="49" charset="0"/>
              </a:rPr>
              <a:t>d</a:t>
            </a:r>
            <a:r>
              <a:rPr lang="en-US" sz="1100" dirty="0">
                <a:solidFill>
                  <a:srgbClr val="000000"/>
                </a:solidFill>
                <a:latin typeface="Cascadia Mono" panose="020B0609020000020004" pitchFamily="49" charset="0"/>
              </a:rPr>
              <a:t>.id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endl</a:t>
            </a:r>
            <a:r>
              <a:rPr lang="en-US" sz="1100" dirty="0">
                <a:solidFill>
                  <a:srgbClr val="000000"/>
                </a:solidFill>
                <a:latin typeface="Cascadia Mono" panose="020B0609020000020004" pitchFamily="49" charset="0"/>
              </a:rPr>
              <a:t>;</a:t>
            </a:r>
          </a:p>
          <a:p>
            <a:pPr marL="0" indent="0">
              <a:buNone/>
            </a:pPr>
            <a:r>
              <a:rPr lang="en-US" sz="1100" dirty="0" err="1">
                <a:solidFill>
                  <a:srgbClr val="000000"/>
                </a:solidFill>
                <a:latin typeface="Cascadia Mono" panose="020B0609020000020004" pitchFamily="49" charset="0"/>
              </a:rPr>
              <a:t>cout</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 Sum of marks is: "</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a:t>
            </a:r>
            <a:r>
              <a:rPr lang="en-US" sz="1100" dirty="0" err="1">
                <a:solidFill>
                  <a:srgbClr val="808080"/>
                </a:solidFill>
                <a:latin typeface="Cascadia Mono" panose="020B0609020000020004" pitchFamily="49" charset="0"/>
              </a:rPr>
              <a:t>d</a:t>
            </a:r>
            <a:r>
              <a:rPr lang="en-US" sz="1100" dirty="0" err="1">
                <a:solidFill>
                  <a:srgbClr val="000000"/>
                </a:solidFill>
                <a:latin typeface="Cascadia Mono" panose="020B0609020000020004" pitchFamily="49" charset="0"/>
              </a:rPr>
              <a:t>.marks</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endl</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endParaRPr lang="en-US" sz="4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5477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Friend function (Source.cpp)</a:t>
            </a:r>
          </a:p>
        </p:txBody>
      </p:sp>
      <p:sp>
        <p:nvSpPr>
          <p:cNvPr id="3" name="Content Placeholder 2"/>
          <p:cNvSpPr>
            <a:spLocks noGrp="1"/>
          </p:cNvSpPr>
          <p:nvPr>
            <p:ph idx="1"/>
          </p:nvPr>
        </p:nvSpPr>
        <p:spPr>
          <a:xfrm>
            <a:off x="306747" y="1387473"/>
            <a:ext cx="3609270" cy="5024437"/>
          </a:xfrm>
        </p:spPr>
        <p:txBody>
          <a:bodyPr>
            <a:normAutofit fontScale="92500" lnSpcReduction="10000"/>
          </a:bodyPr>
          <a:lstStyle/>
          <a:p>
            <a:pPr marL="0" indent="0">
              <a:buNone/>
            </a:pPr>
            <a:r>
              <a:rPr lang="en-US" sz="1600" dirty="0">
                <a:solidFill>
                  <a:srgbClr val="808080"/>
                </a:solidFill>
                <a:latin typeface="Cascadia Mono" panose="020B0609020000020004" pitchFamily="49" charset="0"/>
              </a:rPr>
              <a:t>#include</a:t>
            </a:r>
            <a:r>
              <a:rPr lang="en-US" sz="1600" dirty="0">
                <a:solidFill>
                  <a:srgbClr val="A31515"/>
                </a:solidFill>
                <a:latin typeface="Cascadia Mono" panose="020B0609020000020004" pitchFamily="49" charset="0"/>
              </a:rPr>
              <a:t>&lt;iostream&gt;</a:t>
            </a:r>
            <a:endParaRPr lang="en-US" sz="1600" dirty="0">
              <a:solidFill>
                <a:srgbClr val="000000"/>
              </a:solidFill>
              <a:latin typeface="Cascadia Mono" panose="020B0609020000020004" pitchFamily="49" charset="0"/>
            </a:endParaRPr>
          </a:p>
          <a:p>
            <a:pPr marL="0" indent="0">
              <a:buNone/>
            </a:pPr>
            <a:r>
              <a:rPr lang="en-US" sz="1600" dirty="0">
                <a:solidFill>
                  <a:srgbClr val="808080"/>
                </a:solidFill>
                <a:latin typeface="Cascadia Mono" panose="020B0609020000020004" pitchFamily="49" charset="0"/>
              </a:rPr>
              <a:t>#include</a:t>
            </a:r>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a:t>
            </a:r>
            <a:r>
              <a:rPr lang="en-US" sz="1600" dirty="0" err="1">
                <a:solidFill>
                  <a:srgbClr val="A31515"/>
                </a:solidFill>
                <a:latin typeface="Cascadia Mono" panose="020B0609020000020004" pitchFamily="49" charset="0"/>
              </a:rPr>
              <a:t>Header.h</a:t>
            </a:r>
            <a:r>
              <a:rPr lang="en-US" sz="1600" dirty="0">
                <a:solidFill>
                  <a:srgbClr val="A31515"/>
                </a:solidFill>
                <a:latin typeface="Cascadia Mono" panose="020B0609020000020004" pitchFamily="49" charset="0"/>
              </a:rPr>
              <a:t>"</a:t>
            </a:r>
            <a:endParaRPr lang="en-US" sz="1600" dirty="0">
              <a:solidFill>
                <a:srgbClr val="000000"/>
              </a:solidFill>
              <a:latin typeface="Cascadia Mono" panose="020B0609020000020004" pitchFamily="49" charset="0"/>
            </a:endParaRPr>
          </a:p>
          <a:p>
            <a:pPr marL="0" indent="0">
              <a:buNone/>
            </a:pPr>
            <a:r>
              <a:rPr lang="en-US" sz="1600" dirty="0">
                <a:solidFill>
                  <a:srgbClr val="0000FF"/>
                </a:solidFill>
                <a:latin typeface="Cascadia Mono" panose="020B0609020000020004" pitchFamily="49" charset="0"/>
              </a:rPr>
              <a:t>using</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namespace</a:t>
            </a:r>
            <a:r>
              <a:rPr lang="en-US" sz="1600" dirty="0">
                <a:solidFill>
                  <a:srgbClr val="000000"/>
                </a:solidFill>
                <a:latin typeface="Cascadia Mono" panose="020B0609020000020004" pitchFamily="49" charset="0"/>
              </a:rPr>
              <a:t> std;</a:t>
            </a:r>
          </a:p>
          <a:p>
            <a:pPr marL="0" indent="0">
              <a:buNone/>
            </a:pPr>
            <a:endParaRPr lang="en-US" sz="1600" dirty="0">
              <a:solidFill>
                <a:srgbClr val="000000"/>
              </a:solidFill>
              <a:latin typeface="Cascadia Mono" panose="020B0609020000020004" pitchFamily="49" charset="0"/>
            </a:endParaRPr>
          </a:p>
          <a:p>
            <a:pPr marL="0" indent="0">
              <a:buNone/>
            </a:pP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main()</a:t>
            </a:r>
          </a:p>
          <a:p>
            <a:pPr marL="0" indent="0">
              <a:buNone/>
            </a:pPr>
            <a:r>
              <a:rPr lang="en-US" sz="1600" dirty="0">
                <a:solidFill>
                  <a:srgbClr val="000000"/>
                </a:solidFill>
                <a:latin typeface="Cascadia Mono" panose="020B0609020000020004" pitchFamily="49" charset="0"/>
              </a:rPr>
              <a:t>{</a:t>
            </a:r>
          </a:p>
          <a:p>
            <a:pPr marL="0" indent="0">
              <a:buNone/>
            </a:pPr>
            <a:r>
              <a:rPr lang="en-US" sz="1600" dirty="0">
                <a:solidFill>
                  <a:srgbClr val="2B91AF"/>
                </a:solidFill>
                <a:latin typeface="Cascadia Mono" panose="020B0609020000020004" pitchFamily="49" charset="0"/>
              </a:rPr>
              <a:t>student</a:t>
            </a:r>
            <a:r>
              <a:rPr lang="en-US" sz="1600" dirty="0">
                <a:solidFill>
                  <a:srgbClr val="000000"/>
                </a:solidFill>
                <a:latin typeface="Cascadia Mono" panose="020B0609020000020004" pitchFamily="49" charset="0"/>
              </a:rPr>
              <a:t> obj1;</a:t>
            </a:r>
          </a:p>
          <a:p>
            <a:pPr marL="0" indent="0">
              <a:buNone/>
            </a:pPr>
            <a:r>
              <a:rPr lang="en-US" sz="1600" dirty="0">
                <a:solidFill>
                  <a:srgbClr val="2B91AF"/>
                </a:solidFill>
                <a:latin typeface="Cascadia Mono" panose="020B0609020000020004" pitchFamily="49" charset="0"/>
              </a:rPr>
              <a:t>student2</a:t>
            </a:r>
            <a:r>
              <a:rPr lang="en-US" sz="1600" dirty="0">
                <a:solidFill>
                  <a:srgbClr val="000000"/>
                </a:solidFill>
                <a:latin typeface="Cascadia Mono" panose="020B0609020000020004" pitchFamily="49" charset="0"/>
              </a:rPr>
              <a:t> obj2;</a:t>
            </a:r>
          </a:p>
          <a:p>
            <a:pPr marL="0" indent="0">
              <a:buNone/>
            </a:pPr>
            <a:endParaRPr lang="en-US" sz="1600" dirty="0">
              <a:solidFill>
                <a:srgbClr val="000000"/>
              </a:solidFill>
              <a:latin typeface="Cascadia Mono" panose="020B0609020000020004" pitchFamily="49" charset="0"/>
            </a:endParaRPr>
          </a:p>
          <a:p>
            <a:pPr marL="0" indent="0">
              <a:buNone/>
            </a:pPr>
            <a:r>
              <a:rPr lang="en-US" sz="1600" dirty="0" err="1">
                <a:solidFill>
                  <a:srgbClr val="000000"/>
                </a:solidFill>
                <a:latin typeface="Cascadia Mono" panose="020B0609020000020004" pitchFamily="49" charset="0"/>
              </a:rPr>
              <a:t>set_data</a:t>
            </a:r>
            <a:r>
              <a:rPr lang="en-US" sz="1600" dirty="0">
                <a:solidFill>
                  <a:srgbClr val="000000"/>
                </a:solidFill>
                <a:latin typeface="Cascadia Mono" panose="020B0609020000020004" pitchFamily="49" charset="0"/>
              </a:rPr>
              <a:t>(obj1, obj2);</a:t>
            </a:r>
          </a:p>
          <a:p>
            <a:pPr marL="0" indent="0">
              <a:buNone/>
            </a:pPr>
            <a:endParaRPr lang="en-US" sz="1600" dirty="0">
              <a:solidFill>
                <a:srgbClr val="000000"/>
              </a:solidFill>
              <a:latin typeface="Cascadia Mono" panose="020B0609020000020004" pitchFamily="49" charset="0"/>
            </a:endParaRPr>
          </a:p>
          <a:p>
            <a:pPr marL="0" indent="0">
              <a:buNone/>
            </a:pPr>
            <a:r>
              <a:rPr lang="en-US" sz="1600" dirty="0">
                <a:solidFill>
                  <a:srgbClr val="000000"/>
                </a:solidFill>
                <a:latin typeface="Cascadia Mono" panose="020B0609020000020004" pitchFamily="49" charset="0"/>
              </a:rPr>
              <a:t>get_id1(obj1);</a:t>
            </a:r>
          </a:p>
          <a:p>
            <a:pPr marL="0" indent="0">
              <a:buNone/>
            </a:pPr>
            <a:r>
              <a:rPr lang="en-US" sz="1600" dirty="0">
                <a:solidFill>
                  <a:srgbClr val="000000"/>
                </a:solidFill>
                <a:latin typeface="Cascadia Mono" panose="020B0609020000020004" pitchFamily="49" charset="0"/>
              </a:rPr>
              <a:t>get_id2(obj2);</a:t>
            </a:r>
          </a:p>
          <a:p>
            <a:pPr marL="0" indent="0">
              <a:buNone/>
            </a:pPr>
            <a:endParaRPr lang="en-US" sz="1600" dirty="0">
              <a:solidFill>
                <a:srgbClr val="000000"/>
              </a:solidFill>
              <a:latin typeface="Cascadia Mono" panose="020B0609020000020004" pitchFamily="49" charset="0"/>
            </a:endParaRPr>
          </a:p>
          <a:p>
            <a:pPr marL="0" indent="0">
              <a:buNone/>
            </a:pPr>
            <a:r>
              <a:rPr lang="en-US" sz="1600" dirty="0">
                <a:solidFill>
                  <a:srgbClr val="000000"/>
                </a:solidFill>
                <a:latin typeface="Cascadia Mono" panose="020B0609020000020004" pitchFamily="49" charset="0"/>
              </a:rPr>
              <a:t>get_marks1(obj1);</a:t>
            </a:r>
          </a:p>
          <a:p>
            <a:pPr marL="0" indent="0">
              <a:buNone/>
            </a:pPr>
            <a:r>
              <a:rPr lang="en-US" sz="1600" dirty="0">
                <a:solidFill>
                  <a:srgbClr val="000000"/>
                </a:solidFill>
                <a:latin typeface="Cascadia Mono" panose="020B0609020000020004" pitchFamily="49" charset="0"/>
              </a:rPr>
              <a:t>get_marks2(obj2);</a:t>
            </a:r>
          </a:p>
          <a:p>
            <a:pPr marL="0" indent="0">
              <a:buNone/>
            </a:pPr>
            <a:endParaRPr lang="en-US" sz="1600" dirty="0">
              <a:solidFill>
                <a:srgbClr val="000000"/>
              </a:solidFill>
              <a:latin typeface="Cascadia Mono" panose="020B0609020000020004" pitchFamily="49" charset="0"/>
            </a:endParaRPr>
          </a:p>
        </p:txBody>
      </p:sp>
      <p:sp>
        <p:nvSpPr>
          <p:cNvPr id="5" name="Content Placeholder 2">
            <a:extLst>
              <a:ext uri="{FF2B5EF4-FFF2-40B4-BE49-F238E27FC236}">
                <a16:creationId xmlns:a16="http://schemas.microsoft.com/office/drawing/2014/main" id="{025047F9-6564-DE4F-536A-D0EE21F16F87}"/>
              </a:ext>
            </a:extLst>
          </p:cNvPr>
          <p:cNvSpPr txBox="1">
            <a:spLocks/>
          </p:cNvSpPr>
          <p:nvPr/>
        </p:nvSpPr>
        <p:spPr>
          <a:xfrm>
            <a:off x="3150703" y="1387473"/>
            <a:ext cx="7245626" cy="5389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solidFill>
                  <a:srgbClr val="2B91AF"/>
                </a:solidFill>
                <a:latin typeface="Cascadia Mono" panose="020B0609020000020004" pitchFamily="49" charset="0"/>
              </a:rPr>
              <a:t>student</a:t>
            </a:r>
            <a:r>
              <a:rPr lang="en-US" sz="1100" dirty="0">
                <a:solidFill>
                  <a:srgbClr val="000000"/>
                </a:solidFill>
                <a:latin typeface="Cascadia Mono" panose="020B0609020000020004" pitchFamily="49" charset="0"/>
              </a:rPr>
              <a:t> obj3 = sum(obj1, obj2);</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000000"/>
                </a:solidFill>
                <a:latin typeface="Cascadia Mono" panose="020B0609020000020004" pitchFamily="49" charset="0"/>
              </a:rPr>
              <a:t>display(obj3);</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err="1">
                <a:solidFill>
                  <a:srgbClr val="000000"/>
                </a:solidFill>
                <a:latin typeface="Cascadia Mono" panose="020B0609020000020004" pitchFamily="49" charset="0"/>
              </a:rPr>
              <a:t>cout</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'\n'</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system(</a:t>
            </a:r>
            <a:r>
              <a:rPr lang="en-US" sz="1100" dirty="0">
                <a:solidFill>
                  <a:srgbClr val="A31515"/>
                </a:solidFill>
                <a:latin typeface="Cascadia Mono" panose="020B0609020000020004" pitchFamily="49" charset="0"/>
              </a:rPr>
              <a:t>"pause"</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p>
        </p:txBody>
      </p:sp>
      <p:pic>
        <p:nvPicPr>
          <p:cNvPr id="6" name="Picture 5">
            <a:extLst>
              <a:ext uri="{FF2B5EF4-FFF2-40B4-BE49-F238E27FC236}">
                <a16:creationId xmlns:a16="http://schemas.microsoft.com/office/drawing/2014/main" id="{CD419821-A7B7-AAB7-B18E-2C1FE8A06897}"/>
              </a:ext>
            </a:extLst>
          </p:cNvPr>
          <p:cNvPicPr>
            <a:picLocks noChangeAspect="1"/>
          </p:cNvPicPr>
          <p:nvPr/>
        </p:nvPicPr>
        <p:blipFill>
          <a:blip r:embed="rId2"/>
          <a:stretch>
            <a:fillRect/>
          </a:stretch>
        </p:blipFill>
        <p:spPr>
          <a:xfrm>
            <a:off x="4502113" y="3170686"/>
            <a:ext cx="6526246" cy="3241224"/>
          </a:xfrm>
          <a:prstGeom prst="rect">
            <a:avLst/>
          </a:prstGeom>
        </p:spPr>
      </p:pic>
    </p:spTree>
    <p:extLst>
      <p:ext uri="{BB962C8B-B14F-4D97-AF65-F5344CB8AC3E}">
        <p14:creationId xmlns:p14="http://schemas.microsoft.com/office/powerpoint/2010/main" val="2280782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747" y="246409"/>
            <a:ext cx="10515600" cy="1325563"/>
          </a:xfrm>
        </p:spPr>
        <p:txBody>
          <a:bodyPr>
            <a:normAutofit/>
          </a:bodyPr>
          <a:lstStyle/>
          <a:p>
            <a:r>
              <a:rPr lang="en-US" sz="3600" dirty="0"/>
              <a:t>Friend function (Pointer id) (</a:t>
            </a:r>
            <a:r>
              <a:rPr lang="en-US" sz="3600" dirty="0" err="1"/>
              <a:t>Header.h</a:t>
            </a:r>
            <a:r>
              <a:rPr lang="en-US" sz="3600" dirty="0"/>
              <a:t>)</a:t>
            </a:r>
          </a:p>
        </p:txBody>
      </p:sp>
      <p:sp>
        <p:nvSpPr>
          <p:cNvPr id="3" name="Content Placeholder 2"/>
          <p:cNvSpPr>
            <a:spLocks noGrp="1"/>
          </p:cNvSpPr>
          <p:nvPr>
            <p:ph idx="1"/>
          </p:nvPr>
        </p:nvSpPr>
        <p:spPr>
          <a:xfrm>
            <a:off x="306747" y="1387473"/>
            <a:ext cx="3846443" cy="5024437"/>
          </a:xfrm>
        </p:spPr>
        <p:txBody>
          <a:bodyPr>
            <a:normAutofit fontScale="55000" lnSpcReduction="20000"/>
          </a:bodyPr>
          <a:lstStyle/>
          <a:p>
            <a:pPr marL="0" indent="0">
              <a:buNone/>
            </a:pPr>
            <a:r>
              <a:rPr lang="en-US" sz="1800" dirty="0">
                <a:solidFill>
                  <a:srgbClr val="808080"/>
                </a:solidFill>
                <a:latin typeface="Cascadia Mono" panose="020B0609020000020004" pitchFamily="49" charset="0"/>
              </a:rPr>
              <a:t>#pragma</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once</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student2</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*id;</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marks;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student();</a:t>
            </a:r>
          </a:p>
          <a:p>
            <a:pPr marL="0" indent="0">
              <a:buNone/>
            </a:pPr>
            <a:r>
              <a:rPr lang="nn-NO" sz="1800" dirty="0">
                <a:solidFill>
                  <a:srgbClr val="0000FF"/>
                </a:solidFill>
                <a:latin typeface="Cascadia Mono" panose="020B0609020000020004" pitchFamily="49" charset="0"/>
              </a:rPr>
              <a:t>friend</a:t>
            </a:r>
            <a:r>
              <a:rPr lang="nn-NO" sz="1800" dirty="0">
                <a:solidFill>
                  <a:srgbClr val="000000"/>
                </a:solidFill>
                <a:latin typeface="Cascadia Mono" panose="020B0609020000020004" pitchFamily="49" charset="0"/>
              </a:rPr>
              <a:t> </a:t>
            </a:r>
            <a:r>
              <a:rPr lang="nn-NO" sz="1800" dirty="0">
                <a:solidFill>
                  <a:srgbClr val="0000FF"/>
                </a:solidFill>
                <a:latin typeface="Cascadia Mono" panose="020B0609020000020004" pitchFamily="49" charset="0"/>
              </a:rPr>
              <a:t>void</a:t>
            </a:r>
            <a:r>
              <a:rPr lang="nn-NO" sz="1800" dirty="0">
                <a:solidFill>
                  <a:srgbClr val="000000"/>
                </a:solidFill>
                <a:latin typeface="Cascadia Mono" panose="020B0609020000020004" pitchFamily="49" charset="0"/>
              </a:rPr>
              <a:t> set_data(</a:t>
            </a:r>
            <a:r>
              <a:rPr lang="nn-NO" sz="1800" dirty="0">
                <a:solidFill>
                  <a:srgbClr val="2B91AF"/>
                </a:solidFill>
                <a:latin typeface="Cascadia Mono" panose="020B0609020000020004" pitchFamily="49" charset="0"/>
              </a:rPr>
              <a:t>student</a:t>
            </a:r>
            <a:r>
              <a:rPr lang="nn-NO" sz="1800" dirty="0">
                <a:solidFill>
                  <a:srgbClr val="000000"/>
                </a:solidFill>
                <a:latin typeface="Cascadia Mono" panose="020B0609020000020004" pitchFamily="49" charset="0"/>
              </a:rPr>
              <a:t>&amp; </a:t>
            </a:r>
            <a:r>
              <a:rPr lang="nn-NO" sz="1800" dirty="0">
                <a:solidFill>
                  <a:srgbClr val="808080"/>
                </a:solidFill>
                <a:latin typeface="Cascadia Mono" panose="020B0609020000020004" pitchFamily="49" charset="0"/>
              </a:rPr>
              <a:t>a</a:t>
            </a:r>
            <a:r>
              <a:rPr lang="nn-NO" sz="1800" dirty="0">
                <a:solidFill>
                  <a:srgbClr val="000000"/>
                </a:solidFill>
                <a:latin typeface="Cascadia Mono" panose="020B0609020000020004" pitchFamily="49" charset="0"/>
              </a:rPr>
              <a:t>, </a:t>
            </a:r>
            <a:r>
              <a:rPr lang="nn-NO" sz="1800" dirty="0">
                <a:solidFill>
                  <a:srgbClr val="2B91AF"/>
                </a:solidFill>
                <a:latin typeface="Cascadia Mono" panose="020B0609020000020004" pitchFamily="49" charset="0"/>
              </a:rPr>
              <a:t>student2</a:t>
            </a:r>
            <a:r>
              <a:rPr lang="nn-NO" sz="1800" dirty="0">
                <a:solidFill>
                  <a:srgbClr val="000000"/>
                </a:solidFill>
                <a:latin typeface="Cascadia Mono" panose="020B0609020000020004" pitchFamily="49" charset="0"/>
              </a:rPr>
              <a:t>&amp; </a:t>
            </a:r>
            <a:r>
              <a:rPr lang="nn-NO" sz="1800" dirty="0">
                <a:solidFill>
                  <a:srgbClr val="808080"/>
                </a:solidFill>
                <a:latin typeface="Cascadia Mono" panose="020B0609020000020004" pitchFamily="49" charset="0"/>
              </a:rPr>
              <a:t>aa</a:t>
            </a:r>
            <a:r>
              <a:rPr lang="nn-NO"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friend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get_id1(</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b</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friend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get_id2(</a:t>
            </a:r>
            <a:r>
              <a:rPr lang="en-US" sz="1800" dirty="0">
                <a:solidFill>
                  <a:srgbClr val="2B91AF"/>
                </a:solidFill>
                <a:latin typeface="Cascadia Mono" panose="020B0609020000020004" pitchFamily="49" charset="0"/>
              </a:rPr>
              <a:t>student2</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bb</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friend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get_marks1(</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c</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friend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get_marks2(</a:t>
            </a:r>
            <a:r>
              <a:rPr lang="en-US" sz="1800" dirty="0">
                <a:solidFill>
                  <a:srgbClr val="2B91AF"/>
                </a:solidFill>
                <a:latin typeface="Cascadia Mono" panose="020B0609020000020004" pitchFamily="49" charset="0"/>
              </a:rPr>
              <a:t>student2</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cc</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friend</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sum(</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a</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student2</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aa</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friend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display(</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025047F9-6564-DE4F-536A-D0EE21F16F87}"/>
              </a:ext>
            </a:extLst>
          </p:cNvPr>
          <p:cNvSpPr txBox="1">
            <a:spLocks/>
          </p:cNvSpPr>
          <p:nvPr/>
        </p:nvSpPr>
        <p:spPr>
          <a:xfrm>
            <a:off x="4045227" y="1766612"/>
            <a:ext cx="3846443" cy="5389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solidFill>
                  <a:srgbClr val="0000FF"/>
                </a:solidFill>
                <a:latin typeface="Cascadia Mono" panose="020B0609020000020004" pitchFamily="49" charset="0"/>
              </a:rPr>
              <a:t>class</a:t>
            </a:r>
            <a:r>
              <a:rPr lang="en-US" sz="1100" dirty="0">
                <a:solidFill>
                  <a:srgbClr val="000000"/>
                </a:solidFill>
                <a:latin typeface="Cascadia Mono" panose="020B0609020000020004" pitchFamily="49" charset="0"/>
              </a:rPr>
              <a:t> </a:t>
            </a:r>
            <a:r>
              <a:rPr lang="en-US" sz="1100" dirty="0">
                <a:solidFill>
                  <a:srgbClr val="2B91AF"/>
                </a:solidFill>
                <a:latin typeface="Cascadia Mono" panose="020B0609020000020004" pitchFamily="49" charset="0"/>
              </a:rPr>
              <a:t>student2</a:t>
            </a:r>
            <a:r>
              <a:rPr lang="en-US" sz="1100" dirty="0">
                <a:solidFill>
                  <a:srgbClr val="000000"/>
                </a:solidFill>
                <a:latin typeface="Cascadia Mono" panose="020B0609020000020004" pitchFamily="49" charset="0"/>
              </a:rPr>
              <a:t> {</a:t>
            </a:r>
          </a:p>
          <a:p>
            <a:pPr marL="0" indent="0">
              <a:buNone/>
            </a:pP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*id2;</a:t>
            </a:r>
          </a:p>
          <a:p>
            <a:pPr marL="0" indent="0">
              <a:buNone/>
            </a:pP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marks2;</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student2();</a:t>
            </a:r>
          </a:p>
          <a:p>
            <a:pPr marL="0" indent="0">
              <a:buNone/>
            </a:pPr>
            <a:r>
              <a:rPr lang="nn-NO" sz="1100" dirty="0">
                <a:solidFill>
                  <a:srgbClr val="0000FF"/>
                </a:solidFill>
                <a:latin typeface="Cascadia Mono" panose="020B0609020000020004" pitchFamily="49" charset="0"/>
              </a:rPr>
              <a:t>friend</a:t>
            </a:r>
            <a:r>
              <a:rPr lang="nn-NO" sz="1100" dirty="0">
                <a:solidFill>
                  <a:srgbClr val="000000"/>
                </a:solidFill>
                <a:latin typeface="Cascadia Mono" panose="020B0609020000020004" pitchFamily="49" charset="0"/>
              </a:rPr>
              <a:t> </a:t>
            </a:r>
            <a:r>
              <a:rPr lang="nn-NO" sz="1100" dirty="0">
                <a:solidFill>
                  <a:srgbClr val="0000FF"/>
                </a:solidFill>
                <a:latin typeface="Cascadia Mono" panose="020B0609020000020004" pitchFamily="49" charset="0"/>
              </a:rPr>
              <a:t>void</a:t>
            </a:r>
            <a:r>
              <a:rPr lang="nn-NO" sz="1100" dirty="0">
                <a:solidFill>
                  <a:srgbClr val="000000"/>
                </a:solidFill>
                <a:latin typeface="Cascadia Mono" panose="020B0609020000020004" pitchFamily="49" charset="0"/>
              </a:rPr>
              <a:t> set_data(</a:t>
            </a:r>
            <a:r>
              <a:rPr lang="nn-NO" sz="1100" dirty="0">
                <a:solidFill>
                  <a:srgbClr val="2B91AF"/>
                </a:solidFill>
                <a:latin typeface="Cascadia Mono" panose="020B0609020000020004" pitchFamily="49" charset="0"/>
              </a:rPr>
              <a:t>student</a:t>
            </a:r>
            <a:r>
              <a:rPr lang="nn-NO" sz="1100" dirty="0">
                <a:solidFill>
                  <a:srgbClr val="000000"/>
                </a:solidFill>
                <a:latin typeface="Cascadia Mono" panose="020B0609020000020004" pitchFamily="49" charset="0"/>
              </a:rPr>
              <a:t>&amp; </a:t>
            </a:r>
            <a:r>
              <a:rPr lang="nn-NO" sz="1100" dirty="0">
                <a:solidFill>
                  <a:srgbClr val="808080"/>
                </a:solidFill>
                <a:latin typeface="Cascadia Mono" panose="020B0609020000020004" pitchFamily="49" charset="0"/>
              </a:rPr>
              <a:t>a</a:t>
            </a:r>
            <a:r>
              <a:rPr lang="nn-NO" sz="1100" dirty="0">
                <a:solidFill>
                  <a:srgbClr val="000000"/>
                </a:solidFill>
                <a:latin typeface="Cascadia Mono" panose="020B0609020000020004" pitchFamily="49" charset="0"/>
              </a:rPr>
              <a:t>, </a:t>
            </a:r>
            <a:r>
              <a:rPr lang="nn-NO" sz="1100" dirty="0">
                <a:solidFill>
                  <a:srgbClr val="2B91AF"/>
                </a:solidFill>
                <a:latin typeface="Cascadia Mono" panose="020B0609020000020004" pitchFamily="49" charset="0"/>
              </a:rPr>
              <a:t>student2</a:t>
            </a:r>
            <a:r>
              <a:rPr lang="nn-NO" sz="1100" dirty="0">
                <a:solidFill>
                  <a:srgbClr val="000000"/>
                </a:solidFill>
                <a:latin typeface="Cascadia Mono" panose="020B0609020000020004" pitchFamily="49" charset="0"/>
              </a:rPr>
              <a:t>&amp; </a:t>
            </a:r>
            <a:r>
              <a:rPr lang="nn-NO" sz="1100" dirty="0">
                <a:solidFill>
                  <a:srgbClr val="808080"/>
                </a:solidFill>
                <a:latin typeface="Cascadia Mono" panose="020B0609020000020004" pitchFamily="49" charset="0"/>
              </a:rPr>
              <a:t>aa</a:t>
            </a:r>
            <a:r>
              <a:rPr lang="nn-NO" sz="1100" dirty="0">
                <a:solidFill>
                  <a:srgbClr val="000000"/>
                </a:solidFill>
                <a:latin typeface="Cascadia Mono" panose="020B0609020000020004" pitchFamily="49" charset="0"/>
              </a:rPr>
              <a:t>);</a:t>
            </a:r>
          </a:p>
          <a:p>
            <a:pPr marL="0" indent="0">
              <a:buNone/>
            </a:pPr>
            <a:r>
              <a:rPr lang="en-US" sz="1100" dirty="0">
                <a:solidFill>
                  <a:srgbClr val="0000FF"/>
                </a:solidFill>
                <a:latin typeface="Cascadia Mono" panose="020B0609020000020004" pitchFamily="49" charset="0"/>
              </a:rPr>
              <a:t>friend</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get_id1(</a:t>
            </a:r>
            <a:r>
              <a:rPr lang="en-US" sz="1100" dirty="0">
                <a:solidFill>
                  <a:srgbClr val="2B91AF"/>
                </a:solidFill>
                <a:latin typeface="Cascadia Mono" panose="020B0609020000020004" pitchFamily="49" charset="0"/>
              </a:rPr>
              <a:t>student</a:t>
            </a:r>
            <a:r>
              <a:rPr lang="en-US" sz="1100" dirty="0">
                <a:solidFill>
                  <a:srgbClr val="000000"/>
                </a:solidFill>
                <a:latin typeface="Cascadia Mono" panose="020B0609020000020004" pitchFamily="49" charset="0"/>
              </a:rPr>
              <a:t>&amp; </a:t>
            </a:r>
            <a:r>
              <a:rPr lang="en-US" sz="1100" dirty="0">
                <a:solidFill>
                  <a:srgbClr val="808080"/>
                </a:solidFill>
                <a:latin typeface="Cascadia Mono" panose="020B0609020000020004" pitchFamily="49" charset="0"/>
              </a:rPr>
              <a:t>b</a:t>
            </a:r>
            <a:r>
              <a:rPr lang="en-US" sz="1100" dirty="0">
                <a:solidFill>
                  <a:srgbClr val="000000"/>
                </a:solidFill>
                <a:latin typeface="Cascadia Mono" panose="020B0609020000020004" pitchFamily="49" charset="0"/>
              </a:rPr>
              <a:t>);</a:t>
            </a:r>
          </a:p>
          <a:p>
            <a:pPr marL="0" indent="0">
              <a:buNone/>
            </a:pPr>
            <a:r>
              <a:rPr lang="en-US" sz="1100" dirty="0">
                <a:solidFill>
                  <a:srgbClr val="0000FF"/>
                </a:solidFill>
                <a:latin typeface="Cascadia Mono" panose="020B0609020000020004" pitchFamily="49" charset="0"/>
              </a:rPr>
              <a:t>friend</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get_id2(</a:t>
            </a:r>
            <a:r>
              <a:rPr lang="en-US" sz="1100" dirty="0">
                <a:solidFill>
                  <a:srgbClr val="2B91AF"/>
                </a:solidFill>
                <a:latin typeface="Cascadia Mono" panose="020B0609020000020004" pitchFamily="49" charset="0"/>
              </a:rPr>
              <a:t>student2</a:t>
            </a:r>
            <a:r>
              <a:rPr lang="en-US" sz="1100" dirty="0">
                <a:solidFill>
                  <a:srgbClr val="000000"/>
                </a:solidFill>
                <a:latin typeface="Cascadia Mono" panose="020B0609020000020004" pitchFamily="49" charset="0"/>
              </a:rPr>
              <a:t>&amp; </a:t>
            </a:r>
            <a:r>
              <a:rPr lang="en-US" sz="1100" dirty="0">
                <a:solidFill>
                  <a:srgbClr val="808080"/>
                </a:solidFill>
                <a:latin typeface="Cascadia Mono" panose="020B0609020000020004" pitchFamily="49" charset="0"/>
              </a:rPr>
              <a:t>bb</a:t>
            </a:r>
            <a:r>
              <a:rPr lang="en-US" sz="1100" dirty="0">
                <a:solidFill>
                  <a:srgbClr val="000000"/>
                </a:solidFill>
                <a:latin typeface="Cascadia Mono" panose="020B0609020000020004" pitchFamily="49" charset="0"/>
              </a:rPr>
              <a:t>);</a:t>
            </a:r>
          </a:p>
          <a:p>
            <a:pPr marL="0" indent="0">
              <a:buNone/>
            </a:pPr>
            <a:r>
              <a:rPr lang="en-US" sz="1100" dirty="0">
                <a:solidFill>
                  <a:srgbClr val="0000FF"/>
                </a:solidFill>
                <a:latin typeface="Cascadia Mono" panose="020B0609020000020004" pitchFamily="49" charset="0"/>
              </a:rPr>
              <a:t>friend</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get_marks1(</a:t>
            </a:r>
            <a:r>
              <a:rPr lang="en-US" sz="1100" dirty="0">
                <a:solidFill>
                  <a:srgbClr val="2B91AF"/>
                </a:solidFill>
                <a:latin typeface="Cascadia Mono" panose="020B0609020000020004" pitchFamily="49" charset="0"/>
              </a:rPr>
              <a:t>student</a:t>
            </a:r>
            <a:r>
              <a:rPr lang="en-US" sz="1100" dirty="0">
                <a:solidFill>
                  <a:srgbClr val="000000"/>
                </a:solidFill>
                <a:latin typeface="Cascadia Mono" panose="020B0609020000020004" pitchFamily="49" charset="0"/>
              </a:rPr>
              <a:t>&amp; </a:t>
            </a:r>
            <a:r>
              <a:rPr lang="en-US" sz="1100" dirty="0">
                <a:solidFill>
                  <a:srgbClr val="808080"/>
                </a:solidFill>
                <a:latin typeface="Cascadia Mono" panose="020B0609020000020004" pitchFamily="49" charset="0"/>
              </a:rPr>
              <a:t>c</a:t>
            </a:r>
            <a:r>
              <a:rPr lang="en-US" sz="1100" dirty="0">
                <a:solidFill>
                  <a:srgbClr val="000000"/>
                </a:solidFill>
                <a:latin typeface="Cascadia Mono" panose="020B0609020000020004" pitchFamily="49" charset="0"/>
              </a:rPr>
              <a:t>);</a:t>
            </a:r>
          </a:p>
          <a:p>
            <a:pPr marL="0" indent="0">
              <a:buNone/>
            </a:pPr>
            <a:r>
              <a:rPr lang="en-US" sz="1100" dirty="0">
                <a:solidFill>
                  <a:srgbClr val="0000FF"/>
                </a:solidFill>
                <a:latin typeface="Cascadia Mono" panose="020B0609020000020004" pitchFamily="49" charset="0"/>
              </a:rPr>
              <a:t>friend</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int</a:t>
            </a:r>
            <a:r>
              <a:rPr lang="en-US" sz="1100" dirty="0">
                <a:solidFill>
                  <a:srgbClr val="000000"/>
                </a:solidFill>
                <a:latin typeface="Cascadia Mono" panose="020B0609020000020004" pitchFamily="49" charset="0"/>
              </a:rPr>
              <a:t> get_marks2(</a:t>
            </a:r>
            <a:r>
              <a:rPr lang="en-US" sz="1100" dirty="0">
                <a:solidFill>
                  <a:srgbClr val="2B91AF"/>
                </a:solidFill>
                <a:latin typeface="Cascadia Mono" panose="020B0609020000020004" pitchFamily="49" charset="0"/>
              </a:rPr>
              <a:t>student2</a:t>
            </a:r>
            <a:r>
              <a:rPr lang="en-US" sz="1100" dirty="0">
                <a:solidFill>
                  <a:srgbClr val="000000"/>
                </a:solidFill>
                <a:latin typeface="Cascadia Mono" panose="020B0609020000020004" pitchFamily="49" charset="0"/>
              </a:rPr>
              <a:t>&amp; </a:t>
            </a:r>
            <a:r>
              <a:rPr lang="en-US" sz="1100" dirty="0">
                <a:solidFill>
                  <a:srgbClr val="808080"/>
                </a:solidFill>
                <a:latin typeface="Cascadia Mono" panose="020B0609020000020004" pitchFamily="49" charset="0"/>
              </a:rPr>
              <a:t>cc</a:t>
            </a:r>
            <a:r>
              <a:rPr lang="en-US" sz="1100" dirty="0">
                <a:solidFill>
                  <a:srgbClr val="000000"/>
                </a:solidFill>
                <a:latin typeface="Cascadia Mono" panose="020B0609020000020004" pitchFamily="49" charset="0"/>
              </a:rPr>
              <a:t>);</a:t>
            </a:r>
          </a:p>
          <a:p>
            <a:pPr marL="0" indent="0">
              <a:buNone/>
            </a:pPr>
            <a:r>
              <a:rPr lang="en-US" sz="1100" dirty="0">
                <a:solidFill>
                  <a:srgbClr val="0000FF"/>
                </a:solidFill>
                <a:latin typeface="Cascadia Mono" panose="020B0609020000020004" pitchFamily="49" charset="0"/>
              </a:rPr>
              <a:t>friend</a:t>
            </a:r>
            <a:r>
              <a:rPr lang="en-US" sz="1100" dirty="0">
                <a:solidFill>
                  <a:srgbClr val="000000"/>
                </a:solidFill>
                <a:latin typeface="Cascadia Mono" panose="020B0609020000020004" pitchFamily="49" charset="0"/>
              </a:rPr>
              <a:t> </a:t>
            </a:r>
            <a:r>
              <a:rPr lang="en-US" sz="1100" dirty="0">
                <a:solidFill>
                  <a:srgbClr val="2B91AF"/>
                </a:solidFill>
                <a:latin typeface="Cascadia Mono" panose="020B0609020000020004" pitchFamily="49" charset="0"/>
              </a:rPr>
              <a:t>student</a:t>
            </a:r>
            <a:r>
              <a:rPr lang="en-US" sz="1100" dirty="0">
                <a:solidFill>
                  <a:srgbClr val="000000"/>
                </a:solidFill>
                <a:latin typeface="Cascadia Mono" panose="020B0609020000020004" pitchFamily="49" charset="0"/>
              </a:rPr>
              <a:t> sum(</a:t>
            </a:r>
            <a:r>
              <a:rPr lang="en-US" sz="1100" dirty="0">
                <a:solidFill>
                  <a:srgbClr val="2B91AF"/>
                </a:solidFill>
                <a:latin typeface="Cascadia Mono" panose="020B0609020000020004" pitchFamily="49" charset="0"/>
              </a:rPr>
              <a:t>student</a:t>
            </a:r>
            <a:r>
              <a:rPr lang="en-US" sz="1100" dirty="0">
                <a:solidFill>
                  <a:srgbClr val="000000"/>
                </a:solidFill>
                <a:latin typeface="Cascadia Mono" panose="020B0609020000020004" pitchFamily="49" charset="0"/>
              </a:rPr>
              <a:t>&amp; </a:t>
            </a:r>
            <a:r>
              <a:rPr lang="en-US" sz="1100" dirty="0">
                <a:solidFill>
                  <a:srgbClr val="808080"/>
                </a:solidFill>
                <a:latin typeface="Cascadia Mono" panose="020B0609020000020004" pitchFamily="49" charset="0"/>
              </a:rPr>
              <a:t>a</a:t>
            </a:r>
            <a:r>
              <a:rPr lang="en-US" sz="1100" dirty="0">
                <a:solidFill>
                  <a:srgbClr val="000000"/>
                </a:solidFill>
                <a:latin typeface="Cascadia Mono" panose="020B0609020000020004" pitchFamily="49" charset="0"/>
              </a:rPr>
              <a:t>, </a:t>
            </a:r>
            <a:r>
              <a:rPr lang="en-US" sz="1100" dirty="0">
                <a:solidFill>
                  <a:srgbClr val="2B91AF"/>
                </a:solidFill>
                <a:latin typeface="Cascadia Mono" panose="020B0609020000020004" pitchFamily="49" charset="0"/>
              </a:rPr>
              <a:t>student2</a:t>
            </a:r>
            <a:r>
              <a:rPr lang="en-US" sz="1100" dirty="0">
                <a:solidFill>
                  <a:srgbClr val="000000"/>
                </a:solidFill>
                <a:latin typeface="Cascadia Mono" panose="020B0609020000020004" pitchFamily="49" charset="0"/>
              </a:rPr>
              <a:t>&amp; </a:t>
            </a:r>
            <a:r>
              <a:rPr lang="en-US" sz="1100" dirty="0">
                <a:solidFill>
                  <a:srgbClr val="808080"/>
                </a:solidFill>
                <a:latin typeface="Cascadia Mono" panose="020B0609020000020004" pitchFamily="49" charset="0"/>
              </a:rPr>
              <a:t>aa</a:t>
            </a:r>
            <a:r>
              <a:rPr lang="en-US" sz="1100" dirty="0">
                <a:solidFill>
                  <a:srgbClr val="000000"/>
                </a:solidFill>
                <a:latin typeface="Cascadia Mono" panose="020B0609020000020004" pitchFamily="49" charset="0"/>
              </a:rPr>
              <a:t>);</a:t>
            </a:r>
          </a:p>
          <a:p>
            <a:pPr marL="0" indent="0">
              <a:buNone/>
            </a:pPr>
            <a:r>
              <a:rPr lang="en-US" sz="1100" dirty="0">
                <a:solidFill>
                  <a:srgbClr val="0000FF"/>
                </a:solidFill>
                <a:latin typeface="Cascadia Mono" panose="020B0609020000020004" pitchFamily="49" charset="0"/>
              </a:rPr>
              <a:t>friend</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void</a:t>
            </a:r>
            <a:r>
              <a:rPr lang="en-US" sz="1100" dirty="0">
                <a:solidFill>
                  <a:srgbClr val="000000"/>
                </a:solidFill>
                <a:latin typeface="Cascadia Mono" panose="020B0609020000020004" pitchFamily="49" charset="0"/>
              </a:rPr>
              <a:t> display(</a:t>
            </a:r>
            <a:r>
              <a:rPr lang="en-US" sz="1100" dirty="0">
                <a:solidFill>
                  <a:srgbClr val="2B91AF"/>
                </a:solidFill>
                <a:latin typeface="Cascadia Mono" panose="020B0609020000020004" pitchFamily="49" charset="0"/>
              </a:rPr>
              <a:t>student</a:t>
            </a:r>
            <a:r>
              <a:rPr lang="en-US" sz="1100" dirty="0">
                <a:solidFill>
                  <a:srgbClr val="000000"/>
                </a:solidFill>
                <a:latin typeface="Cascadia Mono" panose="020B0609020000020004" pitchFamily="49" charset="0"/>
              </a:rPr>
              <a:t>&amp; </a:t>
            </a:r>
            <a:r>
              <a:rPr lang="en-US" sz="1100" dirty="0">
                <a:solidFill>
                  <a:srgbClr val="808080"/>
                </a:solidFill>
                <a:latin typeface="Cascadia Mono" panose="020B0609020000020004" pitchFamily="49" charset="0"/>
              </a:rPr>
              <a:t>d</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endParaRPr lang="en-US" sz="600" dirty="0">
              <a:solidFill>
                <a:srgbClr val="000000"/>
              </a:solidFill>
              <a:latin typeface="Cascadia Mono" panose="020B0609020000020004" pitchFamily="49" charset="0"/>
            </a:endParaRPr>
          </a:p>
        </p:txBody>
      </p:sp>
      <p:sp>
        <p:nvSpPr>
          <p:cNvPr id="6" name="Content Placeholder 2">
            <a:extLst>
              <a:ext uri="{FF2B5EF4-FFF2-40B4-BE49-F238E27FC236}">
                <a16:creationId xmlns:a16="http://schemas.microsoft.com/office/drawing/2014/main" id="{9C44BEA2-4AD2-45A4-C8EA-8CBDE1822F0A}"/>
              </a:ext>
            </a:extLst>
          </p:cNvPr>
          <p:cNvSpPr txBox="1">
            <a:spLocks/>
          </p:cNvSpPr>
          <p:nvPr/>
        </p:nvSpPr>
        <p:spPr>
          <a:xfrm>
            <a:off x="7891670" y="312048"/>
            <a:ext cx="4698060" cy="643662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dirty="0">
                <a:solidFill>
                  <a:srgbClr val="2B91AF"/>
                </a:solidFill>
                <a:latin typeface="Cascadia Mono" panose="020B0609020000020004" pitchFamily="49" charset="0"/>
              </a:rPr>
              <a:t>student</a:t>
            </a:r>
            <a:r>
              <a:rPr lang="en-US" sz="1000" dirty="0">
                <a:solidFill>
                  <a:srgbClr val="000000"/>
                </a:solidFill>
                <a:latin typeface="Cascadia Mono" panose="020B0609020000020004" pitchFamily="49" charset="0"/>
              </a:rPr>
              <a:t>::student()</a:t>
            </a:r>
          </a:p>
          <a:p>
            <a:pPr marL="0" indent="0">
              <a:buNone/>
            </a:pP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id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id = 0;</a:t>
            </a:r>
          </a:p>
          <a:p>
            <a:pPr marL="0" indent="0">
              <a:buNone/>
            </a:pPr>
            <a:r>
              <a:rPr lang="en-US" sz="1000" dirty="0">
                <a:solidFill>
                  <a:srgbClr val="000000"/>
                </a:solidFill>
                <a:latin typeface="Cascadia Mono" panose="020B0609020000020004" pitchFamily="49" charset="0"/>
              </a:rPr>
              <a:t>marks = 0;</a:t>
            </a:r>
          </a:p>
          <a:p>
            <a:pPr marL="0" indent="0">
              <a:buNone/>
            </a:pPr>
            <a:r>
              <a:rPr lang="en-US" sz="1000" dirty="0">
                <a:solidFill>
                  <a:srgbClr val="000000"/>
                </a:solidFill>
                <a:latin typeface="Cascadia Mono" panose="020B0609020000020004" pitchFamily="49" charset="0"/>
              </a:rPr>
              <a:t>}</a:t>
            </a:r>
          </a:p>
          <a:p>
            <a:pPr marL="0" indent="0">
              <a:buNone/>
            </a:pPr>
            <a:r>
              <a:rPr lang="en-US" sz="1000" dirty="0">
                <a:solidFill>
                  <a:srgbClr val="2B91AF"/>
                </a:solidFill>
                <a:latin typeface="Cascadia Mono" panose="020B0609020000020004" pitchFamily="49" charset="0"/>
              </a:rPr>
              <a:t>student2</a:t>
            </a:r>
            <a:r>
              <a:rPr lang="en-US" sz="1000" dirty="0">
                <a:solidFill>
                  <a:srgbClr val="000000"/>
                </a:solidFill>
                <a:latin typeface="Cascadia Mono" panose="020B0609020000020004" pitchFamily="49" charset="0"/>
              </a:rPr>
              <a:t>::student2()</a:t>
            </a:r>
          </a:p>
          <a:p>
            <a:pPr marL="0" indent="0">
              <a:buNone/>
            </a:pP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id2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id2 = 0;</a:t>
            </a:r>
          </a:p>
          <a:p>
            <a:pPr marL="0" indent="0">
              <a:buNone/>
            </a:pPr>
            <a:r>
              <a:rPr lang="en-US" sz="1000" dirty="0">
                <a:solidFill>
                  <a:srgbClr val="000000"/>
                </a:solidFill>
                <a:latin typeface="Cascadia Mono" panose="020B0609020000020004" pitchFamily="49" charset="0"/>
              </a:rPr>
              <a:t>marks2 = 0;</a:t>
            </a:r>
          </a:p>
          <a:p>
            <a:pPr marL="0" indent="0">
              <a:buNone/>
            </a:pPr>
            <a:r>
              <a:rPr lang="en-US" sz="1000" dirty="0">
                <a:solidFill>
                  <a:srgbClr val="000000"/>
                </a:solidFill>
                <a:latin typeface="Cascadia Mono" panose="020B0609020000020004" pitchFamily="49" charset="0"/>
              </a:rPr>
              <a:t>}</a:t>
            </a:r>
          </a:p>
          <a:p>
            <a:pPr marL="0" indent="0">
              <a:buNone/>
            </a:pPr>
            <a:r>
              <a:rPr lang="en-US" sz="1000" dirty="0">
                <a:solidFill>
                  <a:srgbClr val="0000FF"/>
                </a:solidFill>
                <a:latin typeface="Cascadia Mono" panose="020B0609020000020004" pitchFamily="49" charset="0"/>
              </a:rPr>
              <a:t>void</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set_data</a:t>
            </a:r>
            <a:r>
              <a:rPr lang="en-US" sz="1000" dirty="0">
                <a:solidFill>
                  <a:srgbClr val="000000"/>
                </a:solidFill>
                <a:latin typeface="Cascadia Mono" panose="020B0609020000020004" pitchFamily="49" charset="0"/>
              </a:rPr>
              <a:t>(</a:t>
            </a:r>
            <a:r>
              <a:rPr lang="en-US" sz="1000" dirty="0">
                <a:solidFill>
                  <a:srgbClr val="2B91AF"/>
                </a:solidFill>
                <a:latin typeface="Cascadia Mono" panose="020B0609020000020004" pitchFamily="49" charset="0"/>
              </a:rPr>
              <a:t>student</a:t>
            </a:r>
            <a:r>
              <a:rPr lang="en-US" sz="1000" dirty="0">
                <a:solidFill>
                  <a:srgbClr val="000000"/>
                </a:solidFill>
                <a:latin typeface="Cascadia Mono" panose="020B0609020000020004" pitchFamily="49" charset="0"/>
              </a:rPr>
              <a:t>&amp; </a:t>
            </a:r>
            <a:r>
              <a:rPr lang="en-US" sz="1000" dirty="0">
                <a:solidFill>
                  <a:srgbClr val="808080"/>
                </a:solidFill>
                <a:latin typeface="Cascadia Mono" panose="020B0609020000020004" pitchFamily="49" charset="0"/>
              </a:rPr>
              <a:t>a</a:t>
            </a:r>
            <a:r>
              <a:rPr lang="en-US" sz="1000" dirty="0">
                <a:solidFill>
                  <a:srgbClr val="000000"/>
                </a:solidFill>
                <a:latin typeface="Cascadia Mono" panose="020B0609020000020004" pitchFamily="49" charset="0"/>
              </a:rPr>
              <a:t>, </a:t>
            </a:r>
            <a:r>
              <a:rPr lang="en-US" sz="1000" dirty="0">
                <a:solidFill>
                  <a:srgbClr val="2B91AF"/>
                </a:solidFill>
                <a:latin typeface="Cascadia Mono" panose="020B0609020000020004" pitchFamily="49" charset="0"/>
              </a:rPr>
              <a:t>student2</a:t>
            </a:r>
            <a:r>
              <a:rPr lang="en-US" sz="1000" dirty="0">
                <a:solidFill>
                  <a:srgbClr val="000000"/>
                </a:solidFill>
                <a:latin typeface="Cascadia Mono" panose="020B0609020000020004" pitchFamily="49" charset="0"/>
              </a:rPr>
              <a:t>&amp; </a:t>
            </a:r>
            <a:r>
              <a:rPr lang="en-US" sz="1000" dirty="0">
                <a:solidFill>
                  <a:srgbClr val="808080"/>
                </a:solidFill>
                <a:latin typeface="Cascadia Mono" panose="020B0609020000020004" pitchFamily="49" charset="0"/>
              </a:rPr>
              <a:t>aa</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a:t>
            </a:r>
          </a:p>
          <a:p>
            <a:pPr marL="0" indent="0">
              <a:buNone/>
            </a:pPr>
            <a:r>
              <a:rPr lang="en-US" sz="1000" dirty="0">
                <a:solidFill>
                  <a:srgbClr val="808080"/>
                </a:solidFill>
                <a:latin typeface="Cascadia Mono" panose="020B0609020000020004" pitchFamily="49" charset="0"/>
              </a:rPr>
              <a:t>a</a:t>
            </a:r>
            <a:r>
              <a:rPr lang="en-US" sz="1000" dirty="0">
                <a:solidFill>
                  <a:srgbClr val="000000"/>
                </a:solidFill>
                <a:latin typeface="Cascadia Mono" panose="020B0609020000020004" pitchFamily="49" charset="0"/>
              </a:rPr>
              <a:t>.id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p>
          <a:p>
            <a:pPr marL="0" indent="0">
              <a:buNone/>
            </a:pPr>
            <a:r>
              <a:rPr lang="en-US" sz="1000" dirty="0" err="1">
                <a:solidFill>
                  <a:srgbClr val="000000"/>
                </a:solidFill>
                <a:latin typeface="Cascadia Mono" panose="020B0609020000020004" pitchFamily="49" charset="0"/>
              </a:rPr>
              <a:t>cout</a:t>
            </a:r>
            <a:r>
              <a:rPr lang="en-US" sz="1000" dirty="0">
                <a:solidFill>
                  <a:srgbClr val="000000"/>
                </a:solidFill>
                <a:latin typeface="Cascadia Mono" panose="020B0609020000020004" pitchFamily="49" charset="0"/>
              </a:rPr>
              <a:t> </a:t>
            </a:r>
            <a:r>
              <a:rPr lang="en-US" sz="1000" dirty="0">
                <a:solidFill>
                  <a:srgbClr val="008080"/>
                </a:solidFill>
                <a:latin typeface="Cascadia Mono" panose="020B0609020000020004" pitchFamily="49" charset="0"/>
              </a:rPr>
              <a:t>&lt;&lt;</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Enter your student id : "</a:t>
            </a:r>
            <a:r>
              <a:rPr lang="en-US" sz="1000" dirty="0">
                <a:solidFill>
                  <a:srgbClr val="000000"/>
                </a:solidFill>
                <a:latin typeface="Cascadia Mono" panose="020B0609020000020004" pitchFamily="49" charset="0"/>
              </a:rPr>
              <a:t>;</a:t>
            </a:r>
          </a:p>
          <a:p>
            <a:pPr marL="0" indent="0">
              <a:buNone/>
            </a:pPr>
            <a:r>
              <a:rPr lang="en-US" sz="1000" dirty="0" err="1">
                <a:solidFill>
                  <a:srgbClr val="000000"/>
                </a:solidFill>
                <a:latin typeface="Cascadia Mono" panose="020B0609020000020004" pitchFamily="49" charset="0"/>
              </a:rPr>
              <a:t>cin</a:t>
            </a:r>
            <a:r>
              <a:rPr lang="en-US" sz="1000" dirty="0">
                <a:solidFill>
                  <a:srgbClr val="000000"/>
                </a:solidFill>
                <a:latin typeface="Cascadia Mono" panose="020B0609020000020004" pitchFamily="49" charset="0"/>
              </a:rPr>
              <a:t> </a:t>
            </a:r>
            <a:r>
              <a:rPr lang="en-US" sz="1000" dirty="0">
                <a:solidFill>
                  <a:srgbClr val="008080"/>
                </a:solidFill>
                <a:latin typeface="Cascadia Mono" panose="020B0609020000020004" pitchFamily="49" charset="0"/>
              </a:rPr>
              <a:t>&gt;&gt;</a:t>
            </a:r>
            <a:r>
              <a:rPr lang="en-US" sz="1000" dirty="0">
                <a:solidFill>
                  <a:srgbClr val="000000"/>
                </a:solidFill>
                <a:latin typeface="Cascadia Mono" panose="020B0609020000020004" pitchFamily="49" charset="0"/>
              </a:rPr>
              <a:t> *</a:t>
            </a:r>
            <a:r>
              <a:rPr lang="en-US" sz="1000" dirty="0">
                <a:solidFill>
                  <a:srgbClr val="808080"/>
                </a:solidFill>
                <a:latin typeface="Cascadia Mono" panose="020B0609020000020004" pitchFamily="49" charset="0"/>
              </a:rPr>
              <a:t>a</a:t>
            </a:r>
            <a:r>
              <a:rPr lang="en-US" sz="1000" dirty="0">
                <a:solidFill>
                  <a:srgbClr val="000000"/>
                </a:solidFill>
                <a:latin typeface="Cascadia Mono" panose="020B0609020000020004" pitchFamily="49" charset="0"/>
              </a:rPr>
              <a:t>.id;</a:t>
            </a:r>
          </a:p>
          <a:p>
            <a:pPr marL="0" indent="0">
              <a:buNone/>
            </a:pPr>
            <a:r>
              <a:rPr lang="en-US" sz="1000" dirty="0">
                <a:solidFill>
                  <a:srgbClr val="808080"/>
                </a:solidFill>
                <a:latin typeface="Cascadia Mono" panose="020B0609020000020004" pitchFamily="49" charset="0"/>
              </a:rPr>
              <a:t>aa</a:t>
            </a:r>
            <a:r>
              <a:rPr lang="en-US" sz="1000" dirty="0">
                <a:solidFill>
                  <a:srgbClr val="000000"/>
                </a:solidFill>
                <a:latin typeface="Cascadia Mono" panose="020B0609020000020004" pitchFamily="49" charset="0"/>
              </a:rPr>
              <a:t>.id2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p>
          <a:p>
            <a:pPr marL="0" indent="0">
              <a:buNone/>
            </a:pPr>
            <a:r>
              <a:rPr lang="en-US" sz="1000" dirty="0" err="1">
                <a:solidFill>
                  <a:srgbClr val="000000"/>
                </a:solidFill>
                <a:latin typeface="Cascadia Mono" panose="020B0609020000020004" pitchFamily="49" charset="0"/>
              </a:rPr>
              <a:t>cout</a:t>
            </a:r>
            <a:r>
              <a:rPr lang="en-US" sz="1000" dirty="0">
                <a:solidFill>
                  <a:srgbClr val="000000"/>
                </a:solidFill>
                <a:latin typeface="Cascadia Mono" panose="020B0609020000020004" pitchFamily="49" charset="0"/>
              </a:rPr>
              <a:t> </a:t>
            </a:r>
            <a:r>
              <a:rPr lang="en-US" sz="1000" dirty="0">
                <a:solidFill>
                  <a:srgbClr val="008080"/>
                </a:solidFill>
                <a:latin typeface="Cascadia Mono" panose="020B0609020000020004" pitchFamily="49" charset="0"/>
              </a:rPr>
              <a:t>&lt;&lt;</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Enter your student id2 : "</a:t>
            </a:r>
            <a:r>
              <a:rPr lang="en-US" sz="1000" dirty="0">
                <a:solidFill>
                  <a:srgbClr val="000000"/>
                </a:solidFill>
                <a:latin typeface="Cascadia Mono" panose="020B0609020000020004" pitchFamily="49" charset="0"/>
              </a:rPr>
              <a:t>;</a:t>
            </a:r>
          </a:p>
          <a:p>
            <a:pPr marL="0" indent="0">
              <a:buNone/>
            </a:pPr>
            <a:r>
              <a:rPr lang="en-US" sz="1000" dirty="0" err="1">
                <a:solidFill>
                  <a:srgbClr val="000000"/>
                </a:solidFill>
                <a:latin typeface="Cascadia Mono" panose="020B0609020000020004" pitchFamily="49" charset="0"/>
              </a:rPr>
              <a:t>cin</a:t>
            </a:r>
            <a:r>
              <a:rPr lang="en-US" sz="1000" dirty="0">
                <a:solidFill>
                  <a:srgbClr val="000000"/>
                </a:solidFill>
                <a:latin typeface="Cascadia Mono" panose="020B0609020000020004" pitchFamily="49" charset="0"/>
              </a:rPr>
              <a:t> </a:t>
            </a:r>
            <a:r>
              <a:rPr lang="en-US" sz="1000" dirty="0">
                <a:solidFill>
                  <a:srgbClr val="008080"/>
                </a:solidFill>
                <a:latin typeface="Cascadia Mono" panose="020B0609020000020004" pitchFamily="49" charset="0"/>
              </a:rPr>
              <a:t>&gt;&gt;</a:t>
            </a:r>
            <a:r>
              <a:rPr lang="en-US" sz="1000" dirty="0">
                <a:solidFill>
                  <a:srgbClr val="000000"/>
                </a:solidFill>
                <a:latin typeface="Cascadia Mono" panose="020B0609020000020004" pitchFamily="49" charset="0"/>
              </a:rPr>
              <a:t> *</a:t>
            </a:r>
            <a:r>
              <a:rPr lang="en-US" sz="1000" dirty="0">
                <a:solidFill>
                  <a:srgbClr val="808080"/>
                </a:solidFill>
                <a:latin typeface="Cascadia Mono" panose="020B0609020000020004" pitchFamily="49" charset="0"/>
              </a:rPr>
              <a:t>aa</a:t>
            </a:r>
            <a:r>
              <a:rPr lang="en-US" sz="1000" dirty="0">
                <a:solidFill>
                  <a:srgbClr val="000000"/>
                </a:solidFill>
                <a:latin typeface="Cascadia Mono" panose="020B0609020000020004" pitchFamily="49" charset="0"/>
              </a:rPr>
              <a:t>.id2;</a:t>
            </a:r>
          </a:p>
          <a:p>
            <a:pPr marL="0" indent="0">
              <a:buNone/>
            </a:pPr>
            <a:r>
              <a:rPr lang="en-US" sz="1000" dirty="0" err="1">
                <a:solidFill>
                  <a:srgbClr val="000000"/>
                </a:solidFill>
                <a:latin typeface="Cascadia Mono" panose="020B0609020000020004" pitchFamily="49" charset="0"/>
              </a:rPr>
              <a:t>cout</a:t>
            </a:r>
            <a:r>
              <a:rPr lang="en-US" sz="1000" dirty="0">
                <a:solidFill>
                  <a:srgbClr val="000000"/>
                </a:solidFill>
                <a:latin typeface="Cascadia Mono" panose="020B0609020000020004" pitchFamily="49" charset="0"/>
              </a:rPr>
              <a:t> </a:t>
            </a:r>
            <a:r>
              <a:rPr lang="en-US" sz="1000" dirty="0">
                <a:solidFill>
                  <a:srgbClr val="008080"/>
                </a:solidFill>
                <a:latin typeface="Cascadia Mono" panose="020B0609020000020004" pitchFamily="49" charset="0"/>
              </a:rPr>
              <a:t>&lt;&lt;</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Enter your subject marks : "</a:t>
            </a:r>
            <a:r>
              <a:rPr lang="en-US" sz="1000" dirty="0">
                <a:solidFill>
                  <a:srgbClr val="000000"/>
                </a:solidFill>
                <a:latin typeface="Cascadia Mono" panose="020B0609020000020004" pitchFamily="49" charset="0"/>
              </a:rPr>
              <a:t>;</a:t>
            </a:r>
          </a:p>
          <a:p>
            <a:pPr marL="0" indent="0">
              <a:buNone/>
            </a:pPr>
            <a:r>
              <a:rPr lang="en-US" sz="1000" dirty="0" err="1">
                <a:solidFill>
                  <a:srgbClr val="000000"/>
                </a:solidFill>
                <a:latin typeface="Cascadia Mono" panose="020B0609020000020004" pitchFamily="49" charset="0"/>
              </a:rPr>
              <a:t>cin</a:t>
            </a:r>
            <a:r>
              <a:rPr lang="en-US" sz="1000" dirty="0">
                <a:solidFill>
                  <a:srgbClr val="000000"/>
                </a:solidFill>
                <a:latin typeface="Cascadia Mono" panose="020B0609020000020004" pitchFamily="49" charset="0"/>
              </a:rPr>
              <a:t> </a:t>
            </a:r>
            <a:r>
              <a:rPr lang="en-US" sz="1000" dirty="0">
                <a:solidFill>
                  <a:srgbClr val="008080"/>
                </a:solidFill>
                <a:latin typeface="Cascadia Mono" panose="020B0609020000020004" pitchFamily="49" charset="0"/>
              </a:rPr>
              <a:t>&gt;&gt;</a:t>
            </a:r>
            <a:r>
              <a:rPr lang="en-US" sz="1000" dirty="0">
                <a:solidFill>
                  <a:srgbClr val="000000"/>
                </a:solidFill>
                <a:latin typeface="Cascadia Mono" panose="020B0609020000020004" pitchFamily="49" charset="0"/>
              </a:rPr>
              <a:t> </a:t>
            </a:r>
            <a:r>
              <a:rPr lang="en-US" sz="1000" dirty="0" err="1">
                <a:solidFill>
                  <a:srgbClr val="808080"/>
                </a:solidFill>
                <a:latin typeface="Cascadia Mono" panose="020B0609020000020004" pitchFamily="49" charset="0"/>
              </a:rPr>
              <a:t>a</a:t>
            </a:r>
            <a:r>
              <a:rPr lang="en-US" sz="1000" dirty="0" err="1">
                <a:solidFill>
                  <a:srgbClr val="000000"/>
                </a:solidFill>
                <a:latin typeface="Cascadia Mono" panose="020B0609020000020004" pitchFamily="49" charset="0"/>
              </a:rPr>
              <a:t>.marks</a:t>
            </a:r>
            <a:r>
              <a:rPr lang="en-US" sz="1000" dirty="0">
                <a:solidFill>
                  <a:srgbClr val="000000"/>
                </a:solidFill>
                <a:latin typeface="Cascadia Mono" panose="020B0609020000020004" pitchFamily="49" charset="0"/>
              </a:rPr>
              <a:t>;</a:t>
            </a:r>
          </a:p>
          <a:p>
            <a:pPr marL="0" indent="0">
              <a:buNone/>
            </a:pPr>
            <a:r>
              <a:rPr lang="en-US" sz="1000" dirty="0" err="1">
                <a:solidFill>
                  <a:srgbClr val="000000"/>
                </a:solidFill>
                <a:latin typeface="Cascadia Mono" panose="020B0609020000020004" pitchFamily="49" charset="0"/>
              </a:rPr>
              <a:t>cout</a:t>
            </a:r>
            <a:r>
              <a:rPr lang="en-US" sz="1000" dirty="0">
                <a:solidFill>
                  <a:srgbClr val="000000"/>
                </a:solidFill>
                <a:latin typeface="Cascadia Mono" panose="020B0609020000020004" pitchFamily="49" charset="0"/>
              </a:rPr>
              <a:t> </a:t>
            </a:r>
            <a:r>
              <a:rPr lang="en-US" sz="1000" dirty="0">
                <a:solidFill>
                  <a:srgbClr val="008080"/>
                </a:solidFill>
                <a:latin typeface="Cascadia Mono" panose="020B0609020000020004" pitchFamily="49" charset="0"/>
              </a:rPr>
              <a:t>&lt;&lt;</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Enter your subject marks2 : "</a:t>
            </a:r>
            <a:r>
              <a:rPr lang="en-US" sz="1000" dirty="0">
                <a:solidFill>
                  <a:srgbClr val="000000"/>
                </a:solidFill>
                <a:latin typeface="Cascadia Mono" panose="020B0609020000020004" pitchFamily="49" charset="0"/>
              </a:rPr>
              <a:t>;</a:t>
            </a:r>
          </a:p>
          <a:p>
            <a:pPr marL="0" indent="0">
              <a:buNone/>
            </a:pPr>
            <a:r>
              <a:rPr lang="en-US" sz="1000" dirty="0" err="1">
                <a:solidFill>
                  <a:srgbClr val="000000"/>
                </a:solidFill>
                <a:latin typeface="Cascadia Mono" panose="020B0609020000020004" pitchFamily="49" charset="0"/>
              </a:rPr>
              <a:t>cin</a:t>
            </a:r>
            <a:r>
              <a:rPr lang="en-US" sz="1000" dirty="0">
                <a:solidFill>
                  <a:srgbClr val="000000"/>
                </a:solidFill>
                <a:latin typeface="Cascadia Mono" panose="020B0609020000020004" pitchFamily="49" charset="0"/>
              </a:rPr>
              <a:t> </a:t>
            </a:r>
            <a:r>
              <a:rPr lang="en-US" sz="1000" dirty="0">
                <a:solidFill>
                  <a:srgbClr val="008080"/>
                </a:solidFill>
                <a:latin typeface="Cascadia Mono" panose="020B0609020000020004" pitchFamily="49" charset="0"/>
              </a:rPr>
              <a:t>&gt;&gt;</a:t>
            </a:r>
            <a:r>
              <a:rPr lang="en-US" sz="1000" dirty="0">
                <a:solidFill>
                  <a:srgbClr val="000000"/>
                </a:solidFill>
                <a:latin typeface="Cascadia Mono" panose="020B0609020000020004" pitchFamily="49" charset="0"/>
              </a:rPr>
              <a:t> </a:t>
            </a:r>
            <a:r>
              <a:rPr lang="en-US" sz="1000" dirty="0">
                <a:solidFill>
                  <a:srgbClr val="808080"/>
                </a:solidFill>
                <a:latin typeface="Cascadia Mono" panose="020B0609020000020004" pitchFamily="49" charset="0"/>
              </a:rPr>
              <a:t>aa</a:t>
            </a:r>
            <a:r>
              <a:rPr lang="en-US" sz="1000" dirty="0">
                <a:solidFill>
                  <a:srgbClr val="000000"/>
                </a:solidFill>
                <a:latin typeface="Cascadia Mono" panose="020B0609020000020004" pitchFamily="49" charset="0"/>
              </a:rPr>
              <a:t>.marks2;</a:t>
            </a:r>
          </a:p>
          <a:p>
            <a:pPr marL="0" indent="0">
              <a:buNone/>
            </a:pPr>
            <a:r>
              <a:rPr lang="en-US" sz="1000" dirty="0">
                <a:solidFill>
                  <a:srgbClr val="000000"/>
                </a:solidFill>
                <a:latin typeface="Cascadia Mono" panose="020B0609020000020004" pitchFamily="49" charset="0"/>
              </a:rPr>
              <a:t>}</a:t>
            </a:r>
            <a:endParaRPr lang="en-US" sz="7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2394002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Friend function (</a:t>
            </a:r>
            <a:r>
              <a:rPr lang="en-US" dirty="0" err="1"/>
              <a:t>Header.h</a:t>
            </a:r>
            <a:r>
              <a:rPr lang="en-US" dirty="0"/>
              <a:t>)</a:t>
            </a:r>
          </a:p>
        </p:txBody>
      </p:sp>
      <p:sp>
        <p:nvSpPr>
          <p:cNvPr id="3" name="Content Placeholder 2"/>
          <p:cNvSpPr>
            <a:spLocks noGrp="1"/>
          </p:cNvSpPr>
          <p:nvPr>
            <p:ph idx="1"/>
          </p:nvPr>
        </p:nvSpPr>
        <p:spPr>
          <a:xfrm>
            <a:off x="306747" y="1387473"/>
            <a:ext cx="3263265" cy="5024437"/>
          </a:xfrm>
        </p:spPr>
        <p:txBody>
          <a:bodyPr>
            <a:normAutofit fontScale="62500" lnSpcReduction="20000"/>
          </a:bodyPr>
          <a:lstStyle/>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get_id1(</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b</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b</a:t>
            </a:r>
            <a:r>
              <a:rPr lang="en-US" sz="1800" dirty="0">
                <a:solidFill>
                  <a:srgbClr val="000000"/>
                </a:solidFill>
                <a:latin typeface="Cascadia Mono" panose="020B0609020000020004" pitchFamily="49" charset="0"/>
              </a:rPr>
              <a:t>.id;</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get_id2(</a:t>
            </a:r>
            <a:r>
              <a:rPr lang="en-US" sz="1800" dirty="0">
                <a:solidFill>
                  <a:srgbClr val="2B91AF"/>
                </a:solidFill>
                <a:latin typeface="Cascadia Mono" panose="020B0609020000020004" pitchFamily="49" charset="0"/>
              </a:rPr>
              <a:t>student2</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bb</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bb</a:t>
            </a:r>
            <a:r>
              <a:rPr lang="en-US" sz="1800" dirty="0">
                <a:solidFill>
                  <a:srgbClr val="000000"/>
                </a:solidFill>
                <a:latin typeface="Cascadia Mono" panose="020B0609020000020004" pitchFamily="49" charset="0"/>
              </a:rPr>
              <a:t>.id2;</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get_marks1(</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&amp;</a:t>
            </a:r>
            <a:r>
              <a:rPr lang="en-US" sz="1800" dirty="0">
                <a:solidFill>
                  <a:srgbClr val="808080"/>
                </a:solidFill>
                <a:latin typeface="Cascadia Mono" panose="020B0609020000020004" pitchFamily="49" charset="0"/>
              </a:rPr>
              <a:t>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err="1">
                <a:solidFill>
                  <a:srgbClr val="808080"/>
                </a:solidFill>
                <a:latin typeface="Cascadia Mono" panose="020B0609020000020004" pitchFamily="49" charset="0"/>
              </a:rPr>
              <a:t>c</a:t>
            </a:r>
            <a:r>
              <a:rPr lang="en-US" sz="1800" dirty="0" err="1">
                <a:solidFill>
                  <a:srgbClr val="000000"/>
                </a:solidFill>
                <a:latin typeface="Cascadia Mono" panose="020B0609020000020004" pitchFamily="49" charset="0"/>
              </a:rPr>
              <a:t>.marks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get_marks2(</a:t>
            </a:r>
            <a:r>
              <a:rPr lang="en-US" sz="1800" dirty="0">
                <a:solidFill>
                  <a:srgbClr val="2B91AF"/>
                </a:solidFill>
                <a:latin typeface="Cascadia Mono" panose="020B0609020000020004" pitchFamily="49" charset="0"/>
              </a:rPr>
              <a:t>student2</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cc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cc</a:t>
            </a:r>
            <a:r>
              <a:rPr lang="en-US" sz="1800" dirty="0">
                <a:solidFill>
                  <a:srgbClr val="000000"/>
                </a:solidFill>
                <a:latin typeface="Cascadia Mono" panose="020B0609020000020004" pitchFamily="49" charset="0"/>
              </a:rPr>
              <a:t>.marks2;</a:t>
            </a:r>
          </a:p>
          <a:p>
            <a:pPr marL="0" indent="0">
              <a:buNone/>
            </a:pPr>
            <a:r>
              <a:rPr lang="en-US" sz="1800" dirty="0">
                <a:solidFill>
                  <a:srgbClr val="000000"/>
                </a:solidFill>
                <a:latin typeface="Cascadia Mono" panose="020B0609020000020004" pitchFamily="49" charset="0"/>
              </a:rPr>
              <a:t>}</a:t>
            </a:r>
          </a:p>
        </p:txBody>
      </p:sp>
      <p:sp>
        <p:nvSpPr>
          <p:cNvPr id="5" name="Content Placeholder 2">
            <a:extLst>
              <a:ext uri="{FF2B5EF4-FFF2-40B4-BE49-F238E27FC236}">
                <a16:creationId xmlns:a16="http://schemas.microsoft.com/office/drawing/2014/main" id="{025047F9-6564-DE4F-536A-D0EE21F16F87}"/>
              </a:ext>
            </a:extLst>
          </p:cNvPr>
          <p:cNvSpPr txBox="1">
            <a:spLocks/>
          </p:cNvSpPr>
          <p:nvPr/>
        </p:nvSpPr>
        <p:spPr>
          <a:xfrm>
            <a:off x="3150704" y="1356518"/>
            <a:ext cx="7861852" cy="538956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sum(</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a</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student2</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aa</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s4;</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save_pointer_sum</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save_pointer_sum</a:t>
            </a:r>
            <a:r>
              <a:rPr lang="en-US" sz="1800" dirty="0">
                <a:solidFill>
                  <a:srgbClr val="000000"/>
                </a:solidFill>
                <a:latin typeface="Cascadia Mono" panose="020B0609020000020004" pitchFamily="49" charset="0"/>
              </a:rPr>
              <a:t> = *</a:t>
            </a:r>
            <a:r>
              <a:rPr lang="en-US" sz="1800" dirty="0">
                <a:solidFill>
                  <a:srgbClr val="808080"/>
                </a:solidFill>
                <a:latin typeface="Cascadia Mono" panose="020B0609020000020004" pitchFamily="49" charset="0"/>
              </a:rPr>
              <a:t>a</a:t>
            </a:r>
            <a:r>
              <a:rPr lang="en-US" sz="1800" dirty="0">
                <a:solidFill>
                  <a:srgbClr val="000000"/>
                </a:solidFill>
                <a:latin typeface="Cascadia Mono" panose="020B0609020000020004" pitchFamily="49" charset="0"/>
              </a:rPr>
              <a:t>.id + *</a:t>
            </a:r>
            <a:r>
              <a:rPr lang="en-US" sz="1800" dirty="0">
                <a:solidFill>
                  <a:srgbClr val="808080"/>
                </a:solidFill>
                <a:latin typeface="Cascadia Mono" panose="020B0609020000020004" pitchFamily="49" charset="0"/>
              </a:rPr>
              <a:t>aa</a:t>
            </a:r>
            <a:r>
              <a:rPr lang="en-US" sz="1800" dirty="0">
                <a:solidFill>
                  <a:srgbClr val="000000"/>
                </a:solidFill>
                <a:latin typeface="Cascadia Mono" panose="020B0609020000020004" pitchFamily="49" charset="0"/>
              </a:rPr>
              <a:t>.id2;</a:t>
            </a:r>
          </a:p>
          <a:p>
            <a:pPr marL="0" indent="0">
              <a:buNone/>
            </a:pPr>
            <a:r>
              <a:rPr lang="en-US" sz="1800" dirty="0">
                <a:solidFill>
                  <a:srgbClr val="000000"/>
                </a:solidFill>
                <a:latin typeface="Cascadia Mono" panose="020B0609020000020004" pitchFamily="49" charset="0"/>
              </a:rPr>
              <a:t>s4.id = &amp;</a:t>
            </a:r>
            <a:r>
              <a:rPr lang="en-US" sz="1800" dirty="0" err="1">
                <a:solidFill>
                  <a:srgbClr val="000000"/>
                </a:solidFill>
                <a:latin typeface="Cascadia Mono" panose="020B0609020000020004" pitchFamily="49" charset="0"/>
              </a:rPr>
              <a:t>save_pointer_sum</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s4.marks = </a:t>
            </a:r>
            <a:r>
              <a:rPr lang="en-US" sz="1800" dirty="0" err="1">
                <a:solidFill>
                  <a:srgbClr val="808080"/>
                </a:solidFill>
                <a:latin typeface="Cascadia Mono" panose="020B0609020000020004" pitchFamily="49" charset="0"/>
              </a:rPr>
              <a:t>a</a:t>
            </a:r>
            <a:r>
              <a:rPr lang="en-US" sz="1800" dirty="0" err="1">
                <a:solidFill>
                  <a:srgbClr val="000000"/>
                </a:solidFill>
                <a:latin typeface="Cascadia Mono" panose="020B0609020000020004" pitchFamily="49" charset="0"/>
              </a:rPr>
              <a:t>.marks</a:t>
            </a:r>
            <a:r>
              <a:rPr lang="en-US" sz="1800" dirty="0">
                <a:solidFill>
                  <a:srgbClr val="000000"/>
                </a:solidFill>
                <a:latin typeface="Cascadia Mono" panose="020B0609020000020004" pitchFamily="49" charset="0"/>
              </a:rPr>
              <a:t> + </a:t>
            </a:r>
            <a:r>
              <a:rPr lang="en-US" sz="1800" dirty="0">
                <a:solidFill>
                  <a:srgbClr val="808080"/>
                </a:solidFill>
                <a:latin typeface="Cascadia Mono" panose="020B0609020000020004" pitchFamily="49" charset="0"/>
              </a:rPr>
              <a:t>aa</a:t>
            </a:r>
            <a:r>
              <a:rPr lang="en-US" sz="1800" dirty="0">
                <a:solidFill>
                  <a:srgbClr val="000000"/>
                </a:solidFill>
                <a:latin typeface="Cascadia Mono" panose="020B0609020000020004" pitchFamily="49" charset="0"/>
              </a:rPr>
              <a:t>.marks2;</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s4;</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display(</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&amp; </a:t>
            </a:r>
            <a:r>
              <a:rPr lang="en-US" sz="1800" dirty="0">
                <a:solidFill>
                  <a:srgbClr val="808080"/>
                </a:solidFill>
                <a:latin typeface="Cascadia Mono" panose="020B0609020000020004" pitchFamily="49" charset="0"/>
              </a:rPr>
              <a:t>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Sum of both id is: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d</a:t>
            </a:r>
            <a:r>
              <a:rPr lang="en-US" sz="1800" dirty="0">
                <a:solidFill>
                  <a:srgbClr val="000000"/>
                </a:solidFill>
                <a:latin typeface="Cascadia Mono" panose="020B0609020000020004" pitchFamily="49" charset="0"/>
              </a:rPr>
              <a:t>.id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Sum of marks is: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808080"/>
                </a:solidFill>
                <a:latin typeface="Cascadia Mono" panose="020B0609020000020004" pitchFamily="49" charset="0"/>
              </a:rPr>
              <a:t>d</a:t>
            </a:r>
            <a:r>
              <a:rPr lang="en-US" sz="1800" dirty="0" err="1">
                <a:solidFill>
                  <a:srgbClr val="000000"/>
                </a:solidFill>
                <a:latin typeface="Cascadia Mono" panose="020B0609020000020004" pitchFamily="49" charset="0"/>
              </a:rPr>
              <a:t>.marks</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sz="4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4239650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Friend function (Source.cpp)</a:t>
            </a:r>
          </a:p>
        </p:txBody>
      </p:sp>
      <p:sp>
        <p:nvSpPr>
          <p:cNvPr id="3" name="Content Placeholder 2"/>
          <p:cNvSpPr>
            <a:spLocks noGrp="1"/>
          </p:cNvSpPr>
          <p:nvPr>
            <p:ph idx="1"/>
          </p:nvPr>
        </p:nvSpPr>
        <p:spPr>
          <a:xfrm>
            <a:off x="306747" y="1387473"/>
            <a:ext cx="3609270" cy="5024437"/>
          </a:xfrm>
        </p:spPr>
        <p:txBody>
          <a:bodyPr>
            <a:normAutofit lnSpcReduction="10000"/>
          </a:bodyPr>
          <a:lstStyle/>
          <a:p>
            <a:pPr marL="0" indent="0">
              <a:buNone/>
            </a:pPr>
            <a:r>
              <a:rPr lang="en-US" sz="1400" dirty="0">
                <a:solidFill>
                  <a:srgbClr val="808080"/>
                </a:solidFill>
                <a:latin typeface="Cascadia Mono" panose="020B0609020000020004" pitchFamily="49" charset="0"/>
              </a:rPr>
              <a:t>#include</a:t>
            </a:r>
            <a:r>
              <a:rPr lang="en-US" sz="1400" dirty="0">
                <a:solidFill>
                  <a:srgbClr val="A31515"/>
                </a:solidFill>
                <a:latin typeface="Cascadia Mono" panose="020B0609020000020004" pitchFamily="49" charset="0"/>
              </a:rPr>
              <a:t>&lt;iostream&gt;</a:t>
            </a:r>
            <a:endParaRPr lang="en-US" sz="1400" dirty="0">
              <a:solidFill>
                <a:srgbClr val="000000"/>
              </a:solidFill>
              <a:latin typeface="Cascadia Mono" panose="020B0609020000020004" pitchFamily="49" charset="0"/>
            </a:endParaRPr>
          </a:p>
          <a:p>
            <a:pPr marL="0" indent="0">
              <a:buNone/>
            </a:pPr>
            <a:r>
              <a:rPr lang="en-US" sz="1400" dirty="0">
                <a:solidFill>
                  <a:srgbClr val="808080"/>
                </a:solidFill>
                <a:latin typeface="Cascadia Mono" panose="020B0609020000020004" pitchFamily="49" charset="0"/>
              </a:rPr>
              <a:t>#include</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a:t>
            </a:r>
            <a:r>
              <a:rPr lang="en-US" sz="1400" dirty="0" err="1">
                <a:solidFill>
                  <a:srgbClr val="A31515"/>
                </a:solidFill>
                <a:latin typeface="Cascadia Mono" panose="020B0609020000020004" pitchFamily="49" charset="0"/>
              </a:rPr>
              <a:t>Header.h</a:t>
            </a:r>
            <a:r>
              <a:rPr lang="en-US" sz="1400" dirty="0">
                <a:solidFill>
                  <a:srgbClr val="A31515"/>
                </a:solidFill>
                <a:latin typeface="Cascadia Mono" panose="020B0609020000020004" pitchFamily="49" charset="0"/>
              </a:rPr>
              <a:t>"</a:t>
            </a:r>
            <a:endParaRPr lang="en-US" sz="1400" dirty="0">
              <a:solidFill>
                <a:srgbClr val="000000"/>
              </a:solidFill>
              <a:latin typeface="Cascadia Mono" panose="020B0609020000020004" pitchFamily="49" charset="0"/>
            </a:endParaRPr>
          </a:p>
          <a:p>
            <a:pPr marL="0" indent="0">
              <a:buNone/>
            </a:pPr>
            <a:r>
              <a:rPr lang="en-US" sz="1400" dirty="0">
                <a:solidFill>
                  <a:srgbClr val="0000FF"/>
                </a:solidFill>
                <a:latin typeface="Cascadia Mono" panose="020B0609020000020004" pitchFamily="49" charset="0"/>
              </a:rPr>
              <a:t>using</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namespace</a:t>
            </a:r>
            <a:r>
              <a:rPr lang="en-US" sz="1400" dirty="0">
                <a:solidFill>
                  <a:srgbClr val="000000"/>
                </a:solidFill>
                <a:latin typeface="Cascadia Mono" panose="020B0609020000020004" pitchFamily="49" charset="0"/>
              </a:rPr>
              <a:t> std;</a:t>
            </a:r>
          </a:p>
          <a:p>
            <a:pPr marL="0" indent="0">
              <a:buNone/>
            </a:pPr>
            <a:endParaRPr lang="en-US" sz="1400" dirty="0">
              <a:solidFill>
                <a:srgbClr val="000000"/>
              </a:solidFill>
              <a:latin typeface="Cascadia Mono" panose="020B0609020000020004" pitchFamily="49" charset="0"/>
            </a:endParaRPr>
          </a:p>
          <a:p>
            <a:pPr marL="0" indent="0">
              <a:buNone/>
            </a:pP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main()</a:t>
            </a:r>
          </a:p>
          <a:p>
            <a:pPr marL="0" indent="0">
              <a:buNone/>
            </a:pPr>
            <a:r>
              <a:rPr lang="en-US" sz="1400" dirty="0">
                <a:solidFill>
                  <a:srgbClr val="000000"/>
                </a:solidFill>
                <a:latin typeface="Cascadia Mono" panose="020B0609020000020004" pitchFamily="49" charset="0"/>
              </a:rPr>
              <a:t>{</a:t>
            </a:r>
          </a:p>
          <a:p>
            <a:pPr marL="0" indent="0">
              <a:buNone/>
            </a:pPr>
            <a:r>
              <a:rPr lang="en-US" sz="1400" dirty="0">
                <a:solidFill>
                  <a:srgbClr val="2B91AF"/>
                </a:solidFill>
                <a:latin typeface="Cascadia Mono" panose="020B0609020000020004" pitchFamily="49" charset="0"/>
              </a:rPr>
              <a:t>student</a:t>
            </a:r>
            <a:r>
              <a:rPr lang="en-US" sz="1400" dirty="0">
                <a:solidFill>
                  <a:srgbClr val="000000"/>
                </a:solidFill>
                <a:latin typeface="Cascadia Mono" panose="020B0609020000020004" pitchFamily="49" charset="0"/>
              </a:rPr>
              <a:t> obj1;</a:t>
            </a:r>
          </a:p>
          <a:p>
            <a:pPr marL="0" indent="0">
              <a:buNone/>
            </a:pPr>
            <a:r>
              <a:rPr lang="en-US" sz="1400" dirty="0">
                <a:solidFill>
                  <a:srgbClr val="2B91AF"/>
                </a:solidFill>
                <a:latin typeface="Cascadia Mono" panose="020B0609020000020004" pitchFamily="49" charset="0"/>
              </a:rPr>
              <a:t>student2</a:t>
            </a:r>
            <a:r>
              <a:rPr lang="en-US" sz="1400" dirty="0">
                <a:solidFill>
                  <a:srgbClr val="000000"/>
                </a:solidFill>
                <a:latin typeface="Cascadia Mono" panose="020B0609020000020004" pitchFamily="49" charset="0"/>
              </a:rPr>
              <a:t> obj2;</a:t>
            </a:r>
          </a:p>
          <a:p>
            <a:pPr marL="0" indent="0">
              <a:buNone/>
            </a:pPr>
            <a:endParaRPr lang="en-US" sz="1400" dirty="0">
              <a:solidFill>
                <a:srgbClr val="000000"/>
              </a:solidFill>
              <a:latin typeface="Cascadia Mono" panose="020B0609020000020004" pitchFamily="49" charset="0"/>
            </a:endParaRPr>
          </a:p>
          <a:p>
            <a:pPr marL="0" indent="0">
              <a:buNone/>
            </a:pPr>
            <a:r>
              <a:rPr lang="en-US" sz="1400" dirty="0" err="1">
                <a:solidFill>
                  <a:srgbClr val="000000"/>
                </a:solidFill>
                <a:latin typeface="Cascadia Mono" panose="020B0609020000020004" pitchFamily="49" charset="0"/>
              </a:rPr>
              <a:t>set_data</a:t>
            </a:r>
            <a:r>
              <a:rPr lang="en-US" sz="1400" dirty="0">
                <a:solidFill>
                  <a:srgbClr val="000000"/>
                </a:solidFill>
                <a:latin typeface="Cascadia Mono" panose="020B0609020000020004" pitchFamily="49" charset="0"/>
              </a:rPr>
              <a:t>(obj1, obj2);</a:t>
            </a:r>
          </a:p>
          <a:p>
            <a:pPr marL="0" indent="0">
              <a:buNone/>
            </a:pPr>
            <a:endParaRPr lang="en-US" sz="1400" dirty="0">
              <a:solidFill>
                <a:srgbClr val="000000"/>
              </a:solidFill>
              <a:latin typeface="Cascadia Mono" panose="020B0609020000020004" pitchFamily="49" charset="0"/>
            </a:endParaRPr>
          </a:p>
          <a:p>
            <a:pPr marL="0" indent="0">
              <a:buNone/>
            </a:pPr>
            <a:r>
              <a:rPr lang="en-US" sz="1400" dirty="0">
                <a:solidFill>
                  <a:srgbClr val="000000"/>
                </a:solidFill>
                <a:latin typeface="Cascadia Mono" panose="020B0609020000020004" pitchFamily="49" charset="0"/>
              </a:rPr>
              <a:t>get_id1(obj1);</a:t>
            </a:r>
          </a:p>
          <a:p>
            <a:pPr marL="0" indent="0">
              <a:buNone/>
            </a:pPr>
            <a:r>
              <a:rPr lang="en-US" sz="1400" dirty="0">
                <a:solidFill>
                  <a:srgbClr val="000000"/>
                </a:solidFill>
                <a:latin typeface="Cascadia Mono" panose="020B0609020000020004" pitchFamily="49" charset="0"/>
              </a:rPr>
              <a:t>get_id2(obj2);</a:t>
            </a:r>
          </a:p>
          <a:p>
            <a:pPr marL="0" indent="0">
              <a:buNone/>
            </a:pPr>
            <a:endParaRPr lang="en-US" sz="1400" dirty="0">
              <a:solidFill>
                <a:srgbClr val="000000"/>
              </a:solidFill>
              <a:latin typeface="Cascadia Mono" panose="020B0609020000020004" pitchFamily="49" charset="0"/>
            </a:endParaRPr>
          </a:p>
          <a:p>
            <a:pPr marL="0" indent="0">
              <a:buNone/>
            </a:pPr>
            <a:r>
              <a:rPr lang="en-US" sz="1400" dirty="0">
                <a:solidFill>
                  <a:srgbClr val="000000"/>
                </a:solidFill>
                <a:latin typeface="Cascadia Mono" panose="020B0609020000020004" pitchFamily="49" charset="0"/>
              </a:rPr>
              <a:t>get_marks1(obj1);</a:t>
            </a:r>
          </a:p>
          <a:p>
            <a:pPr marL="0" indent="0">
              <a:buNone/>
            </a:pPr>
            <a:r>
              <a:rPr lang="en-US" sz="1400" dirty="0">
                <a:solidFill>
                  <a:srgbClr val="000000"/>
                </a:solidFill>
                <a:latin typeface="Cascadia Mono" panose="020B0609020000020004" pitchFamily="49" charset="0"/>
              </a:rPr>
              <a:t>get_marks2(obj2);</a:t>
            </a:r>
          </a:p>
          <a:p>
            <a:pPr marL="0" indent="0">
              <a:buNone/>
            </a:pPr>
            <a:endParaRPr lang="en-US" sz="1400" dirty="0">
              <a:solidFill>
                <a:srgbClr val="000000"/>
              </a:solidFill>
              <a:latin typeface="Cascadia Mono" panose="020B0609020000020004" pitchFamily="49" charset="0"/>
            </a:endParaRPr>
          </a:p>
        </p:txBody>
      </p:sp>
      <p:sp>
        <p:nvSpPr>
          <p:cNvPr id="5" name="Content Placeholder 2">
            <a:extLst>
              <a:ext uri="{FF2B5EF4-FFF2-40B4-BE49-F238E27FC236}">
                <a16:creationId xmlns:a16="http://schemas.microsoft.com/office/drawing/2014/main" id="{025047F9-6564-DE4F-536A-D0EE21F16F87}"/>
              </a:ext>
            </a:extLst>
          </p:cNvPr>
          <p:cNvSpPr txBox="1">
            <a:spLocks/>
          </p:cNvSpPr>
          <p:nvPr/>
        </p:nvSpPr>
        <p:spPr>
          <a:xfrm>
            <a:off x="3150703" y="1387473"/>
            <a:ext cx="7245626" cy="5389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solidFill>
                  <a:srgbClr val="2B91AF"/>
                </a:solidFill>
                <a:latin typeface="Cascadia Mono" panose="020B0609020000020004" pitchFamily="49" charset="0"/>
              </a:rPr>
              <a:t>student</a:t>
            </a:r>
            <a:r>
              <a:rPr lang="en-US" sz="1100" dirty="0">
                <a:solidFill>
                  <a:srgbClr val="000000"/>
                </a:solidFill>
                <a:latin typeface="Cascadia Mono" panose="020B0609020000020004" pitchFamily="49" charset="0"/>
              </a:rPr>
              <a:t> obj3 = sum(obj1, obj2);</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000000"/>
                </a:solidFill>
                <a:latin typeface="Cascadia Mono" panose="020B0609020000020004" pitchFamily="49" charset="0"/>
              </a:rPr>
              <a:t>display(obj3);</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err="1">
                <a:solidFill>
                  <a:srgbClr val="000000"/>
                </a:solidFill>
                <a:latin typeface="Cascadia Mono" panose="020B0609020000020004" pitchFamily="49" charset="0"/>
              </a:rPr>
              <a:t>cout</a:t>
            </a:r>
            <a:r>
              <a:rPr lang="en-US" sz="1100" dirty="0">
                <a:solidFill>
                  <a:srgbClr val="000000"/>
                </a:solidFill>
                <a:latin typeface="Cascadia Mono" panose="020B0609020000020004" pitchFamily="49" charset="0"/>
              </a:rPr>
              <a:t> </a:t>
            </a:r>
            <a:r>
              <a:rPr lang="en-US" sz="1100" dirty="0">
                <a:solidFill>
                  <a:srgbClr val="008080"/>
                </a:solidFill>
                <a:latin typeface="Cascadia Mono" panose="020B0609020000020004" pitchFamily="49" charset="0"/>
              </a:rPr>
              <a:t>&lt;&lt;</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'\n'</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system(</a:t>
            </a:r>
            <a:r>
              <a:rPr lang="en-US" sz="1100" dirty="0">
                <a:solidFill>
                  <a:srgbClr val="A31515"/>
                </a:solidFill>
                <a:latin typeface="Cascadia Mono" panose="020B0609020000020004" pitchFamily="49" charset="0"/>
              </a:rPr>
              <a:t>"pause"</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endParaRPr lang="en-US" sz="1050" dirty="0">
              <a:solidFill>
                <a:srgbClr val="000000"/>
              </a:solidFill>
              <a:latin typeface="Cascadia Mono" panose="020B0609020000020004" pitchFamily="49" charset="0"/>
            </a:endParaRPr>
          </a:p>
        </p:txBody>
      </p:sp>
      <p:pic>
        <p:nvPicPr>
          <p:cNvPr id="7" name="Picture 6">
            <a:extLst>
              <a:ext uri="{FF2B5EF4-FFF2-40B4-BE49-F238E27FC236}">
                <a16:creationId xmlns:a16="http://schemas.microsoft.com/office/drawing/2014/main" id="{221EEDC4-5C6F-D192-0194-6D22A94AED57}"/>
              </a:ext>
            </a:extLst>
          </p:cNvPr>
          <p:cNvPicPr>
            <a:picLocks noChangeAspect="1"/>
          </p:cNvPicPr>
          <p:nvPr/>
        </p:nvPicPr>
        <p:blipFill>
          <a:blip r:embed="rId2"/>
          <a:stretch>
            <a:fillRect/>
          </a:stretch>
        </p:blipFill>
        <p:spPr>
          <a:xfrm>
            <a:off x="4295675" y="3432659"/>
            <a:ext cx="6100654" cy="2823884"/>
          </a:xfrm>
          <a:prstGeom prst="rect">
            <a:avLst/>
          </a:prstGeom>
        </p:spPr>
      </p:pic>
    </p:spTree>
    <p:extLst>
      <p:ext uri="{BB962C8B-B14F-4D97-AF65-F5344CB8AC3E}">
        <p14:creationId xmlns:p14="http://schemas.microsoft.com/office/powerpoint/2010/main" val="133849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activity</a:t>
            </a:r>
          </a:p>
        </p:txBody>
      </p:sp>
      <p:sp>
        <p:nvSpPr>
          <p:cNvPr id="3" name="Content Placeholder 2"/>
          <p:cNvSpPr>
            <a:spLocks noGrp="1"/>
          </p:cNvSpPr>
          <p:nvPr>
            <p:ph idx="1"/>
          </p:nvPr>
        </p:nvSpPr>
        <p:spPr>
          <a:xfrm>
            <a:off x="838200" y="1587156"/>
            <a:ext cx="10940912" cy="5024437"/>
          </a:xfrm>
        </p:spPr>
        <p:txBody>
          <a:bodyPr>
            <a:normAutofit/>
          </a:bodyPr>
          <a:lstStyle/>
          <a:p>
            <a:pPr marL="0" marR="0" indent="0">
              <a:spcBef>
                <a:spcPts val="600"/>
              </a:spcBef>
              <a:spcAft>
                <a:spcPts val="0"/>
              </a:spcAft>
              <a:buNone/>
            </a:pPr>
            <a:r>
              <a:rPr lang="en-US" sz="2000" b="1" dirty="0">
                <a:effectLst/>
                <a:latin typeface="Times New Roman" panose="02020603050405020304" pitchFamily="18" charset="0"/>
                <a:ea typeface="Times New Roman" panose="02020603050405020304" pitchFamily="18" charset="0"/>
              </a:rPr>
              <a:t>Write a C++ program to swap the values of two integer members of different classes using the friend function.</a:t>
            </a:r>
            <a:endParaRPr lang="en-US" sz="2000" dirty="0">
              <a:effectLst/>
              <a:latin typeface="Times New Roman" panose="02020603050405020304" pitchFamily="18" charset="0"/>
              <a:ea typeface="Arial" panose="020B0604020202020204" pitchFamily="34" charset="0"/>
            </a:endParaRPr>
          </a:p>
          <a:p>
            <a:pPr marL="0" marR="0" indent="0">
              <a:spcBef>
                <a:spcPts val="600"/>
              </a:spcBef>
              <a:spcAft>
                <a:spcPts val="600"/>
              </a:spcAft>
              <a:buNone/>
            </a:pPr>
            <a:endParaRPr lang="en-US" sz="1100" b="1" dirty="0">
              <a:solidFill>
                <a:srgbClr val="000000"/>
              </a:solidFill>
              <a:effectLst/>
              <a:latin typeface="Times New Roman" panose="02020603050405020304" pitchFamily="18" charset="0"/>
              <a:ea typeface="Times New Roman" panose="02020603050405020304" pitchFamily="18" charset="0"/>
            </a:endParaRPr>
          </a:p>
          <a:p>
            <a:pPr marL="0" marR="0" indent="0">
              <a:spcBef>
                <a:spcPts val="600"/>
              </a:spcBef>
              <a:spcAft>
                <a:spcPts val="600"/>
              </a:spcAft>
              <a:buNone/>
            </a:pPr>
            <a:endParaRPr lang="en-US" b="1" dirty="0">
              <a:solidFill>
                <a:srgbClr val="729928"/>
              </a:solidFill>
              <a:effectLst/>
              <a:latin typeface="Times New Roman" panose="02020603050405020304" pitchFamily="18" charset="0"/>
              <a:ea typeface="Arial" panose="020B0604020202020204" pitchFamily="34" charset="0"/>
            </a:endParaRPr>
          </a:p>
        </p:txBody>
      </p:sp>
      <p:graphicFrame>
        <p:nvGraphicFramePr>
          <p:cNvPr id="10" name="Table 9">
            <a:extLst>
              <a:ext uri="{FF2B5EF4-FFF2-40B4-BE49-F238E27FC236}">
                <a16:creationId xmlns:a16="http://schemas.microsoft.com/office/drawing/2014/main" id="{4A04E0A6-EA76-8C1C-EA79-096FDFA97CF4}"/>
              </a:ext>
            </a:extLst>
          </p:cNvPr>
          <p:cNvGraphicFramePr>
            <a:graphicFrameLocks noGrp="1"/>
          </p:cNvGraphicFramePr>
          <p:nvPr>
            <p:extLst>
              <p:ext uri="{D42A27DB-BD31-4B8C-83A1-F6EECF244321}">
                <p14:modId xmlns:p14="http://schemas.microsoft.com/office/powerpoint/2010/main" val="2504705001"/>
              </p:ext>
            </p:extLst>
          </p:nvPr>
        </p:nvGraphicFramePr>
        <p:xfrm>
          <a:off x="838200" y="2663401"/>
          <a:ext cx="4893695" cy="3309268"/>
        </p:xfrm>
        <a:graphic>
          <a:graphicData uri="http://schemas.openxmlformats.org/drawingml/2006/table">
            <a:tbl>
              <a:tblPr firstRow="1" firstCol="1" bandRow="1">
                <a:tableStyleId>{5C22544A-7EE6-4342-B048-85BDC9FD1C3A}</a:tableStyleId>
              </a:tblPr>
              <a:tblGrid>
                <a:gridCol w="4893695">
                  <a:extLst>
                    <a:ext uri="{9D8B030D-6E8A-4147-A177-3AD203B41FA5}">
                      <a16:colId xmlns:a16="http://schemas.microsoft.com/office/drawing/2014/main" val="3506482953"/>
                    </a:ext>
                  </a:extLst>
                </a:gridCol>
              </a:tblGrid>
              <a:tr h="330927">
                <a:tc>
                  <a:txBody>
                    <a:bodyPr/>
                    <a:lstStyle/>
                    <a:p>
                      <a:pPr marL="0" marR="0" algn="l">
                        <a:spcBef>
                          <a:spcPts val="0"/>
                        </a:spcBef>
                        <a:spcAft>
                          <a:spcPts val="0"/>
                        </a:spcAft>
                      </a:pPr>
                      <a:r>
                        <a:rPr lang="en-US" sz="1400">
                          <a:effectLst/>
                        </a:rPr>
                        <a:t>ClassA</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229319815"/>
                  </a:ext>
                </a:extLst>
              </a:tr>
              <a:tr h="330927">
                <a:tc>
                  <a:txBody>
                    <a:bodyPr/>
                    <a:lstStyle/>
                    <a:p>
                      <a:pPr marL="0" marR="0" algn="l">
                        <a:spcBef>
                          <a:spcPts val="0"/>
                        </a:spcBef>
                        <a:spcAft>
                          <a:spcPts val="0"/>
                        </a:spcAft>
                      </a:pPr>
                      <a:r>
                        <a:rPr lang="en-US" sz="1400">
                          <a:effectLst/>
                        </a:rPr>
                        <a:t>Data Member:  value1 (integer)</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739110800"/>
                  </a:ext>
                </a:extLst>
              </a:tr>
              <a:tr h="2647414">
                <a:tc>
                  <a:txBody>
                    <a:bodyPr/>
                    <a:lstStyle/>
                    <a:p>
                      <a:pPr marL="209550" marR="0" algn="l">
                        <a:spcBef>
                          <a:spcPts val="0"/>
                        </a:spcBef>
                        <a:spcAft>
                          <a:spcPts val="0"/>
                        </a:spcAft>
                      </a:pPr>
                      <a:r>
                        <a:rPr lang="en-US" sz="1400" dirty="0">
                          <a:effectLst/>
                        </a:rPr>
                        <a:t>Methods:    </a:t>
                      </a:r>
                      <a:endParaRPr lang="en-US" sz="1200" dirty="0">
                        <a:effectLst/>
                      </a:endParaRPr>
                    </a:p>
                    <a:p>
                      <a:pPr marL="209550" marR="0" algn="l">
                        <a:spcBef>
                          <a:spcPts val="0"/>
                        </a:spcBef>
                        <a:spcAft>
                          <a:spcPts val="0"/>
                        </a:spcAft>
                      </a:pPr>
                      <a:r>
                        <a:rPr lang="en-US" sz="1400" dirty="0" err="1">
                          <a:effectLst/>
                        </a:rPr>
                        <a:t>setdata</a:t>
                      </a:r>
                      <a:r>
                        <a:rPr lang="en-US" sz="1400" dirty="0">
                          <a:effectLst/>
                        </a:rPr>
                        <a:t>( ):   (a type of void function used to     take value of value1 (integer)</a:t>
                      </a:r>
                      <a:endParaRPr lang="en-US" sz="1200" dirty="0">
                        <a:effectLst/>
                      </a:endParaRPr>
                    </a:p>
                    <a:p>
                      <a:pPr marL="209550" marR="0" algn="l">
                        <a:spcBef>
                          <a:spcPts val="0"/>
                        </a:spcBef>
                        <a:spcAft>
                          <a:spcPts val="0"/>
                        </a:spcAft>
                      </a:pPr>
                      <a:r>
                        <a:rPr lang="en-US" sz="1400" dirty="0">
                          <a:effectLst/>
                        </a:rPr>
                        <a:t>display()  :     (a type of void function used to display value of value1 before </a:t>
                      </a:r>
                      <a:r>
                        <a:rPr lang="en-US" sz="1400" dirty="0" err="1">
                          <a:effectLst/>
                        </a:rPr>
                        <a:t>swaping</a:t>
                      </a:r>
                      <a:r>
                        <a:rPr lang="en-US" sz="1400" dirty="0">
                          <a:effectLst/>
                        </a:rPr>
                        <a:t>.</a:t>
                      </a:r>
                      <a:endParaRPr lang="en-US" sz="1200" dirty="0">
                        <a:effectLst/>
                      </a:endParaRPr>
                    </a:p>
                    <a:p>
                      <a:pPr marL="209550" marR="0" algn="l">
                        <a:spcBef>
                          <a:spcPts val="0"/>
                        </a:spcBef>
                        <a:spcAft>
                          <a:spcPts val="0"/>
                        </a:spcAft>
                      </a:pPr>
                      <a:r>
                        <a:rPr lang="en-US" sz="1400" dirty="0">
                          <a:effectLst/>
                        </a:rPr>
                        <a:t>exchange (class1 ,class2 ) : Friend Function  (swap and display values after swapping)</a:t>
                      </a:r>
                      <a:endParaRPr lang="en-US" sz="1200" dirty="0">
                        <a:effectLst/>
                      </a:endParaRPr>
                    </a:p>
                    <a:p>
                      <a:pPr marL="0" marR="0" algn="l">
                        <a:spcBef>
                          <a:spcPts val="0"/>
                        </a:spcBef>
                        <a:spcAft>
                          <a:spcPts val="0"/>
                        </a:spcAft>
                      </a:pPr>
                      <a:r>
                        <a:rPr lang="en-US" sz="1400" dirty="0">
                          <a:effectLst/>
                        </a:rPr>
                        <a:t> </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305306822"/>
                  </a:ext>
                </a:extLst>
              </a:tr>
            </a:tbl>
          </a:graphicData>
        </a:graphic>
      </p:graphicFrame>
      <p:graphicFrame>
        <p:nvGraphicFramePr>
          <p:cNvPr id="11" name="Table 10">
            <a:extLst>
              <a:ext uri="{FF2B5EF4-FFF2-40B4-BE49-F238E27FC236}">
                <a16:creationId xmlns:a16="http://schemas.microsoft.com/office/drawing/2014/main" id="{184AE7E5-25A2-D186-0EBE-AAEF255723E5}"/>
              </a:ext>
            </a:extLst>
          </p:cNvPr>
          <p:cNvGraphicFramePr>
            <a:graphicFrameLocks noGrp="1"/>
          </p:cNvGraphicFramePr>
          <p:nvPr>
            <p:extLst>
              <p:ext uri="{D42A27DB-BD31-4B8C-83A1-F6EECF244321}">
                <p14:modId xmlns:p14="http://schemas.microsoft.com/office/powerpoint/2010/main" val="284538023"/>
              </p:ext>
            </p:extLst>
          </p:nvPr>
        </p:nvGraphicFramePr>
        <p:xfrm>
          <a:off x="6096000" y="2663401"/>
          <a:ext cx="5463277" cy="3309268"/>
        </p:xfrm>
        <a:graphic>
          <a:graphicData uri="http://schemas.openxmlformats.org/drawingml/2006/table">
            <a:tbl>
              <a:tblPr firstRow="1" firstCol="1" bandRow="1">
                <a:tableStyleId>{5C22544A-7EE6-4342-B048-85BDC9FD1C3A}</a:tableStyleId>
              </a:tblPr>
              <a:tblGrid>
                <a:gridCol w="5463277">
                  <a:extLst>
                    <a:ext uri="{9D8B030D-6E8A-4147-A177-3AD203B41FA5}">
                      <a16:colId xmlns:a16="http://schemas.microsoft.com/office/drawing/2014/main" val="2547543251"/>
                    </a:ext>
                  </a:extLst>
                </a:gridCol>
              </a:tblGrid>
              <a:tr h="262926">
                <a:tc>
                  <a:txBody>
                    <a:bodyPr/>
                    <a:lstStyle/>
                    <a:p>
                      <a:pPr marL="0" marR="0" algn="l">
                        <a:spcBef>
                          <a:spcPts val="0"/>
                        </a:spcBef>
                        <a:spcAft>
                          <a:spcPts val="0"/>
                        </a:spcAft>
                      </a:pPr>
                      <a:r>
                        <a:rPr lang="en-US" sz="1400" dirty="0" err="1">
                          <a:effectLst/>
                        </a:rPr>
                        <a:t>ClassB</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842482651"/>
                  </a:ext>
                </a:extLst>
              </a:tr>
              <a:tr h="262926">
                <a:tc>
                  <a:txBody>
                    <a:bodyPr/>
                    <a:lstStyle/>
                    <a:p>
                      <a:pPr marL="0" marR="0" algn="l">
                        <a:spcBef>
                          <a:spcPts val="0"/>
                        </a:spcBef>
                        <a:spcAft>
                          <a:spcPts val="0"/>
                        </a:spcAft>
                      </a:pPr>
                      <a:r>
                        <a:rPr lang="en-US" sz="1400">
                          <a:effectLst/>
                        </a:rPr>
                        <a:t>Data Member:  value2 (integer)</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56887433"/>
                  </a:ext>
                </a:extLst>
              </a:tr>
              <a:tr h="2783416">
                <a:tc>
                  <a:txBody>
                    <a:bodyPr/>
                    <a:lstStyle/>
                    <a:p>
                      <a:pPr marL="209550" marR="0" algn="l">
                        <a:spcBef>
                          <a:spcPts val="0"/>
                        </a:spcBef>
                        <a:spcAft>
                          <a:spcPts val="0"/>
                        </a:spcAft>
                      </a:pPr>
                      <a:r>
                        <a:rPr lang="en-US" sz="1400" dirty="0">
                          <a:effectLst/>
                        </a:rPr>
                        <a:t>Methods:    </a:t>
                      </a:r>
                      <a:endParaRPr lang="en-US" sz="1200" dirty="0">
                        <a:effectLst/>
                      </a:endParaRPr>
                    </a:p>
                    <a:p>
                      <a:pPr marL="209550" marR="0" algn="l">
                        <a:spcBef>
                          <a:spcPts val="0"/>
                        </a:spcBef>
                        <a:spcAft>
                          <a:spcPts val="0"/>
                        </a:spcAft>
                      </a:pPr>
                      <a:r>
                        <a:rPr lang="en-US" sz="1400" dirty="0" err="1">
                          <a:effectLst/>
                        </a:rPr>
                        <a:t>setdata</a:t>
                      </a:r>
                      <a:r>
                        <a:rPr lang="en-US" sz="1400" dirty="0">
                          <a:effectLst/>
                        </a:rPr>
                        <a:t>( ):   (a type of void function used to     take value of value2(integer)</a:t>
                      </a:r>
                      <a:endParaRPr lang="en-US" sz="1200" dirty="0">
                        <a:effectLst/>
                      </a:endParaRPr>
                    </a:p>
                    <a:p>
                      <a:pPr marL="209550" marR="0" algn="l">
                        <a:spcBef>
                          <a:spcPts val="0"/>
                        </a:spcBef>
                        <a:spcAft>
                          <a:spcPts val="0"/>
                        </a:spcAft>
                      </a:pPr>
                      <a:r>
                        <a:rPr lang="en-US" sz="1400" dirty="0">
                          <a:effectLst/>
                        </a:rPr>
                        <a:t>display()  :     (a type of void function used to display value of value2 before swapping.</a:t>
                      </a:r>
                      <a:endParaRPr lang="en-US" sz="1200" dirty="0">
                        <a:effectLst/>
                      </a:endParaRPr>
                    </a:p>
                    <a:p>
                      <a:pPr marL="209550" marR="0" algn="l">
                        <a:spcBef>
                          <a:spcPts val="0"/>
                        </a:spcBef>
                        <a:spcAft>
                          <a:spcPts val="0"/>
                        </a:spcAft>
                      </a:pPr>
                      <a:r>
                        <a:rPr lang="en-US" sz="1400" dirty="0">
                          <a:effectLst/>
                        </a:rPr>
                        <a:t>exchange (class1 ,class2) :Friend Function (swap and display values after swapping)</a:t>
                      </a:r>
                      <a:endParaRPr lang="en-US" sz="1200" dirty="0">
                        <a:effectLst/>
                      </a:endParaRPr>
                    </a:p>
                    <a:p>
                      <a:pPr marL="0" marR="0" algn="l">
                        <a:spcBef>
                          <a:spcPts val="0"/>
                        </a:spcBef>
                        <a:spcAft>
                          <a:spcPts val="0"/>
                        </a:spcAft>
                      </a:pPr>
                      <a:r>
                        <a:rPr lang="en-US" sz="1400" dirty="0">
                          <a:effectLst/>
                        </a:rPr>
                        <a:t> </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29752961"/>
                  </a:ext>
                </a:extLst>
              </a:tr>
            </a:tbl>
          </a:graphicData>
        </a:graphic>
      </p:graphicFrame>
    </p:spTree>
    <p:extLst>
      <p:ext uri="{BB962C8B-B14F-4D97-AF65-F5344CB8AC3E}">
        <p14:creationId xmlns:p14="http://schemas.microsoft.com/office/powerpoint/2010/main" val="2322914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Friend class</a:t>
            </a:r>
            <a:endParaRPr lang="en-US" dirty="0"/>
          </a:p>
        </p:txBody>
      </p:sp>
      <p:sp>
        <p:nvSpPr>
          <p:cNvPr id="3" name="Content Placeholder 2"/>
          <p:cNvSpPr>
            <a:spLocks noGrp="1"/>
          </p:cNvSpPr>
          <p:nvPr>
            <p:ph idx="1"/>
          </p:nvPr>
        </p:nvSpPr>
        <p:spPr>
          <a:xfrm>
            <a:off x="838200" y="1470783"/>
            <a:ext cx="10515600" cy="5032375"/>
          </a:xfrm>
        </p:spPr>
        <p:txBody>
          <a:bodyPr>
            <a:noAutofit/>
          </a:bodyPr>
          <a:lstStyle/>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A </a:t>
            </a:r>
            <a:r>
              <a:rPr lang="en-US" sz="2400" b="1" dirty="0">
                <a:effectLst/>
                <a:latin typeface="Times New Roman" panose="02020603050405020304" pitchFamily="18" charset="0"/>
                <a:ea typeface="Times New Roman" panose="02020603050405020304" pitchFamily="18" charset="0"/>
              </a:rPr>
              <a:t>friend class</a:t>
            </a:r>
            <a:r>
              <a:rPr lang="en-US" sz="2400" dirty="0">
                <a:effectLst/>
                <a:latin typeface="Times New Roman" panose="02020603050405020304" pitchFamily="18" charset="0"/>
                <a:ea typeface="Times New Roman" panose="02020603050405020304" pitchFamily="18" charset="0"/>
              </a:rPr>
              <a:t> is a class that can access the private and protected members of a class in which it is declared as a </a:t>
            </a:r>
            <a:r>
              <a:rPr lang="en-US" sz="2400" b="1" dirty="0">
                <a:effectLst/>
                <a:latin typeface="Times New Roman" panose="02020603050405020304" pitchFamily="18" charset="0"/>
                <a:ea typeface="Times New Roman" panose="02020603050405020304" pitchFamily="18" charset="0"/>
              </a:rPr>
              <a:t>friend</a:t>
            </a:r>
            <a:r>
              <a:rPr lang="en-US" sz="2400" dirty="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endParaRPr lang="en-US" sz="2400" dirty="0">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This is needed when we want to allow a particular class to access a class’s private and protected members.</a:t>
            </a:r>
          </a:p>
        </p:txBody>
      </p:sp>
    </p:spTree>
    <p:extLst>
      <p:ext uri="{BB962C8B-B14F-4D97-AF65-F5344CB8AC3E}">
        <p14:creationId xmlns:p14="http://schemas.microsoft.com/office/powerpoint/2010/main" val="4012892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Friend class</a:t>
            </a:r>
            <a:endParaRPr lang="en-US" dirty="0"/>
          </a:p>
        </p:txBody>
      </p:sp>
      <p:sp>
        <p:nvSpPr>
          <p:cNvPr id="3" name="Content Placeholder 2"/>
          <p:cNvSpPr>
            <a:spLocks noGrp="1"/>
          </p:cNvSpPr>
          <p:nvPr>
            <p:ph idx="1"/>
          </p:nvPr>
        </p:nvSpPr>
        <p:spPr>
          <a:xfrm>
            <a:off x="838200" y="1470783"/>
            <a:ext cx="10515600" cy="5032375"/>
          </a:xfrm>
        </p:spPr>
        <p:txBody>
          <a:bodyPr>
            <a:noAutofit/>
          </a:bodyPr>
          <a:lstStyle/>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class </a:t>
            </a:r>
            <a:r>
              <a:rPr lang="en-US" sz="2400" dirty="0" err="1">
                <a:effectLst/>
                <a:latin typeface="Times New Roman" panose="02020603050405020304" pitchFamily="18" charset="0"/>
                <a:ea typeface="Times New Roman" panose="02020603050405020304" pitchFamily="18" charset="0"/>
              </a:rPr>
              <a:t>ClassB</a:t>
            </a:r>
            <a:r>
              <a:rPr lang="en-US" sz="24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class </a:t>
            </a:r>
            <a:r>
              <a:rPr lang="en-US" sz="2400" dirty="0" err="1">
                <a:effectLst/>
                <a:latin typeface="Times New Roman" panose="02020603050405020304" pitchFamily="18" charset="0"/>
                <a:ea typeface="Times New Roman" panose="02020603050405020304" pitchFamily="18" charset="0"/>
              </a:rPr>
              <a:t>ClassA</a:t>
            </a:r>
            <a:r>
              <a:rPr lang="en-US" sz="24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   // </a:t>
            </a:r>
            <a:r>
              <a:rPr lang="en-US" sz="2400" dirty="0" err="1">
                <a:effectLst/>
                <a:latin typeface="Times New Roman" panose="02020603050405020304" pitchFamily="18" charset="0"/>
                <a:ea typeface="Times New Roman" panose="02020603050405020304" pitchFamily="18" charset="0"/>
              </a:rPr>
              <a:t>ClassB</a:t>
            </a:r>
            <a:r>
              <a:rPr lang="en-US" sz="2400" dirty="0">
                <a:effectLst/>
                <a:latin typeface="Times New Roman" panose="02020603050405020304" pitchFamily="18" charset="0"/>
                <a:ea typeface="Times New Roman" panose="02020603050405020304" pitchFamily="18" charset="0"/>
              </a:rPr>
              <a:t> is a friend class of </a:t>
            </a:r>
            <a:r>
              <a:rPr lang="en-US" sz="2400" dirty="0" err="1">
                <a:effectLst/>
                <a:latin typeface="Times New Roman" panose="02020603050405020304" pitchFamily="18" charset="0"/>
                <a:ea typeface="Times New Roman" panose="02020603050405020304" pitchFamily="18" charset="0"/>
              </a:rPr>
              <a:t>ClassA</a:t>
            </a:r>
            <a:endParaRPr lang="en-US" sz="24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   friend class </a:t>
            </a:r>
            <a:r>
              <a:rPr lang="en-US" sz="2400" dirty="0" err="1">
                <a:effectLst/>
                <a:latin typeface="Times New Roman" panose="02020603050405020304" pitchFamily="18" charset="0"/>
                <a:ea typeface="Times New Roman" panose="02020603050405020304" pitchFamily="18" charset="0"/>
              </a:rPr>
              <a:t>ClassB</a:t>
            </a:r>
            <a:r>
              <a:rPr lang="en-US" sz="24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   ... .. ...</a:t>
            </a: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class </a:t>
            </a:r>
            <a:r>
              <a:rPr lang="en-US" sz="2400" dirty="0" err="1">
                <a:effectLst/>
                <a:latin typeface="Times New Roman" panose="02020603050405020304" pitchFamily="18" charset="0"/>
                <a:ea typeface="Times New Roman" panose="02020603050405020304" pitchFamily="18" charset="0"/>
              </a:rPr>
              <a:t>ClassB</a:t>
            </a:r>
            <a:r>
              <a:rPr lang="en-US" sz="24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   ... .. ...</a:t>
            </a: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1507033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747" y="246409"/>
            <a:ext cx="10515600" cy="1325563"/>
          </a:xfrm>
        </p:spPr>
        <p:txBody>
          <a:bodyPr>
            <a:normAutofit/>
          </a:bodyPr>
          <a:lstStyle/>
          <a:p>
            <a:r>
              <a:rPr lang="en-US" sz="3600" dirty="0"/>
              <a:t>Friend class (</a:t>
            </a:r>
            <a:r>
              <a:rPr lang="en-US" sz="3600" dirty="0" err="1"/>
              <a:t>Header.h</a:t>
            </a:r>
            <a:r>
              <a:rPr lang="en-US" sz="3600" dirty="0"/>
              <a:t>)</a:t>
            </a:r>
          </a:p>
        </p:txBody>
      </p:sp>
      <p:sp>
        <p:nvSpPr>
          <p:cNvPr id="3" name="Content Placeholder 2"/>
          <p:cNvSpPr>
            <a:spLocks noGrp="1"/>
          </p:cNvSpPr>
          <p:nvPr>
            <p:ph idx="1"/>
          </p:nvPr>
        </p:nvSpPr>
        <p:spPr>
          <a:xfrm>
            <a:off x="306747" y="1306508"/>
            <a:ext cx="3846443" cy="5470527"/>
          </a:xfrm>
        </p:spPr>
        <p:txBody>
          <a:bodyPr>
            <a:normAutofit lnSpcReduction="10000"/>
          </a:bodyPr>
          <a:lstStyle/>
          <a:p>
            <a:pPr marL="0" indent="0">
              <a:buNone/>
            </a:pPr>
            <a:r>
              <a:rPr lang="en-US" sz="1000" dirty="0">
                <a:solidFill>
                  <a:srgbClr val="808080"/>
                </a:solidFill>
                <a:latin typeface="Cascadia Mono" panose="020B0609020000020004" pitchFamily="49" charset="0"/>
              </a:rPr>
              <a:t>#pragma</a:t>
            </a:r>
            <a:r>
              <a:rPr lang="en-US" sz="1000" dirty="0">
                <a:solidFill>
                  <a:srgbClr val="000000"/>
                </a:solidFill>
                <a:latin typeface="Cascadia Mono" panose="020B0609020000020004" pitchFamily="49" charset="0"/>
              </a:rPr>
              <a:t> </a:t>
            </a:r>
            <a:r>
              <a:rPr lang="en-US" sz="1000" dirty="0">
                <a:solidFill>
                  <a:srgbClr val="808080"/>
                </a:solidFill>
                <a:latin typeface="Cascadia Mono" panose="020B0609020000020004" pitchFamily="49" charset="0"/>
              </a:rPr>
              <a:t>once</a:t>
            </a:r>
            <a:endParaRPr lang="en-US" sz="1000" dirty="0">
              <a:solidFill>
                <a:srgbClr val="000000"/>
              </a:solidFill>
              <a:latin typeface="Cascadia Mono" panose="020B0609020000020004" pitchFamily="49" charset="0"/>
            </a:endParaRPr>
          </a:p>
          <a:p>
            <a:pPr marL="0" indent="0">
              <a:buNone/>
            </a:pPr>
            <a:r>
              <a:rPr lang="en-US" sz="1000" dirty="0">
                <a:solidFill>
                  <a:srgbClr val="808080"/>
                </a:solidFill>
                <a:latin typeface="Cascadia Mono" panose="020B0609020000020004" pitchFamily="49" charset="0"/>
              </a:rPr>
              <a:t>#include</a:t>
            </a:r>
            <a:r>
              <a:rPr lang="en-US" sz="1000" dirty="0">
                <a:solidFill>
                  <a:srgbClr val="A31515"/>
                </a:solidFill>
                <a:latin typeface="Cascadia Mono" panose="020B0609020000020004" pitchFamily="49" charset="0"/>
              </a:rPr>
              <a:t>&lt;iostream&gt;</a:t>
            </a:r>
            <a:endParaRPr lang="en-US" sz="1000" dirty="0">
              <a:solidFill>
                <a:srgbClr val="000000"/>
              </a:solidFill>
              <a:latin typeface="Cascadia Mono" panose="020B0609020000020004" pitchFamily="49" charset="0"/>
            </a:endParaRPr>
          </a:p>
          <a:p>
            <a:pPr marL="0" indent="0">
              <a:buNone/>
            </a:pPr>
            <a:r>
              <a:rPr lang="en-US" sz="1000" dirty="0">
                <a:solidFill>
                  <a:srgbClr val="0000FF"/>
                </a:solidFill>
                <a:latin typeface="Cascadia Mono" panose="020B0609020000020004" pitchFamily="49" charset="0"/>
              </a:rPr>
              <a:t>using</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namespace</a:t>
            </a:r>
            <a:r>
              <a:rPr lang="en-US" sz="1000" dirty="0">
                <a:solidFill>
                  <a:srgbClr val="000000"/>
                </a:solidFill>
                <a:latin typeface="Cascadia Mono" panose="020B0609020000020004" pitchFamily="49" charset="0"/>
              </a:rPr>
              <a:t> std;</a:t>
            </a:r>
          </a:p>
          <a:p>
            <a:pPr marL="0" indent="0">
              <a:buNone/>
            </a:pPr>
            <a:endParaRPr lang="en-US" sz="1000" dirty="0">
              <a:solidFill>
                <a:srgbClr val="000000"/>
              </a:solidFill>
              <a:latin typeface="Cascadia Mono" panose="020B0609020000020004" pitchFamily="49" charset="0"/>
            </a:endParaRPr>
          </a:p>
          <a:p>
            <a:pPr marL="0" indent="0">
              <a:buNone/>
            </a:pPr>
            <a:r>
              <a:rPr lang="en-US" sz="1000" dirty="0">
                <a:solidFill>
                  <a:srgbClr val="0000FF"/>
                </a:solidFill>
                <a:latin typeface="Cascadia Mono" panose="020B0609020000020004" pitchFamily="49" charset="0"/>
              </a:rPr>
              <a:t>class</a:t>
            </a:r>
            <a:r>
              <a:rPr lang="en-US" sz="1000" dirty="0">
                <a:solidFill>
                  <a:srgbClr val="000000"/>
                </a:solidFill>
                <a:latin typeface="Cascadia Mono" panose="020B0609020000020004" pitchFamily="49" charset="0"/>
              </a:rPr>
              <a:t> </a:t>
            </a:r>
            <a:r>
              <a:rPr lang="en-US" sz="1000" dirty="0">
                <a:solidFill>
                  <a:srgbClr val="2B91AF"/>
                </a:solidFill>
                <a:latin typeface="Cascadia Mono" panose="020B0609020000020004" pitchFamily="49" charset="0"/>
              </a:rPr>
              <a:t>student</a:t>
            </a:r>
            <a:r>
              <a:rPr lang="en-US" sz="1000" dirty="0">
                <a:solidFill>
                  <a:srgbClr val="000000"/>
                </a:solidFill>
                <a:latin typeface="Cascadia Mono" panose="020B0609020000020004" pitchFamily="49" charset="0"/>
              </a:rPr>
              <a:t> {</a:t>
            </a:r>
          </a:p>
          <a:p>
            <a:pPr marL="0" indent="0">
              <a:buNone/>
            </a:pPr>
            <a:r>
              <a:rPr lang="en-US" sz="1000" dirty="0">
                <a:solidFill>
                  <a:srgbClr val="0000FF"/>
                </a:solidFill>
                <a:latin typeface="Cascadia Mono" panose="020B0609020000020004" pitchFamily="49" charset="0"/>
              </a:rPr>
              <a:t>private</a:t>
            </a:r>
            <a:r>
              <a:rPr lang="en-US" sz="1000" dirty="0">
                <a:solidFill>
                  <a:srgbClr val="000000"/>
                </a:solidFill>
                <a:latin typeface="Cascadia Mono" panose="020B0609020000020004" pitchFamily="49" charset="0"/>
              </a:rPr>
              <a:t>:</a:t>
            </a:r>
          </a:p>
          <a:p>
            <a:pPr marL="0" indent="0">
              <a:buNone/>
            </a:pPr>
            <a:endParaRPr lang="en-US" sz="1000" dirty="0">
              <a:solidFill>
                <a:srgbClr val="000000"/>
              </a:solidFill>
              <a:latin typeface="Cascadia Mono" panose="020B0609020000020004" pitchFamily="49" charset="0"/>
            </a:endParaRPr>
          </a:p>
          <a:p>
            <a:pPr marL="0" indent="0">
              <a:buNone/>
            </a:pP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id;</a:t>
            </a:r>
          </a:p>
          <a:p>
            <a:pPr marL="0" indent="0">
              <a:buNone/>
            </a:pP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marks;</a:t>
            </a:r>
          </a:p>
          <a:p>
            <a:pPr marL="0" indent="0">
              <a:buNone/>
            </a:pP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a:t>
            </a:r>
          </a:p>
          <a:p>
            <a:pPr marL="0" indent="0">
              <a:buNone/>
            </a:pPr>
            <a:r>
              <a:rPr lang="en-US" sz="1000" dirty="0">
                <a:solidFill>
                  <a:srgbClr val="0000FF"/>
                </a:solidFill>
                <a:latin typeface="Cascadia Mono" panose="020B0609020000020004" pitchFamily="49" charset="0"/>
              </a:rPr>
              <a:t>friend</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class</a:t>
            </a:r>
            <a:r>
              <a:rPr lang="en-US" sz="1000" dirty="0">
                <a:solidFill>
                  <a:srgbClr val="000000"/>
                </a:solidFill>
                <a:latin typeface="Cascadia Mono" panose="020B0609020000020004" pitchFamily="49" charset="0"/>
              </a:rPr>
              <a:t> </a:t>
            </a:r>
            <a:r>
              <a:rPr lang="en-US" sz="1000" dirty="0">
                <a:solidFill>
                  <a:srgbClr val="2B91AF"/>
                </a:solidFill>
                <a:latin typeface="Cascadia Mono" panose="020B0609020000020004" pitchFamily="49" charset="0"/>
              </a:rPr>
              <a:t>student2</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a:t>
            </a:r>
          </a:p>
          <a:p>
            <a:pPr marL="0" indent="0">
              <a:buNone/>
            </a:pPr>
            <a:endParaRPr lang="en-US" sz="1000" dirty="0">
              <a:solidFill>
                <a:srgbClr val="000000"/>
              </a:solidFill>
              <a:latin typeface="Cascadia Mono" panose="020B0609020000020004" pitchFamily="49" charset="0"/>
            </a:endParaRPr>
          </a:p>
          <a:p>
            <a:pPr marL="0" indent="0">
              <a:buNone/>
            </a:pPr>
            <a:r>
              <a:rPr lang="en-US" sz="1000" dirty="0">
                <a:solidFill>
                  <a:srgbClr val="0000FF"/>
                </a:solidFill>
                <a:latin typeface="Cascadia Mono" panose="020B0609020000020004" pitchFamily="49" charset="0"/>
              </a:rPr>
              <a:t>class</a:t>
            </a:r>
            <a:r>
              <a:rPr lang="en-US" sz="1000" dirty="0">
                <a:solidFill>
                  <a:srgbClr val="000000"/>
                </a:solidFill>
                <a:latin typeface="Cascadia Mono" panose="020B0609020000020004" pitchFamily="49" charset="0"/>
              </a:rPr>
              <a:t> </a:t>
            </a:r>
            <a:r>
              <a:rPr lang="en-US" sz="1000" dirty="0">
                <a:solidFill>
                  <a:srgbClr val="2B91AF"/>
                </a:solidFill>
                <a:latin typeface="Cascadia Mono" panose="020B0609020000020004" pitchFamily="49" charset="0"/>
              </a:rPr>
              <a:t>student2</a:t>
            </a:r>
            <a:r>
              <a:rPr lang="en-US" sz="1000" dirty="0">
                <a:solidFill>
                  <a:srgbClr val="000000"/>
                </a:solidFill>
                <a:latin typeface="Cascadia Mono" panose="020B0609020000020004" pitchFamily="49" charset="0"/>
              </a:rPr>
              <a:t> {</a:t>
            </a:r>
          </a:p>
          <a:p>
            <a:pPr marL="0" indent="0">
              <a:buNone/>
            </a:pP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student2();</a:t>
            </a:r>
          </a:p>
          <a:p>
            <a:pPr marL="0" indent="0">
              <a:buNone/>
            </a:pPr>
            <a:r>
              <a:rPr lang="en-US" sz="1000" dirty="0">
                <a:solidFill>
                  <a:srgbClr val="2B91AF"/>
                </a:solidFill>
                <a:latin typeface="Cascadia Mono" panose="020B0609020000020004" pitchFamily="49" charset="0"/>
              </a:rPr>
              <a:t>student</a:t>
            </a:r>
            <a:r>
              <a:rPr lang="en-US" sz="1000" dirty="0">
                <a:solidFill>
                  <a:srgbClr val="000000"/>
                </a:solidFill>
                <a:latin typeface="Cascadia Mono" panose="020B0609020000020004" pitchFamily="49" charset="0"/>
              </a:rPr>
              <a:t> object;</a:t>
            </a:r>
          </a:p>
          <a:p>
            <a:pPr marL="0" indent="0">
              <a:buNone/>
            </a:pPr>
            <a:r>
              <a:rPr lang="en-US" sz="1000" dirty="0">
                <a:solidFill>
                  <a:srgbClr val="0000FF"/>
                </a:solidFill>
                <a:latin typeface="Cascadia Mono" panose="020B0609020000020004" pitchFamily="49" charset="0"/>
              </a:rPr>
              <a:t>void</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set_id</a:t>
            </a:r>
            <a:r>
              <a:rPr lang="en-US" sz="1000" dirty="0">
                <a:solidFill>
                  <a:srgbClr val="000000"/>
                </a:solidFill>
                <a:latin typeface="Cascadia Mono" panose="020B0609020000020004" pitchFamily="49" charset="0"/>
              </a:rPr>
              <a:t>();</a:t>
            </a:r>
          </a:p>
          <a:p>
            <a:pPr marL="0" indent="0">
              <a:buNone/>
            </a:pP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get_id</a:t>
            </a:r>
            <a:r>
              <a:rPr lang="en-US" sz="1000" dirty="0">
                <a:solidFill>
                  <a:srgbClr val="000000"/>
                </a:solidFill>
                <a:latin typeface="Cascadia Mono" panose="020B0609020000020004" pitchFamily="49" charset="0"/>
              </a:rPr>
              <a:t>();</a:t>
            </a:r>
          </a:p>
          <a:p>
            <a:pPr marL="0" indent="0">
              <a:buNone/>
            </a:pP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get_marks</a:t>
            </a:r>
            <a:r>
              <a:rPr lang="en-US" sz="1000" dirty="0">
                <a:solidFill>
                  <a:srgbClr val="000000"/>
                </a:solidFill>
                <a:latin typeface="Cascadia Mono" panose="020B0609020000020004" pitchFamily="49" charset="0"/>
              </a:rPr>
              <a:t>();</a:t>
            </a:r>
          </a:p>
          <a:p>
            <a:pPr marL="0" indent="0">
              <a:buNone/>
            </a:pPr>
            <a:r>
              <a:rPr lang="en-US" sz="1000" dirty="0">
                <a:solidFill>
                  <a:srgbClr val="0000FF"/>
                </a:solidFill>
                <a:latin typeface="Cascadia Mono" panose="020B0609020000020004" pitchFamily="49" charset="0"/>
              </a:rPr>
              <a:t>void</a:t>
            </a:r>
            <a:r>
              <a:rPr lang="en-US" sz="1000" dirty="0">
                <a:solidFill>
                  <a:srgbClr val="000000"/>
                </a:solidFill>
                <a:latin typeface="Cascadia Mono" panose="020B0609020000020004" pitchFamily="49" charset="0"/>
              </a:rPr>
              <a:t> display();</a:t>
            </a:r>
          </a:p>
          <a:p>
            <a:pPr marL="0" indent="0">
              <a:buNone/>
            </a:pPr>
            <a:r>
              <a:rPr lang="en-US" sz="1000" dirty="0">
                <a:solidFill>
                  <a:srgbClr val="000000"/>
                </a:solidFill>
                <a:latin typeface="Cascadia Mono" panose="020B0609020000020004" pitchFamily="49" charset="0"/>
              </a:rPr>
              <a:t>};</a:t>
            </a:r>
            <a:endParaRPr lang="en-US" sz="10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025047F9-6564-DE4F-536A-D0EE21F16F87}"/>
              </a:ext>
            </a:extLst>
          </p:cNvPr>
          <p:cNvSpPr txBox="1">
            <a:spLocks/>
          </p:cNvSpPr>
          <p:nvPr/>
        </p:nvSpPr>
        <p:spPr>
          <a:xfrm>
            <a:off x="3055600" y="1387473"/>
            <a:ext cx="3846443" cy="5389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rgbClr val="2B91AF"/>
                </a:solidFill>
                <a:latin typeface="Cascadia Mono" panose="020B0609020000020004" pitchFamily="49" charset="0"/>
              </a:rPr>
              <a:t>student2</a:t>
            </a:r>
            <a:r>
              <a:rPr lang="en-US" sz="1200" dirty="0">
                <a:solidFill>
                  <a:srgbClr val="000000"/>
                </a:solidFill>
                <a:latin typeface="Cascadia Mono" panose="020B0609020000020004" pitchFamily="49" charset="0"/>
              </a:rPr>
              <a:t>::student2()</a:t>
            </a:r>
          </a:p>
          <a:p>
            <a:pPr marL="0" indent="0">
              <a:buNone/>
            </a:pP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object.id = 0;</a:t>
            </a:r>
          </a:p>
          <a:p>
            <a:pPr marL="0" indent="0">
              <a:buNone/>
            </a:pPr>
            <a:r>
              <a:rPr lang="en-US" sz="1200" dirty="0" err="1">
                <a:solidFill>
                  <a:srgbClr val="000000"/>
                </a:solidFill>
                <a:latin typeface="Cascadia Mono" panose="020B0609020000020004" pitchFamily="49" charset="0"/>
              </a:rPr>
              <a:t>object.marks</a:t>
            </a:r>
            <a:r>
              <a:rPr lang="en-US" sz="1200" dirty="0">
                <a:solidFill>
                  <a:srgbClr val="000000"/>
                </a:solidFill>
                <a:latin typeface="Cascadia Mono" panose="020B0609020000020004" pitchFamily="49" charset="0"/>
              </a:rPr>
              <a:t> = 0;</a:t>
            </a:r>
          </a:p>
          <a:p>
            <a:pPr marL="0" indent="0">
              <a:buNone/>
            </a:pPr>
            <a:r>
              <a:rPr lang="en-US" sz="1200" dirty="0">
                <a:solidFill>
                  <a:srgbClr val="000000"/>
                </a:solidFill>
                <a:latin typeface="Cascadia Mono" panose="020B0609020000020004" pitchFamily="49" charset="0"/>
              </a:rPr>
              <a:t>}</a:t>
            </a:r>
          </a:p>
          <a:p>
            <a:pPr marL="0" indent="0">
              <a:buNone/>
            </a:pPr>
            <a:endParaRPr lang="en-US" sz="1200" dirty="0">
              <a:solidFill>
                <a:srgbClr val="000000"/>
              </a:solidFill>
              <a:latin typeface="Cascadia Mono" panose="020B0609020000020004" pitchFamily="49" charset="0"/>
            </a:endParaRPr>
          </a:p>
          <a:p>
            <a:pPr marL="0" indent="0">
              <a:buNone/>
            </a:pP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student2</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set_id</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p>
          <a:p>
            <a:pPr marL="0" indent="0">
              <a:buNone/>
            </a:pPr>
            <a:r>
              <a:rPr lang="en-US" sz="1200" dirty="0" err="1">
                <a:solidFill>
                  <a:srgbClr val="000000"/>
                </a:solidFill>
                <a:latin typeface="Cascadia Mono" panose="020B0609020000020004" pitchFamily="49" charset="0"/>
              </a:rPr>
              <a:t>cout</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 Enter your id: "</a:t>
            </a:r>
            <a:r>
              <a:rPr lang="en-US" sz="1200" dirty="0">
                <a:solidFill>
                  <a:srgbClr val="000000"/>
                </a:solidFill>
                <a:latin typeface="Cascadia Mono" panose="020B0609020000020004" pitchFamily="49" charset="0"/>
              </a:rPr>
              <a:t>;</a:t>
            </a:r>
          </a:p>
          <a:p>
            <a:pPr marL="0" indent="0">
              <a:buNone/>
            </a:pPr>
            <a:r>
              <a:rPr lang="en-US" sz="1200" dirty="0" err="1">
                <a:solidFill>
                  <a:srgbClr val="000000"/>
                </a:solidFill>
                <a:latin typeface="Cascadia Mono" panose="020B0609020000020004" pitchFamily="49" charset="0"/>
              </a:rPr>
              <a:t>cin</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&gt;&gt;</a:t>
            </a:r>
            <a:r>
              <a:rPr lang="en-US" sz="1200" dirty="0">
                <a:solidFill>
                  <a:srgbClr val="000000"/>
                </a:solidFill>
                <a:latin typeface="Cascadia Mono" panose="020B0609020000020004" pitchFamily="49" charset="0"/>
              </a:rPr>
              <a:t> object.id;</a:t>
            </a:r>
          </a:p>
          <a:p>
            <a:pPr marL="0" indent="0">
              <a:buNone/>
            </a:pPr>
            <a:endParaRPr lang="en-US" sz="1200" dirty="0">
              <a:solidFill>
                <a:srgbClr val="000000"/>
              </a:solidFill>
              <a:latin typeface="Cascadia Mono" panose="020B0609020000020004" pitchFamily="49" charset="0"/>
            </a:endParaRPr>
          </a:p>
          <a:p>
            <a:pPr marL="0" indent="0">
              <a:buNone/>
            </a:pPr>
            <a:r>
              <a:rPr lang="en-US" sz="1200" dirty="0" err="1">
                <a:solidFill>
                  <a:srgbClr val="000000"/>
                </a:solidFill>
                <a:latin typeface="Cascadia Mono" panose="020B0609020000020004" pitchFamily="49" charset="0"/>
              </a:rPr>
              <a:t>cout</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 Enter your marks: "</a:t>
            </a:r>
            <a:r>
              <a:rPr lang="en-US" sz="1200" dirty="0">
                <a:solidFill>
                  <a:srgbClr val="000000"/>
                </a:solidFill>
                <a:latin typeface="Cascadia Mono" panose="020B0609020000020004" pitchFamily="49" charset="0"/>
              </a:rPr>
              <a:t>;</a:t>
            </a:r>
          </a:p>
          <a:p>
            <a:pPr marL="0" indent="0">
              <a:buNone/>
            </a:pPr>
            <a:r>
              <a:rPr lang="en-US" sz="1200" dirty="0" err="1">
                <a:solidFill>
                  <a:srgbClr val="000000"/>
                </a:solidFill>
                <a:latin typeface="Cascadia Mono" panose="020B0609020000020004" pitchFamily="49" charset="0"/>
              </a:rPr>
              <a:t>cin</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&gt;&gt;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object.marks</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endParaRPr lang="en-US" sz="300" dirty="0">
              <a:solidFill>
                <a:srgbClr val="000000"/>
              </a:solidFill>
              <a:latin typeface="Cascadia Mono" panose="020B0609020000020004" pitchFamily="49" charset="0"/>
            </a:endParaRPr>
          </a:p>
        </p:txBody>
      </p:sp>
      <p:sp>
        <p:nvSpPr>
          <p:cNvPr id="6" name="Content Placeholder 2">
            <a:extLst>
              <a:ext uri="{FF2B5EF4-FFF2-40B4-BE49-F238E27FC236}">
                <a16:creationId xmlns:a16="http://schemas.microsoft.com/office/drawing/2014/main" id="{9C44BEA2-4AD2-45A4-C8EA-8CBDE1822F0A}"/>
              </a:ext>
            </a:extLst>
          </p:cNvPr>
          <p:cNvSpPr txBox="1">
            <a:spLocks/>
          </p:cNvSpPr>
          <p:nvPr/>
        </p:nvSpPr>
        <p:spPr>
          <a:xfrm>
            <a:off x="5804453" y="1246326"/>
            <a:ext cx="4698060" cy="64366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student2</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get_id</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p>
          <a:p>
            <a:pPr marL="0" indent="0">
              <a:buNone/>
            </a:pPr>
            <a:r>
              <a:rPr lang="en-US" sz="1200" dirty="0">
                <a:solidFill>
                  <a:srgbClr val="0000FF"/>
                </a:solidFill>
                <a:latin typeface="Cascadia Mono" panose="020B0609020000020004" pitchFamily="49" charset="0"/>
              </a:rPr>
              <a:t>return</a:t>
            </a:r>
            <a:r>
              <a:rPr lang="en-US" sz="1200" dirty="0">
                <a:solidFill>
                  <a:srgbClr val="000000"/>
                </a:solidFill>
                <a:latin typeface="Cascadia Mono" panose="020B0609020000020004" pitchFamily="49" charset="0"/>
              </a:rPr>
              <a:t> object.id;</a:t>
            </a:r>
          </a:p>
          <a:p>
            <a:pPr marL="0" indent="0">
              <a:buNone/>
            </a:pPr>
            <a:r>
              <a:rPr lang="en-US" sz="1200" dirty="0">
                <a:solidFill>
                  <a:srgbClr val="000000"/>
                </a:solidFill>
                <a:latin typeface="Cascadia Mono" panose="020B0609020000020004" pitchFamily="49" charset="0"/>
              </a:rPr>
              <a:t>}</a:t>
            </a:r>
          </a:p>
          <a:p>
            <a:pPr marL="0" indent="0">
              <a:buNone/>
            </a:pPr>
            <a:endParaRPr lang="en-US" sz="1200" dirty="0">
              <a:solidFill>
                <a:srgbClr val="000000"/>
              </a:solidFill>
              <a:latin typeface="Cascadia Mono" panose="020B0609020000020004" pitchFamily="49" charset="0"/>
            </a:endParaRPr>
          </a:p>
          <a:p>
            <a:pPr marL="0" indent="0">
              <a:buNone/>
            </a:pP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student2</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get_marks</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p>
          <a:p>
            <a:pPr marL="0" indent="0">
              <a:buNone/>
            </a:pPr>
            <a:r>
              <a:rPr lang="en-US" sz="1200" dirty="0">
                <a:solidFill>
                  <a:srgbClr val="0000FF"/>
                </a:solidFill>
                <a:latin typeface="Cascadia Mono" panose="020B0609020000020004" pitchFamily="49" charset="0"/>
              </a:rPr>
              <a:t>return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object.marks</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p>
          <a:p>
            <a:pPr marL="0" indent="0">
              <a:buNone/>
            </a:pPr>
            <a:endParaRPr lang="en-US" sz="1200" dirty="0">
              <a:solidFill>
                <a:srgbClr val="000000"/>
              </a:solidFill>
              <a:latin typeface="Cascadia Mono" panose="020B0609020000020004" pitchFamily="49" charset="0"/>
            </a:endParaRPr>
          </a:p>
          <a:p>
            <a:pPr marL="0" indent="0">
              <a:buNone/>
            </a:pP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student2</a:t>
            </a:r>
            <a:r>
              <a:rPr lang="en-US" sz="1200" dirty="0">
                <a:solidFill>
                  <a:srgbClr val="000000"/>
                </a:solidFill>
                <a:latin typeface="Cascadia Mono" panose="020B0609020000020004" pitchFamily="49" charset="0"/>
              </a:rPr>
              <a:t>::display()</a:t>
            </a:r>
          </a:p>
          <a:p>
            <a:pPr marL="0" indent="0">
              <a:buNone/>
            </a:pPr>
            <a:r>
              <a:rPr lang="en-US" sz="1200" dirty="0">
                <a:solidFill>
                  <a:srgbClr val="000000"/>
                </a:solidFill>
                <a:latin typeface="Cascadia Mono" panose="020B0609020000020004" pitchFamily="49" charset="0"/>
              </a:rPr>
              <a:t>{</a:t>
            </a:r>
          </a:p>
          <a:p>
            <a:pPr marL="0" indent="0">
              <a:buNone/>
            </a:pPr>
            <a:r>
              <a:rPr lang="en-US" sz="1200" dirty="0" err="1">
                <a:solidFill>
                  <a:srgbClr val="000000"/>
                </a:solidFill>
                <a:latin typeface="Cascadia Mono" panose="020B0609020000020004" pitchFamily="49" charset="0"/>
              </a:rPr>
              <a:t>cout</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 Student id: "</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object.id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endl</a:t>
            </a:r>
            <a:r>
              <a:rPr lang="en-US" sz="1200" dirty="0">
                <a:solidFill>
                  <a:srgbClr val="000000"/>
                </a:solidFill>
                <a:latin typeface="Cascadia Mono" panose="020B0609020000020004" pitchFamily="49" charset="0"/>
              </a:rPr>
              <a:t>;</a:t>
            </a:r>
          </a:p>
          <a:p>
            <a:pPr marL="0" indent="0">
              <a:buNone/>
            </a:pPr>
            <a:r>
              <a:rPr lang="en-US" sz="1200" dirty="0" err="1">
                <a:solidFill>
                  <a:srgbClr val="000000"/>
                </a:solidFill>
                <a:latin typeface="Cascadia Mono" panose="020B0609020000020004" pitchFamily="49" charset="0"/>
              </a:rPr>
              <a:t>cout</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 Student marks: "</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object.marks</a:t>
            </a:r>
            <a:r>
              <a:rPr lang="en-US" sz="1200" dirty="0">
                <a:solidFill>
                  <a:srgbClr val="000000"/>
                </a:solidFill>
                <a:latin typeface="Cascadia Mono" panose="020B0609020000020004" pitchFamily="49" charset="0"/>
              </a:rPr>
              <a:t> </a:t>
            </a:r>
            <a:r>
              <a:rPr lang="en-US" sz="1200" dirty="0">
                <a:solidFill>
                  <a:srgbClr val="008080"/>
                </a:solidFill>
                <a:latin typeface="Cascadia Mono" panose="020B0609020000020004" pitchFamily="49" charset="0"/>
              </a:rPr>
              <a:t>&lt;&lt;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endl</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endParaRPr lang="en-US" sz="4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3577868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Friend class (Source.cpp)</a:t>
            </a:r>
          </a:p>
        </p:txBody>
      </p:sp>
      <p:sp>
        <p:nvSpPr>
          <p:cNvPr id="3" name="Content Placeholder 2"/>
          <p:cNvSpPr>
            <a:spLocks noGrp="1"/>
          </p:cNvSpPr>
          <p:nvPr>
            <p:ph idx="1"/>
          </p:nvPr>
        </p:nvSpPr>
        <p:spPr>
          <a:xfrm>
            <a:off x="306747" y="1387473"/>
            <a:ext cx="3263265" cy="5024437"/>
          </a:xfrm>
        </p:spPr>
        <p:txBody>
          <a:bodyPr>
            <a:normAutofit fontScale="92500" lnSpcReduction="10000"/>
          </a:bodyPr>
          <a:lstStyle/>
          <a:p>
            <a:pPr marL="0" indent="0">
              <a:buNone/>
            </a:pPr>
            <a:r>
              <a:rPr lang="en-US" sz="1600" dirty="0">
                <a:solidFill>
                  <a:srgbClr val="808080"/>
                </a:solidFill>
                <a:latin typeface="Cascadia Mono" panose="020B0609020000020004" pitchFamily="49" charset="0"/>
              </a:rPr>
              <a:t>#include</a:t>
            </a:r>
            <a:r>
              <a:rPr lang="en-US" sz="1600" dirty="0">
                <a:solidFill>
                  <a:srgbClr val="A31515"/>
                </a:solidFill>
                <a:latin typeface="Cascadia Mono" panose="020B0609020000020004" pitchFamily="49" charset="0"/>
              </a:rPr>
              <a:t>&lt;iostream&gt;</a:t>
            </a:r>
            <a:endParaRPr lang="en-US" sz="1600" dirty="0">
              <a:solidFill>
                <a:srgbClr val="000000"/>
              </a:solidFill>
              <a:latin typeface="Cascadia Mono" panose="020B0609020000020004" pitchFamily="49" charset="0"/>
            </a:endParaRPr>
          </a:p>
          <a:p>
            <a:pPr marL="0" indent="0">
              <a:buNone/>
            </a:pPr>
            <a:r>
              <a:rPr lang="en-US" sz="1600" dirty="0">
                <a:solidFill>
                  <a:srgbClr val="808080"/>
                </a:solidFill>
                <a:latin typeface="Cascadia Mono" panose="020B0609020000020004" pitchFamily="49" charset="0"/>
              </a:rPr>
              <a:t>#include</a:t>
            </a:r>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a:t>
            </a:r>
            <a:r>
              <a:rPr lang="en-US" sz="1600" dirty="0" err="1">
                <a:solidFill>
                  <a:srgbClr val="A31515"/>
                </a:solidFill>
                <a:latin typeface="Cascadia Mono" panose="020B0609020000020004" pitchFamily="49" charset="0"/>
              </a:rPr>
              <a:t>Header.h</a:t>
            </a:r>
            <a:r>
              <a:rPr lang="en-US" sz="1600" dirty="0">
                <a:solidFill>
                  <a:srgbClr val="A31515"/>
                </a:solidFill>
                <a:latin typeface="Cascadia Mono" panose="020B0609020000020004" pitchFamily="49" charset="0"/>
              </a:rPr>
              <a:t>"</a:t>
            </a:r>
            <a:endParaRPr lang="en-US" sz="1600" dirty="0">
              <a:solidFill>
                <a:srgbClr val="000000"/>
              </a:solidFill>
              <a:latin typeface="Cascadia Mono" panose="020B0609020000020004" pitchFamily="49" charset="0"/>
            </a:endParaRPr>
          </a:p>
          <a:p>
            <a:pPr marL="0" indent="0">
              <a:buNone/>
            </a:pPr>
            <a:r>
              <a:rPr lang="en-US" sz="1600" dirty="0">
                <a:solidFill>
                  <a:srgbClr val="0000FF"/>
                </a:solidFill>
                <a:latin typeface="Cascadia Mono" panose="020B0609020000020004" pitchFamily="49" charset="0"/>
              </a:rPr>
              <a:t>using</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namespace</a:t>
            </a:r>
            <a:r>
              <a:rPr lang="en-US" sz="1600" dirty="0">
                <a:solidFill>
                  <a:srgbClr val="000000"/>
                </a:solidFill>
                <a:latin typeface="Cascadia Mono" panose="020B0609020000020004" pitchFamily="49" charset="0"/>
              </a:rPr>
              <a:t> std;</a:t>
            </a:r>
          </a:p>
          <a:p>
            <a:pPr marL="0" indent="0">
              <a:buNone/>
            </a:pPr>
            <a:endParaRPr lang="en-US" sz="1600" dirty="0">
              <a:solidFill>
                <a:srgbClr val="000000"/>
              </a:solidFill>
              <a:latin typeface="Cascadia Mono" panose="020B0609020000020004" pitchFamily="49" charset="0"/>
            </a:endParaRPr>
          </a:p>
          <a:p>
            <a:pPr marL="0" indent="0">
              <a:buNone/>
            </a:pP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main()</a:t>
            </a:r>
          </a:p>
          <a:p>
            <a:pPr marL="0" indent="0">
              <a:buNone/>
            </a:pPr>
            <a:r>
              <a:rPr lang="en-US" sz="1600" dirty="0">
                <a:solidFill>
                  <a:srgbClr val="000000"/>
                </a:solidFill>
                <a:latin typeface="Cascadia Mono" panose="020B0609020000020004" pitchFamily="49" charset="0"/>
              </a:rPr>
              <a:t>{</a:t>
            </a:r>
          </a:p>
          <a:p>
            <a:pPr marL="0" indent="0">
              <a:buNone/>
            </a:pPr>
            <a:endParaRPr lang="en-US" sz="1600" dirty="0">
              <a:solidFill>
                <a:srgbClr val="000000"/>
              </a:solidFill>
              <a:latin typeface="Cascadia Mono" panose="020B0609020000020004" pitchFamily="49" charset="0"/>
            </a:endParaRPr>
          </a:p>
          <a:p>
            <a:pPr marL="0" indent="0">
              <a:buNone/>
            </a:pPr>
            <a:r>
              <a:rPr lang="en-US" sz="1600" dirty="0">
                <a:solidFill>
                  <a:srgbClr val="2B91AF"/>
                </a:solidFill>
                <a:latin typeface="Cascadia Mono" panose="020B0609020000020004" pitchFamily="49" charset="0"/>
              </a:rPr>
              <a:t>student2</a:t>
            </a:r>
            <a:r>
              <a:rPr lang="en-US" sz="1600" dirty="0">
                <a:solidFill>
                  <a:srgbClr val="000000"/>
                </a:solidFill>
                <a:latin typeface="Cascadia Mono" panose="020B0609020000020004" pitchFamily="49" charset="0"/>
              </a:rPr>
              <a:t> obj2;</a:t>
            </a:r>
          </a:p>
          <a:p>
            <a:pPr marL="0" indent="0">
              <a:buNone/>
            </a:pPr>
            <a:r>
              <a:rPr lang="en-US" sz="1600" dirty="0">
                <a:solidFill>
                  <a:srgbClr val="000000"/>
                </a:solidFill>
                <a:latin typeface="Cascadia Mono" panose="020B0609020000020004" pitchFamily="49" charset="0"/>
              </a:rPr>
              <a:t>obj2.set_id();</a:t>
            </a:r>
          </a:p>
          <a:p>
            <a:pPr marL="0" indent="0">
              <a:buNone/>
            </a:pPr>
            <a:r>
              <a:rPr lang="en-US" sz="1600" dirty="0">
                <a:solidFill>
                  <a:srgbClr val="000000"/>
                </a:solidFill>
                <a:latin typeface="Cascadia Mono" panose="020B0609020000020004" pitchFamily="49" charset="0"/>
              </a:rPr>
              <a:t>obj2.get_id();</a:t>
            </a:r>
          </a:p>
          <a:p>
            <a:pPr marL="0" indent="0">
              <a:buNone/>
            </a:pPr>
            <a:r>
              <a:rPr lang="en-US" sz="1600" dirty="0">
                <a:solidFill>
                  <a:srgbClr val="000000"/>
                </a:solidFill>
                <a:latin typeface="Cascadia Mono" panose="020B0609020000020004" pitchFamily="49" charset="0"/>
              </a:rPr>
              <a:t>obj2.get_marks();</a:t>
            </a:r>
          </a:p>
          <a:p>
            <a:pPr marL="0" indent="0">
              <a:buNone/>
            </a:pPr>
            <a:r>
              <a:rPr lang="en-US" sz="1600" dirty="0">
                <a:solidFill>
                  <a:srgbClr val="000000"/>
                </a:solidFill>
                <a:latin typeface="Cascadia Mono" panose="020B0609020000020004" pitchFamily="49" charset="0"/>
              </a:rPr>
              <a:t>obj2.display();</a:t>
            </a:r>
          </a:p>
          <a:p>
            <a:pPr marL="0" indent="0">
              <a:buNone/>
            </a:pPr>
            <a:endParaRPr lang="en-US" sz="1600" dirty="0">
              <a:solidFill>
                <a:srgbClr val="000000"/>
              </a:solidFill>
              <a:latin typeface="Cascadia Mono" panose="020B0609020000020004" pitchFamily="49" charset="0"/>
            </a:endParaRPr>
          </a:p>
          <a:p>
            <a:pPr marL="0" indent="0">
              <a:buNone/>
            </a:pPr>
            <a:r>
              <a:rPr lang="en-US" sz="1600" dirty="0" err="1">
                <a:solidFill>
                  <a:srgbClr val="000000"/>
                </a:solidFill>
                <a:latin typeface="Cascadia Mono" panose="020B0609020000020004" pitchFamily="49" charset="0"/>
              </a:rPr>
              <a:t>cout</a:t>
            </a:r>
            <a:r>
              <a:rPr lang="en-US" sz="1600" dirty="0">
                <a:solidFill>
                  <a:srgbClr val="000000"/>
                </a:solidFill>
                <a:latin typeface="Cascadia Mono" panose="020B0609020000020004" pitchFamily="49" charset="0"/>
              </a:rPr>
              <a:t> </a:t>
            </a:r>
            <a:r>
              <a:rPr lang="en-US" sz="1600" dirty="0">
                <a:solidFill>
                  <a:srgbClr val="008080"/>
                </a:solidFill>
                <a:latin typeface="Cascadia Mono" panose="020B0609020000020004" pitchFamily="49" charset="0"/>
              </a:rPr>
              <a:t>&lt;&lt;</a:t>
            </a:r>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'\n'</a:t>
            </a:r>
            <a:r>
              <a:rPr lang="en-US" sz="16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system(</a:t>
            </a:r>
            <a:r>
              <a:rPr lang="en-US" sz="1600" dirty="0">
                <a:solidFill>
                  <a:srgbClr val="A31515"/>
                </a:solidFill>
                <a:latin typeface="Cascadia Mono" panose="020B0609020000020004" pitchFamily="49" charset="0"/>
              </a:rPr>
              <a:t>"pause"</a:t>
            </a:r>
            <a:r>
              <a:rPr lang="en-US" sz="16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a:t>
            </a:r>
          </a:p>
        </p:txBody>
      </p:sp>
      <p:pic>
        <p:nvPicPr>
          <p:cNvPr id="6" name="Picture 5">
            <a:extLst>
              <a:ext uri="{FF2B5EF4-FFF2-40B4-BE49-F238E27FC236}">
                <a16:creationId xmlns:a16="http://schemas.microsoft.com/office/drawing/2014/main" id="{F5EDC247-547B-B385-28E8-1FA0FCB0BECB}"/>
              </a:ext>
            </a:extLst>
          </p:cNvPr>
          <p:cNvPicPr>
            <a:picLocks noChangeAspect="1"/>
          </p:cNvPicPr>
          <p:nvPr/>
        </p:nvPicPr>
        <p:blipFill>
          <a:blip r:embed="rId2"/>
          <a:stretch>
            <a:fillRect/>
          </a:stretch>
        </p:blipFill>
        <p:spPr>
          <a:xfrm>
            <a:off x="4045235" y="2234914"/>
            <a:ext cx="6455525" cy="2675016"/>
          </a:xfrm>
          <a:prstGeom prst="rect">
            <a:avLst/>
          </a:prstGeom>
        </p:spPr>
      </p:pic>
    </p:spTree>
    <p:extLst>
      <p:ext uri="{BB962C8B-B14F-4D97-AF65-F5344CB8AC3E}">
        <p14:creationId xmlns:p14="http://schemas.microsoft.com/office/powerpoint/2010/main" val="500031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Data Member</a:t>
            </a:r>
          </a:p>
        </p:txBody>
      </p:sp>
      <p:sp>
        <p:nvSpPr>
          <p:cNvPr id="3" name="Content Placeholder 2"/>
          <p:cNvSpPr>
            <a:spLocks noGrp="1"/>
          </p:cNvSpPr>
          <p:nvPr>
            <p:ph idx="1"/>
          </p:nvPr>
        </p:nvSpPr>
        <p:spPr/>
        <p:txBody>
          <a:bodyPr>
            <a:noAutofit/>
          </a:bodyPr>
          <a:lstStyle/>
          <a:p>
            <a:pPr marL="0" indent="0">
              <a:buNone/>
            </a:pPr>
            <a:r>
              <a:rPr lang="en-US" sz="2400" b="1" dirty="0"/>
              <a:t>Note: </a:t>
            </a:r>
          </a:p>
          <a:p>
            <a:r>
              <a:rPr lang="en-US" sz="2400" dirty="0"/>
              <a:t>in normal variable declaration, a </a:t>
            </a:r>
            <a:r>
              <a:rPr lang="en-US" sz="2400" dirty="0" err="1"/>
              <a:t>seperate</a:t>
            </a:r>
            <a:r>
              <a:rPr lang="en-US" sz="2400" dirty="0"/>
              <a:t> variable is created in the memory for each object of </a:t>
            </a:r>
            <a:r>
              <a:rPr lang="en-US" sz="2400" dirty="0" err="1"/>
              <a:t>calss</a:t>
            </a:r>
            <a:r>
              <a:rPr lang="en-US" sz="2400" dirty="0"/>
              <a:t>.</a:t>
            </a:r>
          </a:p>
          <a:p>
            <a:r>
              <a:rPr lang="en-US" sz="2400" dirty="0"/>
              <a:t>Static data member is visible only in the class in which It is defined but its life time starts when the program starts its execution. Its life time ends when the entire program is terminated.</a:t>
            </a:r>
          </a:p>
          <a:p>
            <a:r>
              <a:rPr lang="en-US" sz="2400" dirty="0"/>
              <a:t>It is normally used to share some data among all objects of a particular class</a:t>
            </a:r>
          </a:p>
        </p:txBody>
      </p:sp>
    </p:spTree>
    <p:extLst>
      <p:ext uri="{BB962C8B-B14F-4D97-AF65-F5344CB8AC3E}">
        <p14:creationId xmlns:p14="http://schemas.microsoft.com/office/powerpoint/2010/main" val="769528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activity</a:t>
            </a:r>
          </a:p>
        </p:txBody>
      </p:sp>
      <p:sp>
        <p:nvSpPr>
          <p:cNvPr id="3" name="Content Placeholder 2"/>
          <p:cNvSpPr>
            <a:spLocks noGrp="1"/>
          </p:cNvSpPr>
          <p:nvPr>
            <p:ph idx="1"/>
          </p:nvPr>
        </p:nvSpPr>
        <p:spPr>
          <a:xfrm>
            <a:off x="838200" y="1561480"/>
            <a:ext cx="10515600" cy="4351338"/>
          </a:xfrm>
        </p:spPr>
        <p:txBody>
          <a:bodyPr>
            <a:normAutofit/>
          </a:bodyPr>
          <a:lstStyle/>
          <a:p>
            <a:pPr algn="just">
              <a:spcBef>
                <a:spcPts val="0"/>
              </a:spcBef>
            </a:pPr>
            <a:r>
              <a:rPr lang="en-US" sz="2000" dirty="0">
                <a:effectLst/>
                <a:latin typeface="Times New Roman" panose="02020603050405020304" pitchFamily="18" charset="0"/>
                <a:ea typeface="Times New Roman" panose="02020603050405020304" pitchFamily="18" charset="0"/>
              </a:rPr>
              <a:t>Create a class  “data” with attribute distance in centimeter.</a:t>
            </a:r>
          </a:p>
          <a:p>
            <a:pPr algn="just">
              <a:spcBef>
                <a:spcPts val="0"/>
              </a:spcBef>
            </a:pPr>
            <a:r>
              <a:rPr lang="en-US" sz="2000" dirty="0">
                <a:effectLst/>
                <a:latin typeface="Times New Roman" panose="02020603050405020304" pitchFamily="18" charset="0"/>
                <a:ea typeface="Times New Roman" panose="02020603050405020304" pitchFamily="18" charset="0"/>
              </a:rPr>
              <a:t>Create another class “Data2” that will be a friend class of “data” and it should have the following attributes and member functions:</a:t>
            </a:r>
          </a:p>
          <a:p>
            <a:pPr algn="just">
              <a:spcBef>
                <a:spcPts val="0"/>
              </a:spcBef>
            </a:pPr>
            <a:r>
              <a:rPr lang="en-US" sz="2000" dirty="0">
                <a:effectLst/>
                <a:latin typeface="Times New Roman" panose="02020603050405020304" pitchFamily="18" charset="0"/>
                <a:ea typeface="Times New Roman" panose="02020603050405020304" pitchFamily="18" charset="0"/>
              </a:rPr>
              <a:t>Length as an attribute</a:t>
            </a:r>
          </a:p>
          <a:p>
            <a:pPr algn="just">
              <a:spcBef>
                <a:spcPts val="0"/>
              </a:spcBef>
            </a:pPr>
            <a:r>
              <a:rPr lang="en-US" sz="2000" dirty="0">
                <a:effectLst/>
                <a:latin typeface="Times New Roman" panose="02020603050405020304" pitchFamily="18" charset="0"/>
                <a:ea typeface="Times New Roman" panose="02020603050405020304" pitchFamily="18" charset="0"/>
              </a:rPr>
              <a:t>Input function to take the input of distance and length.</a:t>
            </a:r>
          </a:p>
          <a:p>
            <a:pPr algn="just">
              <a:spcBef>
                <a:spcPts val="0"/>
              </a:spcBef>
            </a:pPr>
            <a:r>
              <a:rPr lang="en-US" sz="2000" dirty="0">
                <a:effectLst/>
                <a:latin typeface="Times New Roman" panose="02020603050405020304" pitchFamily="18" charset="0"/>
                <a:ea typeface="Times New Roman" panose="02020603050405020304" pitchFamily="18" charset="0"/>
              </a:rPr>
              <a:t>Check function to check the values of length and </a:t>
            </a:r>
            <a:r>
              <a:rPr lang="en-US" sz="2000" dirty="0" err="1">
                <a:effectLst/>
                <a:latin typeface="Times New Roman" panose="02020603050405020304" pitchFamily="18" charset="0"/>
                <a:ea typeface="Times New Roman" panose="02020603050405020304" pitchFamily="18" charset="0"/>
              </a:rPr>
              <a:t>sitance</a:t>
            </a:r>
            <a:r>
              <a:rPr lang="en-US" sz="2000" dirty="0">
                <a:effectLst/>
                <a:latin typeface="Times New Roman" panose="02020603050405020304" pitchFamily="18" charset="0"/>
                <a:ea typeface="Times New Roman" panose="02020603050405020304" pitchFamily="18" charset="0"/>
              </a:rPr>
              <a:t> at point’0’. Increment the value by 1 if any of the value or both the values are zero before adding.</a:t>
            </a:r>
          </a:p>
        </p:txBody>
      </p:sp>
    </p:spTree>
    <p:extLst>
      <p:ext uri="{BB962C8B-B14F-4D97-AF65-F5344CB8AC3E}">
        <p14:creationId xmlns:p14="http://schemas.microsoft.com/office/powerpoint/2010/main" val="1735491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Data Member</a:t>
            </a:r>
          </a:p>
        </p:txBody>
      </p:sp>
      <p:sp>
        <p:nvSpPr>
          <p:cNvPr id="3" name="Content Placeholder 2"/>
          <p:cNvSpPr>
            <a:spLocks noGrp="1"/>
          </p:cNvSpPr>
          <p:nvPr>
            <p:ph idx="1"/>
          </p:nvPr>
        </p:nvSpPr>
        <p:spPr/>
        <p:txBody>
          <a:bodyPr>
            <a:noAutofit/>
          </a:bodyPr>
          <a:lstStyle/>
          <a:p>
            <a:pPr marL="0" indent="0">
              <a:buNone/>
            </a:pPr>
            <a:r>
              <a:rPr lang="en-US" sz="2400" b="1" dirty="0"/>
              <a:t>Difference:</a:t>
            </a:r>
          </a:p>
          <a:p>
            <a:r>
              <a:rPr lang="en-US" sz="2400" dirty="0"/>
              <a:t>The main difference between normal data member and static data member is that each object has its own variable of normal data member. On the other hand, static data member is shared among all objects of the class. It means only one memory location is created for the static data member that is share among all objects.</a:t>
            </a:r>
          </a:p>
        </p:txBody>
      </p:sp>
    </p:spTree>
    <p:extLst>
      <p:ext uri="{BB962C8B-B14F-4D97-AF65-F5344CB8AC3E}">
        <p14:creationId xmlns:p14="http://schemas.microsoft.com/office/powerpoint/2010/main" val="302688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Data Member(Example) (</a:t>
            </a:r>
            <a:r>
              <a:rPr lang="en-US" b="1" dirty="0" err="1"/>
              <a:t>Header.h</a:t>
            </a:r>
            <a:r>
              <a:rPr lang="en-US" b="1" dirty="0"/>
              <a:t>)</a:t>
            </a:r>
          </a:p>
        </p:txBody>
      </p:sp>
      <p:sp>
        <p:nvSpPr>
          <p:cNvPr id="3" name="Content Placeholder 2"/>
          <p:cNvSpPr>
            <a:spLocks noGrp="1"/>
          </p:cNvSpPr>
          <p:nvPr>
            <p:ph idx="1"/>
          </p:nvPr>
        </p:nvSpPr>
        <p:spPr>
          <a:xfrm>
            <a:off x="420757" y="1597025"/>
            <a:ext cx="10515600" cy="4351338"/>
          </a:xfrm>
        </p:spPr>
        <p:txBody>
          <a:bodyPr>
            <a:noAutofit/>
          </a:bodyPr>
          <a:lstStyle/>
          <a:p>
            <a:pPr marL="0" indent="0">
              <a:buNone/>
            </a:pPr>
            <a:r>
              <a:rPr lang="en-US" sz="2400" b="1" dirty="0"/>
              <a:t>Write a program that counts the number of objects created of particular class.</a:t>
            </a:r>
            <a:endParaRPr lang="en-US" sz="2400" dirty="0"/>
          </a:p>
          <a:p>
            <a:pPr marL="0" indent="0">
              <a:buNone/>
            </a:pPr>
            <a:r>
              <a:rPr lang="en-US" sz="1400" dirty="0">
                <a:solidFill>
                  <a:srgbClr val="808080"/>
                </a:solidFill>
                <a:latin typeface="Cascadia Mono" panose="020B0609020000020004" pitchFamily="49" charset="0"/>
              </a:rPr>
              <a:t>#pragma</a:t>
            </a:r>
            <a:r>
              <a:rPr lang="en-US" sz="1400" dirty="0">
                <a:solidFill>
                  <a:srgbClr val="000000"/>
                </a:solidFill>
                <a:latin typeface="Cascadia Mono" panose="020B0609020000020004" pitchFamily="49" charset="0"/>
              </a:rPr>
              <a:t> </a:t>
            </a:r>
            <a:r>
              <a:rPr lang="en-US" sz="1400" dirty="0">
                <a:solidFill>
                  <a:srgbClr val="808080"/>
                </a:solidFill>
                <a:latin typeface="Cascadia Mono" panose="020B0609020000020004" pitchFamily="49" charset="0"/>
              </a:rPr>
              <a:t>once</a:t>
            </a:r>
            <a:endParaRPr lang="en-US" sz="1400" dirty="0">
              <a:solidFill>
                <a:srgbClr val="000000"/>
              </a:solidFill>
              <a:latin typeface="Cascadia Mono" panose="020B0609020000020004" pitchFamily="49" charset="0"/>
            </a:endParaRPr>
          </a:p>
          <a:p>
            <a:pPr marL="0" indent="0">
              <a:buNone/>
            </a:pPr>
            <a:r>
              <a:rPr lang="en-US" sz="1400" dirty="0">
                <a:solidFill>
                  <a:srgbClr val="808080"/>
                </a:solidFill>
                <a:latin typeface="Cascadia Mono" panose="020B0609020000020004" pitchFamily="49" charset="0"/>
              </a:rPr>
              <a:t>#include</a:t>
            </a:r>
            <a:r>
              <a:rPr lang="en-US" sz="1400" dirty="0">
                <a:solidFill>
                  <a:srgbClr val="A31515"/>
                </a:solidFill>
                <a:latin typeface="Cascadia Mono" panose="020B0609020000020004" pitchFamily="49" charset="0"/>
              </a:rPr>
              <a:t>&lt;iostream&gt;</a:t>
            </a:r>
            <a:endParaRPr lang="en-US" sz="1400" dirty="0">
              <a:solidFill>
                <a:srgbClr val="000000"/>
              </a:solidFill>
              <a:latin typeface="Cascadia Mono" panose="020B0609020000020004" pitchFamily="49" charset="0"/>
            </a:endParaRPr>
          </a:p>
          <a:p>
            <a:pPr marL="0" indent="0">
              <a:buNone/>
            </a:pPr>
            <a:r>
              <a:rPr lang="en-US" sz="1400" dirty="0">
                <a:solidFill>
                  <a:srgbClr val="0000FF"/>
                </a:solidFill>
                <a:latin typeface="Cascadia Mono" panose="020B0609020000020004" pitchFamily="49" charset="0"/>
              </a:rPr>
              <a:t>using</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namespace</a:t>
            </a:r>
            <a:r>
              <a:rPr lang="en-US" sz="1400" dirty="0">
                <a:solidFill>
                  <a:srgbClr val="000000"/>
                </a:solidFill>
                <a:latin typeface="Cascadia Mono" panose="020B0609020000020004" pitchFamily="49" charset="0"/>
              </a:rPr>
              <a:t> std;</a:t>
            </a:r>
          </a:p>
          <a:p>
            <a:pPr marL="0" indent="0">
              <a:buNone/>
            </a:pPr>
            <a:endParaRPr lang="en-US" sz="1400" dirty="0">
              <a:solidFill>
                <a:srgbClr val="000000"/>
              </a:solidFill>
              <a:latin typeface="Cascadia Mono" panose="020B0609020000020004" pitchFamily="49" charset="0"/>
            </a:endParaRPr>
          </a:p>
          <a:p>
            <a:pPr marL="0" indent="0">
              <a:buNone/>
            </a:pPr>
            <a:r>
              <a:rPr lang="en-US" sz="1400" dirty="0">
                <a:solidFill>
                  <a:srgbClr val="0000FF"/>
                </a:solidFill>
                <a:latin typeface="Cascadia Mono" panose="020B0609020000020004" pitchFamily="49" charset="0"/>
              </a:rPr>
              <a:t>class</a:t>
            </a:r>
            <a:r>
              <a:rPr lang="en-US" sz="1400" dirty="0">
                <a:solidFill>
                  <a:srgbClr val="000000"/>
                </a:solidFill>
                <a:latin typeface="Cascadia Mono" panose="020B0609020000020004" pitchFamily="49" charset="0"/>
              </a:rPr>
              <a:t> </a:t>
            </a:r>
            <a:r>
              <a:rPr lang="en-US" sz="1400" dirty="0">
                <a:solidFill>
                  <a:srgbClr val="2B91AF"/>
                </a:solidFill>
                <a:latin typeface="Cascadia Mono" panose="020B0609020000020004" pitchFamily="49" charset="0"/>
              </a:rPr>
              <a:t>student</a:t>
            </a:r>
            <a:r>
              <a:rPr lang="en-US" sz="1400" dirty="0">
                <a:solidFill>
                  <a:srgbClr val="000000"/>
                </a:solidFill>
                <a:latin typeface="Cascadia Mono" panose="020B0609020000020004" pitchFamily="49" charset="0"/>
              </a:rPr>
              <a:t> {</a:t>
            </a:r>
          </a:p>
          <a:p>
            <a:pPr marL="0" indent="0">
              <a:buNone/>
            </a:pPr>
            <a:r>
              <a:rPr lang="en-US" sz="1400" dirty="0">
                <a:solidFill>
                  <a:srgbClr val="0000FF"/>
                </a:solidFill>
                <a:latin typeface="Cascadia Mono" panose="020B0609020000020004" pitchFamily="49" charset="0"/>
              </a:rPr>
              <a:t>private</a:t>
            </a:r>
            <a:r>
              <a:rPr lang="en-US" sz="1400" dirty="0">
                <a:solidFill>
                  <a:srgbClr val="000000"/>
                </a:solidFill>
                <a:latin typeface="Cascadia Mono" panose="020B0609020000020004" pitchFamily="49" charset="0"/>
              </a:rPr>
              <a:t>:</a:t>
            </a:r>
          </a:p>
          <a:p>
            <a:pPr marL="0" indent="0">
              <a:buNone/>
            </a:pPr>
            <a:r>
              <a:rPr lang="en-US" sz="1400" dirty="0">
                <a:solidFill>
                  <a:srgbClr val="0000FF"/>
                </a:solidFill>
                <a:latin typeface="Cascadia Mono" panose="020B0609020000020004" pitchFamily="49" charset="0"/>
              </a:rPr>
              <a:t>static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objects_created</a:t>
            </a:r>
            <a:r>
              <a:rPr lang="en-US" sz="1400" dirty="0">
                <a:solidFill>
                  <a:srgbClr val="000000"/>
                </a:solidFill>
                <a:latin typeface="Cascadia Mono" panose="020B0609020000020004" pitchFamily="49" charset="0"/>
              </a:rPr>
              <a:t>;</a:t>
            </a:r>
          </a:p>
          <a:p>
            <a:pPr marL="0" indent="0">
              <a:buNone/>
            </a:pPr>
            <a:endParaRPr lang="en-US" sz="1400" dirty="0">
              <a:solidFill>
                <a:srgbClr val="000000"/>
              </a:solidFill>
              <a:latin typeface="Cascadia Mono" panose="020B0609020000020004" pitchFamily="49" charset="0"/>
            </a:endParaRPr>
          </a:p>
          <a:p>
            <a:pPr marL="0" indent="0">
              <a:buNone/>
            </a:pP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a:t>
            </a:r>
          </a:p>
          <a:p>
            <a:pPr marL="0" indent="0">
              <a:buNone/>
            </a:pPr>
            <a:r>
              <a:rPr lang="en-US" sz="1400" dirty="0">
                <a:solidFill>
                  <a:srgbClr val="000000"/>
                </a:solidFill>
                <a:latin typeface="Cascadia Mono" panose="020B0609020000020004" pitchFamily="49" charset="0"/>
              </a:rPr>
              <a:t>student()</a:t>
            </a:r>
          </a:p>
          <a:p>
            <a:pPr marL="0" indent="0">
              <a:buNone/>
            </a:pPr>
            <a:r>
              <a:rPr lang="en-US" sz="1400" dirty="0">
                <a:solidFill>
                  <a:srgbClr val="000000"/>
                </a:solidFill>
                <a:latin typeface="Cascadia Mono" panose="020B0609020000020004" pitchFamily="49" charset="0"/>
              </a:rPr>
              <a:t>{</a:t>
            </a:r>
          </a:p>
          <a:p>
            <a:pPr marL="0" indent="0">
              <a:buNone/>
            </a:pPr>
            <a:r>
              <a:rPr lang="en-US" sz="1400" dirty="0" err="1">
                <a:solidFill>
                  <a:srgbClr val="000000"/>
                </a:solidFill>
                <a:latin typeface="Cascadia Mono" panose="020B0609020000020004" pitchFamily="49" charset="0"/>
              </a:rPr>
              <a:t>objects_created</a:t>
            </a:r>
            <a:r>
              <a:rPr lang="en-US" sz="1400" dirty="0">
                <a:solidFill>
                  <a:srgbClr val="000000"/>
                </a:solidFill>
                <a:latin typeface="Cascadia Mono" panose="020B0609020000020004" pitchFamily="49" charset="0"/>
              </a:rPr>
              <a:t>++;</a:t>
            </a:r>
          </a:p>
          <a:p>
            <a:pPr marL="0" indent="0">
              <a:buNone/>
            </a:pPr>
            <a:r>
              <a:rPr lang="en-US" sz="1400" dirty="0">
                <a:solidFill>
                  <a:srgbClr val="000000"/>
                </a:solidFill>
                <a:latin typeface="Cascadia Mono" panose="020B0609020000020004" pitchFamily="49" charset="0"/>
              </a:rPr>
              <a:t>}</a:t>
            </a:r>
          </a:p>
          <a:p>
            <a:pPr marL="0" indent="0">
              <a:buNone/>
            </a:pPr>
            <a:endParaRPr lang="en-US" sz="1800" dirty="0"/>
          </a:p>
        </p:txBody>
      </p:sp>
      <p:sp>
        <p:nvSpPr>
          <p:cNvPr id="4" name="Content Placeholder 2">
            <a:extLst>
              <a:ext uri="{FF2B5EF4-FFF2-40B4-BE49-F238E27FC236}">
                <a16:creationId xmlns:a16="http://schemas.microsoft.com/office/drawing/2014/main" id="{4F7431E2-CB77-80E8-9335-1B4022061DEA}"/>
              </a:ext>
            </a:extLst>
          </p:cNvPr>
          <p:cNvSpPr txBox="1">
            <a:spLocks/>
          </p:cNvSpPr>
          <p:nvPr/>
        </p:nvSpPr>
        <p:spPr>
          <a:xfrm>
            <a:off x="4409660" y="2335836"/>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display();</a:t>
            </a:r>
          </a:p>
          <a:p>
            <a:pPr marL="0" indent="0">
              <a:buFont typeface="Arial" panose="020B0604020202020204" pitchFamily="34" charset="0"/>
              <a:buNone/>
            </a:pPr>
            <a:r>
              <a:rPr lang="en-US" sz="1400" dirty="0">
                <a:solidFill>
                  <a:srgbClr val="000000"/>
                </a:solidFill>
                <a:latin typeface="Cascadia Mono" panose="020B0609020000020004" pitchFamily="49" charset="0"/>
              </a:rPr>
              <a:t>};</a:t>
            </a:r>
          </a:p>
          <a:p>
            <a:pPr marL="0" indent="0">
              <a:buFont typeface="Arial" panose="020B0604020202020204" pitchFamily="34" charset="0"/>
              <a:buNone/>
            </a:pPr>
            <a:endParaRPr lang="en-US" sz="1400" dirty="0">
              <a:solidFill>
                <a:srgbClr val="000000"/>
              </a:solidFill>
              <a:latin typeface="Cascadia Mono" panose="020B0609020000020004" pitchFamily="49" charset="0"/>
            </a:endParaRPr>
          </a:p>
          <a:p>
            <a:pPr marL="0" indent="0">
              <a:buFont typeface="Arial" panose="020B0604020202020204" pitchFamily="34" charset="0"/>
              <a:buNone/>
            </a:pP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t>
            </a:r>
            <a:r>
              <a:rPr lang="en-US" sz="1400" dirty="0">
                <a:solidFill>
                  <a:srgbClr val="2B91AF"/>
                </a:solidFill>
                <a:latin typeface="Cascadia Mono" panose="020B0609020000020004" pitchFamily="49" charset="0"/>
              </a:rPr>
              <a:t>student</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objects_created</a:t>
            </a:r>
            <a:r>
              <a:rPr lang="en-US" sz="1400" dirty="0">
                <a:solidFill>
                  <a:srgbClr val="000000"/>
                </a:solidFill>
                <a:latin typeface="Cascadia Mono" panose="020B0609020000020004" pitchFamily="49" charset="0"/>
              </a:rPr>
              <a:t> = 0;</a:t>
            </a:r>
          </a:p>
          <a:p>
            <a:pPr marL="0" indent="0">
              <a:buFont typeface="Arial" panose="020B0604020202020204" pitchFamily="34" charset="0"/>
              <a:buNone/>
            </a:pPr>
            <a:endParaRPr lang="en-US" sz="1400" dirty="0">
              <a:solidFill>
                <a:srgbClr val="000000"/>
              </a:solidFill>
              <a:latin typeface="Cascadia Mono" panose="020B0609020000020004" pitchFamily="49" charset="0"/>
            </a:endParaRPr>
          </a:p>
          <a:p>
            <a:pPr marL="0" indent="0">
              <a:buFont typeface="Arial" panose="020B0604020202020204" pitchFamily="34" charset="0"/>
              <a:buNone/>
            </a:pP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a:t>
            </a:r>
            <a:r>
              <a:rPr lang="en-US" sz="1400" dirty="0">
                <a:solidFill>
                  <a:srgbClr val="2B91AF"/>
                </a:solidFill>
                <a:latin typeface="Cascadia Mono" panose="020B0609020000020004" pitchFamily="49" charset="0"/>
              </a:rPr>
              <a:t>student</a:t>
            </a:r>
            <a:r>
              <a:rPr lang="en-US" sz="1400" dirty="0">
                <a:solidFill>
                  <a:srgbClr val="000000"/>
                </a:solidFill>
                <a:latin typeface="Cascadia Mono" panose="020B0609020000020004" pitchFamily="49" charset="0"/>
              </a:rPr>
              <a:t>::display()</a:t>
            </a:r>
          </a:p>
          <a:p>
            <a:pPr marL="0" indent="0">
              <a:buFont typeface="Arial" panose="020B0604020202020204" pitchFamily="34" charset="0"/>
              <a:buNone/>
            </a:pPr>
            <a:r>
              <a:rPr lang="en-US" sz="1400" dirty="0">
                <a:solidFill>
                  <a:srgbClr val="000000"/>
                </a:solidFill>
                <a:latin typeface="Cascadia Mono" panose="020B0609020000020004" pitchFamily="49" charset="0"/>
              </a:rPr>
              <a:t>{</a:t>
            </a:r>
          </a:p>
          <a:p>
            <a:pPr marL="0" indent="0">
              <a:buFont typeface="Arial" panose="020B0604020202020204" pitchFamily="34" charset="0"/>
              <a:buNone/>
            </a:pPr>
            <a:r>
              <a:rPr lang="en-US" sz="1400" dirty="0" err="1">
                <a:solidFill>
                  <a:srgbClr val="000000"/>
                </a:solidFill>
                <a:latin typeface="Cascadia Mono" panose="020B0609020000020004" pitchFamily="49" charset="0"/>
              </a:rPr>
              <a:t>cout</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 Number of objects are created: "</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objects_created</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endl</a:t>
            </a:r>
            <a:r>
              <a:rPr lang="en-US" sz="1400" dirty="0">
                <a:solidFill>
                  <a:srgbClr val="000000"/>
                </a:solidFill>
                <a:latin typeface="Cascadia Mono" panose="020B0609020000020004" pitchFamily="49" charset="0"/>
              </a:rPr>
              <a:t>;</a:t>
            </a:r>
          </a:p>
          <a:p>
            <a:pPr marL="0" indent="0">
              <a:buFont typeface="Arial" panose="020B0604020202020204" pitchFamily="34" charset="0"/>
              <a:buNone/>
            </a:pPr>
            <a:r>
              <a:rPr lang="en-US" sz="1400" dirty="0">
                <a:solidFill>
                  <a:srgbClr val="000000"/>
                </a:solidFill>
                <a:latin typeface="Cascadia Mono" panose="020B0609020000020004" pitchFamily="49" charset="0"/>
              </a:rPr>
              <a:t>}</a:t>
            </a:r>
            <a:endParaRPr lang="en-US" sz="1800" dirty="0"/>
          </a:p>
        </p:txBody>
      </p:sp>
    </p:spTree>
    <p:extLst>
      <p:ext uri="{BB962C8B-B14F-4D97-AF65-F5344CB8AC3E}">
        <p14:creationId xmlns:p14="http://schemas.microsoft.com/office/powerpoint/2010/main" val="53939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Data Member(Source.cpp)</a:t>
            </a:r>
          </a:p>
        </p:txBody>
      </p:sp>
      <p:sp>
        <p:nvSpPr>
          <p:cNvPr id="3" name="Content Placeholder 2"/>
          <p:cNvSpPr>
            <a:spLocks noGrp="1"/>
          </p:cNvSpPr>
          <p:nvPr>
            <p:ph idx="1"/>
          </p:nvPr>
        </p:nvSpPr>
        <p:spPr>
          <a:xfrm>
            <a:off x="420756" y="1577146"/>
            <a:ext cx="10515600" cy="4351338"/>
          </a:xfrm>
        </p:spPr>
        <p:txBody>
          <a:bodyPr>
            <a:noAutofit/>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Header.h</a:t>
            </a:r>
            <a:r>
              <a:rPr lang="en-US" sz="1800" dirty="0">
                <a:solidFill>
                  <a:srgbClr val="A31515"/>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obj1, obj2, obj3, obj4;</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obj1.display();</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system(</a:t>
            </a:r>
            <a:r>
              <a:rPr lang="en-US" sz="1800" dirty="0">
                <a:solidFill>
                  <a:srgbClr val="A31515"/>
                </a:solidFill>
                <a:latin typeface="Cascadia Mono" panose="020B0609020000020004" pitchFamily="49" charset="0"/>
              </a:rPr>
              <a:t>"pause"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sz="2400" dirty="0"/>
          </a:p>
        </p:txBody>
      </p:sp>
      <p:pic>
        <p:nvPicPr>
          <p:cNvPr id="5" name="Picture 4">
            <a:extLst>
              <a:ext uri="{FF2B5EF4-FFF2-40B4-BE49-F238E27FC236}">
                <a16:creationId xmlns:a16="http://schemas.microsoft.com/office/drawing/2014/main" id="{327691A4-4C30-64C2-4B98-5171E6F378FE}"/>
              </a:ext>
            </a:extLst>
          </p:cNvPr>
          <p:cNvPicPr>
            <a:picLocks noChangeAspect="1"/>
          </p:cNvPicPr>
          <p:nvPr/>
        </p:nvPicPr>
        <p:blipFill>
          <a:blip r:embed="rId2"/>
          <a:stretch>
            <a:fillRect/>
          </a:stretch>
        </p:blipFill>
        <p:spPr>
          <a:xfrm>
            <a:off x="4440159" y="4340843"/>
            <a:ext cx="6990180" cy="2152032"/>
          </a:xfrm>
          <a:prstGeom prst="rect">
            <a:avLst/>
          </a:prstGeom>
        </p:spPr>
      </p:pic>
    </p:spTree>
    <p:extLst>
      <p:ext uri="{BB962C8B-B14F-4D97-AF65-F5344CB8AC3E}">
        <p14:creationId xmlns:p14="http://schemas.microsoft.com/office/powerpoint/2010/main" val="71887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Data Member(Example2) (</a:t>
            </a:r>
            <a:r>
              <a:rPr lang="en-US" b="1" dirty="0" err="1"/>
              <a:t>Header.h</a:t>
            </a:r>
            <a:r>
              <a:rPr lang="en-US" b="1" dirty="0"/>
              <a:t>)</a:t>
            </a:r>
            <a:endParaRPr lang="en-US" dirty="0"/>
          </a:p>
        </p:txBody>
      </p:sp>
      <p:sp>
        <p:nvSpPr>
          <p:cNvPr id="3" name="Content Placeholder 2"/>
          <p:cNvSpPr>
            <a:spLocks noGrp="1"/>
          </p:cNvSpPr>
          <p:nvPr>
            <p:ph idx="1"/>
          </p:nvPr>
        </p:nvSpPr>
        <p:spPr>
          <a:xfrm>
            <a:off x="381000" y="1690688"/>
            <a:ext cx="10515600" cy="4351338"/>
          </a:xfrm>
        </p:spPr>
        <p:txBody>
          <a:bodyPr>
            <a:normAutofit fontScale="85000" lnSpcReduction="20000"/>
          </a:bodyPr>
          <a:lstStyle/>
          <a:p>
            <a:pPr marL="0" indent="0">
              <a:buNone/>
            </a:pPr>
            <a:r>
              <a:rPr lang="en-US" sz="1800" dirty="0">
                <a:solidFill>
                  <a:srgbClr val="808080"/>
                </a:solidFill>
                <a:latin typeface="Cascadia Mono" panose="020B0609020000020004" pitchFamily="49" charset="0"/>
              </a:rPr>
              <a:t>#pragma</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once</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objects_created</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marks1;</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set_marks</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display();</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p:txBody>
      </p:sp>
      <p:sp>
        <p:nvSpPr>
          <p:cNvPr id="4" name="Content Placeholder 2">
            <a:extLst>
              <a:ext uri="{FF2B5EF4-FFF2-40B4-BE49-F238E27FC236}">
                <a16:creationId xmlns:a16="http://schemas.microsoft.com/office/drawing/2014/main" id="{C9D4CE1E-53E2-FABE-1A4E-012AD2F6D630}"/>
              </a:ext>
            </a:extLst>
          </p:cNvPr>
          <p:cNvSpPr txBox="1">
            <a:spLocks/>
          </p:cNvSpPr>
          <p:nvPr/>
        </p:nvSpPr>
        <p:spPr>
          <a:xfrm>
            <a:off x="3634105" y="1694816"/>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objects_created</a:t>
            </a:r>
            <a:r>
              <a:rPr lang="en-US" sz="1800" dirty="0">
                <a:solidFill>
                  <a:srgbClr val="000000"/>
                </a:solidFill>
                <a:latin typeface="Cascadia Mono" panose="020B0609020000020004" pitchFamily="49" charset="0"/>
              </a:rPr>
              <a:t> = 0;</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set_marks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Enter subject marks of student: "</a:t>
            </a:r>
            <a:r>
              <a:rPr lang="en-US" sz="1800" dirty="0">
                <a:solidFill>
                  <a:srgbClr val="000000"/>
                </a:solidFill>
                <a:latin typeface="Cascadia Mono" panose="020B0609020000020004" pitchFamily="49" charset="0"/>
              </a:rPr>
              <a:t> ;</a:t>
            </a:r>
          </a:p>
          <a:p>
            <a:pPr marL="0" indent="0">
              <a:buNone/>
            </a:pP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&gt;&gt;</a:t>
            </a:r>
            <a:r>
              <a:rPr lang="en-US" sz="1800" dirty="0">
                <a:solidFill>
                  <a:srgbClr val="000000"/>
                </a:solidFill>
                <a:latin typeface="Cascadia Mono" panose="020B0609020000020004" pitchFamily="49" charset="0"/>
              </a:rPr>
              <a:t> marks1;</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::display()</a:t>
            </a:r>
          </a:p>
          <a:p>
            <a:pPr marL="0" indent="0">
              <a:buNone/>
            </a:pP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Student id is: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objects_created</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Subject 1 marks: "</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marks1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331656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Data Member</a:t>
            </a:r>
            <a:r>
              <a:rPr lang="en-US" dirty="0"/>
              <a:t>(Source.cpp)</a:t>
            </a:r>
          </a:p>
        </p:txBody>
      </p:sp>
      <p:sp>
        <p:nvSpPr>
          <p:cNvPr id="3" name="Content Placeholder 2"/>
          <p:cNvSpPr>
            <a:spLocks noGrp="1"/>
          </p:cNvSpPr>
          <p:nvPr>
            <p:ph idx="1"/>
          </p:nvPr>
        </p:nvSpPr>
        <p:spPr>
          <a:xfrm>
            <a:off x="533400" y="1532392"/>
            <a:ext cx="10515600" cy="4960483"/>
          </a:xfrm>
        </p:spPr>
        <p:txBody>
          <a:bodyPr>
            <a:normAutofit/>
          </a:bodyPr>
          <a:lstStyle/>
          <a:p>
            <a:pPr marL="0" indent="0">
              <a:buNone/>
            </a:pPr>
            <a:r>
              <a:rPr lang="en-US" sz="1800" dirty="0">
                <a:solidFill>
                  <a:srgbClr val="808080"/>
                </a:solidFill>
                <a:latin typeface="Cascadia Mono" panose="020B0609020000020004" pitchFamily="49" charset="0"/>
              </a:rPr>
              <a:t>#include</a:t>
            </a:r>
            <a:r>
              <a:rPr lang="en-US" sz="1800" dirty="0">
                <a:solidFill>
                  <a:srgbClr val="A31515"/>
                </a:solidFill>
                <a:latin typeface="Cascadia Mono" panose="020B0609020000020004" pitchFamily="49" charset="0"/>
              </a:rPr>
              <a:t>&lt;iostream&gt;</a:t>
            </a:r>
            <a:endParaRPr lang="en-US" sz="1800" dirty="0">
              <a:solidFill>
                <a:srgbClr val="000000"/>
              </a:solidFill>
              <a:latin typeface="Cascadia Mono" panose="020B0609020000020004" pitchFamily="49" charset="0"/>
            </a:endParaRPr>
          </a:p>
          <a:p>
            <a:pPr marL="0" indent="0">
              <a:buNone/>
            </a:pPr>
            <a:r>
              <a:rPr lang="en-US" sz="1800" dirty="0">
                <a:solidFill>
                  <a:srgbClr val="808080"/>
                </a:solidFill>
                <a:latin typeface="Cascadia Mono" panose="020B0609020000020004" pitchFamily="49" charset="0"/>
              </a:rPr>
              <a:t>#include</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Header.h</a:t>
            </a:r>
            <a:r>
              <a:rPr lang="en-US" sz="1800" dirty="0">
                <a:solidFill>
                  <a:srgbClr val="A31515"/>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std;</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main()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obj1, obj2, obj3, obj4;</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obj1.set_marks();</a:t>
            </a:r>
          </a:p>
          <a:p>
            <a:pPr marL="0" indent="0">
              <a:buNone/>
            </a:pPr>
            <a:r>
              <a:rPr lang="en-US" sz="1800" dirty="0">
                <a:solidFill>
                  <a:srgbClr val="000000"/>
                </a:solidFill>
                <a:latin typeface="Cascadia Mono" panose="020B0609020000020004" pitchFamily="49" charset="0"/>
              </a:rPr>
              <a:t>obj2.set_marks();</a:t>
            </a:r>
          </a:p>
          <a:p>
            <a:pPr marL="0" indent="0">
              <a:buNone/>
            </a:pPr>
            <a:r>
              <a:rPr lang="en-US" sz="1800" dirty="0">
                <a:solidFill>
                  <a:srgbClr val="000000"/>
                </a:solidFill>
                <a:latin typeface="Cascadia Mono" panose="020B0609020000020004" pitchFamily="49" charset="0"/>
              </a:rPr>
              <a:t>obj3.set_marks();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p:txBody>
      </p:sp>
      <p:sp>
        <p:nvSpPr>
          <p:cNvPr id="4" name="Content Placeholder 2">
            <a:extLst>
              <a:ext uri="{FF2B5EF4-FFF2-40B4-BE49-F238E27FC236}">
                <a16:creationId xmlns:a16="http://schemas.microsoft.com/office/drawing/2014/main" id="{C9D4CE1E-53E2-FABE-1A4E-012AD2F6D630}"/>
              </a:ext>
            </a:extLst>
          </p:cNvPr>
          <p:cNvSpPr txBox="1">
            <a:spLocks/>
          </p:cNvSpPr>
          <p:nvPr/>
        </p:nvSpPr>
        <p:spPr>
          <a:xfrm>
            <a:off x="5352596"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00000"/>
                </a:solidFill>
                <a:latin typeface="Cascadia Mono" panose="020B0609020000020004" pitchFamily="49" charset="0"/>
              </a:rPr>
              <a:t>obj1.display();</a:t>
            </a:r>
          </a:p>
          <a:p>
            <a:pPr marL="0" indent="0">
              <a:buNone/>
            </a:pPr>
            <a:r>
              <a:rPr lang="en-US" sz="1800" dirty="0">
                <a:solidFill>
                  <a:srgbClr val="000000"/>
                </a:solidFill>
                <a:latin typeface="Cascadia Mono" panose="020B0609020000020004" pitchFamily="49" charset="0"/>
              </a:rPr>
              <a:t>obj2.display();</a:t>
            </a:r>
          </a:p>
          <a:p>
            <a:pPr marL="0" indent="0">
              <a:buNone/>
            </a:pPr>
            <a:r>
              <a:rPr lang="en-US" sz="1800" dirty="0">
                <a:solidFill>
                  <a:srgbClr val="000000"/>
                </a:solidFill>
                <a:latin typeface="Cascadia Mono" panose="020B0609020000020004" pitchFamily="49" charset="0"/>
              </a:rPr>
              <a:t>obj3.display();</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a:t>
            </a:r>
            <a:r>
              <a:rPr lang="en-US" sz="1800" dirty="0">
                <a:solidFill>
                  <a:srgbClr val="008080"/>
                </a:solidFill>
                <a:latin typeface="Cascadia Mono" panose="020B0609020000020004" pitchFamily="49" charset="0"/>
              </a:rPr>
              <a:t>&lt;&lt;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system(</a:t>
            </a:r>
            <a:r>
              <a:rPr lang="en-US" sz="1800" dirty="0">
                <a:solidFill>
                  <a:srgbClr val="A31515"/>
                </a:solidFill>
                <a:latin typeface="Cascadia Mono" panose="020B0609020000020004" pitchFamily="49" charset="0"/>
              </a:rPr>
              <a:t>"pause"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101885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of the following program</a:t>
            </a:r>
          </a:p>
        </p:txBody>
      </p:sp>
      <p:pic>
        <p:nvPicPr>
          <p:cNvPr id="5" name="Picture 4">
            <a:extLst>
              <a:ext uri="{FF2B5EF4-FFF2-40B4-BE49-F238E27FC236}">
                <a16:creationId xmlns:a16="http://schemas.microsoft.com/office/drawing/2014/main" id="{1FFA75D0-B98B-A174-527D-E0861654C510}"/>
              </a:ext>
            </a:extLst>
          </p:cNvPr>
          <p:cNvPicPr>
            <a:picLocks noChangeAspect="1"/>
          </p:cNvPicPr>
          <p:nvPr/>
        </p:nvPicPr>
        <p:blipFill>
          <a:blip r:embed="rId2"/>
          <a:stretch>
            <a:fillRect/>
          </a:stretch>
        </p:blipFill>
        <p:spPr>
          <a:xfrm>
            <a:off x="2350270" y="1373981"/>
            <a:ext cx="7491460" cy="5118894"/>
          </a:xfrm>
          <a:prstGeom prst="rect">
            <a:avLst/>
          </a:prstGeom>
        </p:spPr>
      </p:pic>
    </p:spTree>
    <p:extLst>
      <p:ext uri="{BB962C8B-B14F-4D97-AF65-F5344CB8AC3E}">
        <p14:creationId xmlns:p14="http://schemas.microsoft.com/office/powerpoint/2010/main" val="1939388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2572</TotalTime>
  <Words>3042</Words>
  <Application>Microsoft Office PowerPoint</Application>
  <PresentationFormat>Widescreen</PresentationFormat>
  <Paragraphs>603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Cascadia Mono</vt:lpstr>
      <vt:lpstr>Times New Roman</vt:lpstr>
      <vt:lpstr>Office Theme</vt:lpstr>
      <vt:lpstr>Today’s Lecture</vt:lpstr>
      <vt:lpstr>Static Data Member</vt:lpstr>
      <vt:lpstr>Static Data Member</vt:lpstr>
      <vt:lpstr>Static Data Member</vt:lpstr>
      <vt:lpstr>Static Data Member(Example) (Header.h)</vt:lpstr>
      <vt:lpstr>Static Data Member(Source.cpp)</vt:lpstr>
      <vt:lpstr>Static Data Member(Example2) (Header.h)</vt:lpstr>
      <vt:lpstr>Static Data Member(Source.cpp)</vt:lpstr>
      <vt:lpstr>Output of the following program</vt:lpstr>
      <vt:lpstr>Static member functions</vt:lpstr>
      <vt:lpstr>Accessing Static Functions</vt:lpstr>
      <vt:lpstr>Static Member Function (Header.h)</vt:lpstr>
      <vt:lpstr>Static Data Function (Source.cpp)</vt:lpstr>
      <vt:lpstr>Friend function</vt:lpstr>
      <vt:lpstr>Syntax Friend function</vt:lpstr>
      <vt:lpstr>Friend Function (Header.h)</vt:lpstr>
      <vt:lpstr>Friend Function (Source.cpp)</vt:lpstr>
      <vt:lpstr>Class activity</vt:lpstr>
      <vt:lpstr>Friend function (Header.h)</vt:lpstr>
      <vt:lpstr>Friend function (Header.h)</vt:lpstr>
      <vt:lpstr>Friend function (Source.cpp)</vt:lpstr>
      <vt:lpstr>Friend function (Pointer id) (Header.h)</vt:lpstr>
      <vt:lpstr>Friend function (Header.h)</vt:lpstr>
      <vt:lpstr>Friend function (Source.cpp)</vt:lpstr>
      <vt:lpstr>Class activity</vt:lpstr>
      <vt:lpstr>Friend class</vt:lpstr>
      <vt:lpstr>Syntax Friend class</vt:lpstr>
      <vt:lpstr>Friend class (Header.h)</vt:lpstr>
      <vt:lpstr>Friend class (Source.cpp)</vt:lpstr>
      <vt:lpstr>Class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saira</dc:creator>
  <cp:lastModifiedBy>Umer Arshad</cp:lastModifiedBy>
  <cp:revision>313</cp:revision>
  <dcterms:created xsi:type="dcterms:W3CDTF">2019-10-04T14:25:31Z</dcterms:created>
  <dcterms:modified xsi:type="dcterms:W3CDTF">2022-12-07T03:52:54Z</dcterms:modified>
</cp:coreProperties>
</file>