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80" r:id="rId6"/>
    <p:sldId id="259" r:id="rId7"/>
    <p:sldId id="263" r:id="rId8"/>
    <p:sldId id="264" r:id="rId9"/>
    <p:sldId id="258" r:id="rId10"/>
    <p:sldId id="265" r:id="rId11"/>
    <p:sldId id="272" r:id="rId12"/>
    <p:sldId id="288" r:id="rId13"/>
    <p:sldId id="273" r:id="rId14"/>
    <p:sldId id="274" r:id="rId15"/>
    <p:sldId id="275" r:id="rId16"/>
    <p:sldId id="276" r:id="rId17"/>
    <p:sldId id="270" r:id="rId18"/>
    <p:sldId id="278" r:id="rId19"/>
    <p:sldId id="286" r:id="rId20"/>
    <p:sldId id="281" r:id="rId21"/>
    <p:sldId id="282" r:id="rId22"/>
    <p:sldId id="283" r:id="rId23"/>
    <p:sldId id="284" r:id="rId24"/>
  </p:sldIdLst>
  <p:sldSz cx="10801350" cy="5761038"/>
  <p:notesSz cx="6858000" cy="9144000"/>
  <p:defaultTextStyle>
    <a:defPPr>
      <a:defRPr lang="en-US"/>
    </a:defPPr>
    <a:lvl1pPr marL="0" algn="l" defTabSz="858156" rtl="0" eaLnBrk="1" latinLnBrk="0" hangingPunct="1">
      <a:defRPr sz="1600" kern="1200">
        <a:solidFill>
          <a:schemeClr val="tx1"/>
        </a:solidFill>
        <a:latin typeface="+mn-lt"/>
        <a:ea typeface="+mn-ea"/>
        <a:cs typeface="+mn-cs"/>
      </a:defRPr>
    </a:lvl1pPr>
    <a:lvl2pPr marL="429078" algn="l" defTabSz="858156" rtl="0" eaLnBrk="1" latinLnBrk="0" hangingPunct="1">
      <a:defRPr sz="1600" kern="1200">
        <a:solidFill>
          <a:schemeClr val="tx1"/>
        </a:solidFill>
        <a:latin typeface="+mn-lt"/>
        <a:ea typeface="+mn-ea"/>
        <a:cs typeface="+mn-cs"/>
      </a:defRPr>
    </a:lvl2pPr>
    <a:lvl3pPr marL="858156" algn="l" defTabSz="858156" rtl="0" eaLnBrk="1" latinLnBrk="0" hangingPunct="1">
      <a:defRPr sz="1600" kern="1200">
        <a:solidFill>
          <a:schemeClr val="tx1"/>
        </a:solidFill>
        <a:latin typeface="+mn-lt"/>
        <a:ea typeface="+mn-ea"/>
        <a:cs typeface="+mn-cs"/>
      </a:defRPr>
    </a:lvl3pPr>
    <a:lvl4pPr marL="1287232" algn="l" defTabSz="858156" rtl="0" eaLnBrk="1" latinLnBrk="0" hangingPunct="1">
      <a:defRPr sz="1600" kern="1200">
        <a:solidFill>
          <a:schemeClr val="tx1"/>
        </a:solidFill>
        <a:latin typeface="+mn-lt"/>
        <a:ea typeface="+mn-ea"/>
        <a:cs typeface="+mn-cs"/>
      </a:defRPr>
    </a:lvl4pPr>
    <a:lvl5pPr marL="1716311" algn="l" defTabSz="858156" rtl="0" eaLnBrk="1" latinLnBrk="0" hangingPunct="1">
      <a:defRPr sz="1600" kern="1200">
        <a:solidFill>
          <a:schemeClr val="tx1"/>
        </a:solidFill>
        <a:latin typeface="+mn-lt"/>
        <a:ea typeface="+mn-ea"/>
        <a:cs typeface="+mn-cs"/>
      </a:defRPr>
    </a:lvl5pPr>
    <a:lvl6pPr marL="2145387" algn="l" defTabSz="858156" rtl="0" eaLnBrk="1" latinLnBrk="0" hangingPunct="1">
      <a:defRPr sz="1600" kern="1200">
        <a:solidFill>
          <a:schemeClr val="tx1"/>
        </a:solidFill>
        <a:latin typeface="+mn-lt"/>
        <a:ea typeface="+mn-ea"/>
        <a:cs typeface="+mn-cs"/>
      </a:defRPr>
    </a:lvl6pPr>
    <a:lvl7pPr marL="2574465" algn="l" defTabSz="858156" rtl="0" eaLnBrk="1" latinLnBrk="0" hangingPunct="1">
      <a:defRPr sz="1600" kern="1200">
        <a:solidFill>
          <a:schemeClr val="tx1"/>
        </a:solidFill>
        <a:latin typeface="+mn-lt"/>
        <a:ea typeface="+mn-ea"/>
        <a:cs typeface="+mn-cs"/>
      </a:defRPr>
    </a:lvl7pPr>
    <a:lvl8pPr marL="3003543" algn="l" defTabSz="858156" rtl="0" eaLnBrk="1" latinLnBrk="0" hangingPunct="1">
      <a:defRPr sz="1600" kern="1200">
        <a:solidFill>
          <a:schemeClr val="tx1"/>
        </a:solidFill>
        <a:latin typeface="+mn-lt"/>
        <a:ea typeface="+mn-ea"/>
        <a:cs typeface="+mn-cs"/>
      </a:defRPr>
    </a:lvl8pPr>
    <a:lvl9pPr marL="3432620" algn="l" defTabSz="858156"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15">
          <p15:clr>
            <a:srgbClr val="A4A3A4"/>
          </p15:clr>
        </p15:guide>
        <p15:guide id="2"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1" autoAdjust="0"/>
    <p:restoredTop sz="84767" autoAdjust="0"/>
  </p:normalViewPr>
  <p:slideViewPr>
    <p:cSldViewPr>
      <p:cViewPr varScale="1">
        <p:scale>
          <a:sx n="102" d="100"/>
          <a:sy n="102" d="100"/>
        </p:scale>
        <p:origin x="-108" y="-222"/>
      </p:cViewPr>
      <p:guideLst>
        <p:guide orient="horz" pos="1815"/>
        <p:guide pos="3402"/>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42B090-6FA0-4FCE-BF00-FB855C2C75DB}" type="doc">
      <dgm:prSet loTypeId="urn:microsoft.com/office/officeart/2005/8/layout/hList1" loCatId="list" qsTypeId="urn:microsoft.com/office/officeart/2005/8/quickstyle/3d2#1" qsCatId="3D" csTypeId="urn:microsoft.com/office/officeart/2005/8/colors/accent5_2" csCatId="accent5" phldr="1"/>
      <dgm:spPr/>
      <dgm:t>
        <a:bodyPr/>
        <a:lstStyle/>
        <a:p>
          <a:endParaRPr lang="en-US"/>
        </a:p>
      </dgm:t>
    </dgm:pt>
    <dgm:pt modelId="{8450FA81-8B98-4E47-885B-E39A2A9D99FE}">
      <dgm:prSet phldrT="[Text]" custT="1"/>
      <dgm:spPr/>
      <dgm:t>
        <a:bodyPr/>
        <a:lstStyle/>
        <a:p>
          <a:r>
            <a:rPr lang="en-US" sz="2000" dirty="0"/>
            <a:t>Software Requirement</a:t>
          </a:r>
        </a:p>
      </dgm:t>
    </dgm:pt>
    <dgm:pt modelId="{A1C630A4-FE32-4FCF-8133-F81E95DA62AF}" type="parTrans" cxnId="{54B1BF93-9826-44E3-88FD-8494E84ED454}">
      <dgm:prSet/>
      <dgm:spPr/>
      <dgm:t>
        <a:bodyPr/>
        <a:lstStyle/>
        <a:p>
          <a:endParaRPr lang="en-US"/>
        </a:p>
      </dgm:t>
    </dgm:pt>
    <dgm:pt modelId="{F4EA1039-1425-4654-A0CC-44AA9E405F5E}" type="sibTrans" cxnId="{54B1BF93-9826-44E3-88FD-8494E84ED454}">
      <dgm:prSet/>
      <dgm:spPr/>
      <dgm:t>
        <a:bodyPr/>
        <a:lstStyle/>
        <a:p>
          <a:endParaRPr lang="en-US"/>
        </a:p>
      </dgm:t>
    </dgm:pt>
    <dgm:pt modelId="{54332D13-893E-4FD0-83BD-84F217DA965E}">
      <dgm:prSet phldrT="[Text]" custT="1"/>
      <dgm:spPr>
        <a:effectLst>
          <a:glow rad="101600">
            <a:schemeClr val="accent5">
              <a:satMod val="175000"/>
              <a:alpha val="40000"/>
            </a:schemeClr>
          </a:glow>
        </a:effectLst>
      </dgm:spPr>
      <dgm:t>
        <a:bodyPr/>
        <a:lstStyle/>
        <a:p>
          <a:pPr>
            <a:lnSpc>
              <a:spcPct val="150000"/>
            </a:lnSpc>
          </a:pPr>
          <a:r>
            <a:rPr lang="en-US" sz="2000" dirty="0"/>
            <a:t>OS                        : Windows 11</a:t>
          </a:r>
        </a:p>
      </dgm:t>
    </dgm:pt>
    <dgm:pt modelId="{BF5767C5-885D-4235-9E87-C550845C1304}" type="parTrans" cxnId="{ED1C4E62-1DC8-4ECA-8EC5-41C46A41A04F}">
      <dgm:prSet/>
      <dgm:spPr/>
      <dgm:t>
        <a:bodyPr/>
        <a:lstStyle/>
        <a:p>
          <a:endParaRPr lang="en-US"/>
        </a:p>
      </dgm:t>
    </dgm:pt>
    <dgm:pt modelId="{4C0EB2DC-2FDE-4ACB-8B3B-B69A7A026D86}" type="sibTrans" cxnId="{ED1C4E62-1DC8-4ECA-8EC5-41C46A41A04F}">
      <dgm:prSet/>
      <dgm:spPr/>
      <dgm:t>
        <a:bodyPr/>
        <a:lstStyle/>
        <a:p>
          <a:endParaRPr lang="en-US"/>
        </a:p>
      </dgm:t>
    </dgm:pt>
    <dgm:pt modelId="{00726526-CE70-4A8A-8091-6DAFF1115D18}">
      <dgm:prSet phldrT="[Text]" custT="1"/>
      <dgm:spPr>
        <a:effectLst>
          <a:glow rad="101600">
            <a:schemeClr val="accent5">
              <a:satMod val="175000"/>
              <a:alpha val="40000"/>
            </a:schemeClr>
          </a:glow>
        </a:effectLst>
      </dgm:spPr>
      <dgm:t>
        <a:bodyPr/>
        <a:lstStyle/>
        <a:p>
          <a:pPr>
            <a:lnSpc>
              <a:spcPct val="150000"/>
            </a:lnSpc>
          </a:pPr>
          <a:r>
            <a:rPr lang="en-US" sz="2000" dirty="0"/>
            <a:t>Tool/Software    : Python 3.10</a:t>
          </a:r>
        </a:p>
      </dgm:t>
    </dgm:pt>
    <dgm:pt modelId="{8B5A7EE1-6971-42E0-B6CB-F48F6D9C0B6D}" type="parTrans" cxnId="{E00E46D5-4CCD-42BF-8216-564326745EF8}">
      <dgm:prSet/>
      <dgm:spPr/>
      <dgm:t>
        <a:bodyPr/>
        <a:lstStyle/>
        <a:p>
          <a:endParaRPr lang="en-US"/>
        </a:p>
      </dgm:t>
    </dgm:pt>
    <dgm:pt modelId="{4FCA5902-B89B-4C5A-9133-A1577D7EB1E6}" type="sibTrans" cxnId="{E00E46D5-4CCD-42BF-8216-564326745EF8}">
      <dgm:prSet/>
      <dgm:spPr/>
      <dgm:t>
        <a:bodyPr/>
        <a:lstStyle/>
        <a:p>
          <a:endParaRPr lang="en-US"/>
        </a:p>
      </dgm:t>
    </dgm:pt>
    <dgm:pt modelId="{68C25CDC-19F5-4FCF-8E15-115037971334}">
      <dgm:prSet phldrT="[Text]" custT="1"/>
      <dgm:spPr/>
      <dgm:t>
        <a:bodyPr/>
        <a:lstStyle/>
        <a:p>
          <a:r>
            <a:rPr lang="en-US" sz="2000" dirty="0"/>
            <a:t>Hardware </a:t>
          </a:r>
        </a:p>
        <a:p>
          <a:r>
            <a:rPr lang="en-US" sz="2000" dirty="0"/>
            <a:t>Requirement</a:t>
          </a:r>
        </a:p>
      </dgm:t>
    </dgm:pt>
    <dgm:pt modelId="{00EE170D-5EF5-4136-B4C5-D935C3635260}" type="parTrans" cxnId="{6A2B02A0-ED44-4157-8983-287763796FFC}">
      <dgm:prSet/>
      <dgm:spPr/>
      <dgm:t>
        <a:bodyPr/>
        <a:lstStyle/>
        <a:p>
          <a:endParaRPr lang="en-US"/>
        </a:p>
      </dgm:t>
    </dgm:pt>
    <dgm:pt modelId="{7CDABC95-6921-4911-848C-C40EB6DB5C47}" type="sibTrans" cxnId="{6A2B02A0-ED44-4157-8983-287763796FFC}">
      <dgm:prSet/>
      <dgm:spPr/>
      <dgm:t>
        <a:bodyPr/>
        <a:lstStyle/>
        <a:p>
          <a:endParaRPr lang="en-US"/>
        </a:p>
      </dgm:t>
    </dgm:pt>
    <dgm:pt modelId="{ADDEC110-B04D-4000-B03B-9D70D3BB3CB6}">
      <dgm:prSet phldrT="[Text]" custT="1"/>
      <dgm:spPr>
        <a:effectLst/>
      </dgm:spPr>
      <dgm:t>
        <a:bodyPr/>
        <a:lstStyle/>
        <a:p>
          <a:pPr>
            <a:lnSpc>
              <a:spcPct val="150000"/>
            </a:lnSpc>
          </a:pPr>
          <a:r>
            <a:rPr lang="en-US" sz="2000" dirty="0"/>
            <a:t>Processor  : AMD Ryzen 5 - 2.30Ghz </a:t>
          </a:r>
        </a:p>
      </dgm:t>
    </dgm:pt>
    <dgm:pt modelId="{C150B0FE-B4AB-4C14-BC97-303B319C1A96}" type="parTrans" cxnId="{EBDE46F9-FB18-4D04-A066-4E985D02C8B9}">
      <dgm:prSet/>
      <dgm:spPr/>
      <dgm:t>
        <a:bodyPr/>
        <a:lstStyle/>
        <a:p>
          <a:endParaRPr lang="en-US"/>
        </a:p>
      </dgm:t>
    </dgm:pt>
    <dgm:pt modelId="{81ED949A-2651-444F-B737-DFE242E67E71}" type="sibTrans" cxnId="{EBDE46F9-FB18-4D04-A066-4E985D02C8B9}">
      <dgm:prSet/>
      <dgm:spPr/>
      <dgm:t>
        <a:bodyPr/>
        <a:lstStyle/>
        <a:p>
          <a:endParaRPr lang="en-US"/>
        </a:p>
      </dgm:t>
    </dgm:pt>
    <dgm:pt modelId="{D4DD7CE3-C489-457C-A0C7-1601FDEAE919}">
      <dgm:prSet phldrT="[Text]" custT="1"/>
      <dgm:spPr>
        <a:effectLst/>
      </dgm:spPr>
      <dgm:t>
        <a:bodyPr/>
        <a:lstStyle/>
        <a:p>
          <a:pPr>
            <a:lnSpc>
              <a:spcPct val="150000"/>
            </a:lnSpc>
          </a:pPr>
          <a:r>
            <a:rPr lang="en-US" sz="2000" dirty="0"/>
            <a:t>HDD            : 50 GB</a:t>
          </a:r>
        </a:p>
      </dgm:t>
    </dgm:pt>
    <dgm:pt modelId="{304DA4EE-2AB4-4B02-B9C5-0A747D061C89}" type="parTrans" cxnId="{4454486E-585A-460D-8644-C58F2995B9CC}">
      <dgm:prSet/>
      <dgm:spPr/>
      <dgm:t>
        <a:bodyPr/>
        <a:lstStyle/>
        <a:p>
          <a:endParaRPr lang="en-US"/>
        </a:p>
      </dgm:t>
    </dgm:pt>
    <dgm:pt modelId="{EE018D78-552D-440B-B51A-8DD268232FD3}" type="sibTrans" cxnId="{4454486E-585A-460D-8644-C58F2995B9CC}">
      <dgm:prSet/>
      <dgm:spPr/>
      <dgm:t>
        <a:bodyPr/>
        <a:lstStyle/>
        <a:p>
          <a:endParaRPr lang="en-US"/>
        </a:p>
      </dgm:t>
    </dgm:pt>
    <dgm:pt modelId="{B55B98A4-F95C-49C9-AF66-CFBB42B5F859}">
      <dgm:prSet phldrT="[Text]" custT="1"/>
      <dgm:spPr>
        <a:effectLst>
          <a:glow rad="101600">
            <a:schemeClr val="accent5">
              <a:satMod val="175000"/>
              <a:alpha val="40000"/>
            </a:schemeClr>
          </a:glow>
        </a:effectLst>
      </dgm:spPr>
      <dgm:t>
        <a:bodyPr/>
        <a:lstStyle/>
        <a:p>
          <a:pPr>
            <a:lnSpc>
              <a:spcPct val="150000"/>
            </a:lnSpc>
          </a:pPr>
          <a:r>
            <a:rPr lang="en-US" sz="2000" dirty="0"/>
            <a:t>Back End              : Spyder 5.4.1</a:t>
          </a:r>
        </a:p>
      </dgm:t>
    </dgm:pt>
    <dgm:pt modelId="{B7410445-33B7-48D3-9785-6F6245A4B472}" type="parTrans" cxnId="{45619AC4-4993-4F4A-8042-76282628E197}">
      <dgm:prSet/>
      <dgm:spPr/>
      <dgm:t>
        <a:bodyPr/>
        <a:lstStyle/>
        <a:p>
          <a:endParaRPr lang="en-US"/>
        </a:p>
      </dgm:t>
    </dgm:pt>
    <dgm:pt modelId="{C075ED69-728B-4856-9E34-26B165889E11}" type="sibTrans" cxnId="{45619AC4-4993-4F4A-8042-76282628E197}">
      <dgm:prSet/>
      <dgm:spPr/>
      <dgm:t>
        <a:bodyPr/>
        <a:lstStyle/>
        <a:p>
          <a:endParaRPr lang="en-US"/>
        </a:p>
      </dgm:t>
    </dgm:pt>
    <dgm:pt modelId="{AD4246BC-586D-4AA7-BAB3-52825EBB25E8}">
      <dgm:prSet phldrT="[Text]" custT="1"/>
      <dgm:spPr>
        <a:effectLst/>
      </dgm:spPr>
      <dgm:t>
        <a:bodyPr/>
        <a:lstStyle/>
        <a:p>
          <a:pPr>
            <a:lnSpc>
              <a:spcPct val="150000"/>
            </a:lnSpc>
          </a:pPr>
          <a:endParaRPr lang="en-US" sz="2000" dirty="0"/>
        </a:p>
      </dgm:t>
    </dgm:pt>
    <dgm:pt modelId="{0931E1EE-5262-48A0-BED9-4E5C82627E0B}" type="parTrans" cxnId="{0650EF5D-4FF9-45F3-B09B-42E5D5D6E7F4}">
      <dgm:prSet/>
      <dgm:spPr/>
      <dgm:t>
        <a:bodyPr/>
        <a:lstStyle/>
        <a:p>
          <a:endParaRPr lang="en-US"/>
        </a:p>
      </dgm:t>
    </dgm:pt>
    <dgm:pt modelId="{1677F228-2774-4BCE-AAFA-DD59AEE0D8B9}" type="sibTrans" cxnId="{0650EF5D-4FF9-45F3-B09B-42E5D5D6E7F4}">
      <dgm:prSet/>
      <dgm:spPr/>
      <dgm:t>
        <a:bodyPr/>
        <a:lstStyle/>
        <a:p>
          <a:endParaRPr lang="en-US"/>
        </a:p>
      </dgm:t>
    </dgm:pt>
    <dgm:pt modelId="{FA907007-CE4A-4525-97D0-3CB78F635FE3}">
      <dgm:prSet phldrT="[Text]" custT="1"/>
      <dgm:spPr>
        <a:effectLst/>
      </dgm:spPr>
      <dgm:t>
        <a:bodyPr/>
        <a:lstStyle/>
        <a:p>
          <a:pPr>
            <a:lnSpc>
              <a:spcPct val="150000"/>
            </a:lnSpc>
          </a:pPr>
          <a:r>
            <a:rPr lang="en-US" sz="2000" dirty="0"/>
            <a:t>RAM           : 8GB</a:t>
          </a:r>
        </a:p>
      </dgm:t>
    </dgm:pt>
    <dgm:pt modelId="{2B04D266-15F0-4DC1-A908-0431272EA919}" type="parTrans" cxnId="{B91B0D3B-30DD-4FF2-B9C8-C69124093BB6}">
      <dgm:prSet/>
      <dgm:spPr/>
      <dgm:t>
        <a:bodyPr/>
        <a:lstStyle/>
        <a:p>
          <a:endParaRPr lang="en-US"/>
        </a:p>
      </dgm:t>
    </dgm:pt>
    <dgm:pt modelId="{339A0754-8A61-46ED-A44B-1D5BD7934BD7}" type="sibTrans" cxnId="{B91B0D3B-30DD-4FF2-B9C8-C69124093BB6}">
      <dgm:prSet/>
      <dgm:spPr/>
      <dgm:t>
        <a:bodyPr/>
        <a:lstStyle/>
        <a:p>
          <a:endParaRPr lang="en-US"/>
        </a:p>
      </dgm:t>
    </dgm:pt>
    <dgm:pt modelId="{DC5A3273-7804-4619-BA53-8DF6DD083A2D}">
      <dgm:prSet phldrT="[Text]" custT="1"/>
      <dgm:spPr>
        <a:effectLst>
          <a:glow rad="101600">
            <a:schemeClr val="accent5">
              <a:satMod val="175000"/>
              <a:alpha val="40000"/>
            </a:schemeClr>
          </a:glow>
        </a:effectLst>
      </dgm:spPr>
      <dgm:t>
        <a:bodyPr/>
        <a:lstStyle/>
        <a:p>
          <a:pPr>
            <a:lnSpc>
              <a:spcPct val="150000"/>
            </a:lnSpc>
          </a:pPr>
          <a:r>
            <a:rPr lang="en-US" sz="2000" dirty="0"/>
            <a:t>Front End            : Python Anaconda Script 3</a:t>
          </a:r>
        </a:p>
      </dgm:t>
    </dgm:pt>
    <dgm:pt modelId="{760755F1-5812-4910-A793-9AAEBCB054CA}" type="sibTrans" cxnId="{0297B4BB-60C7-4644-8842-1529C44FBBF1}">
      <dgm:prSet/>
      <dgm:spPr/>
      <dgm:t>
        <a:bodyPr/>
        <a:lstStyle/>
        <a:p>
          <a:endParaRPr lang="en-US"/>
        </a:p>
      </dgm:t>
    </dgm:pt>
    <dgm:pt modelId="{065089D5-7FBF-4C1F-B52C-05611F12E716}" type="parTrans" cxnId="{0297B4BB-60C7-4644-8842-1529C44FBBF1}">
      <dgm:prSet/>
      <dgm:spPr/>
      <dgm:t>
        <a:bodyPr/>
        <a:lstStyle/>
        <a:p>
          <a:endParaRPr lang="en-US"/>
        </a:p>
      </dgm:t>
    </dgm:pt>
    <dgm:pt modelId="{FAC847D2-25BD-41A9-89F1-FC8B6E162A2A}" type="pres">
      <dgm:prSet presAssocID="{CC42B090-6FA0-4FCE-BF00-FB855C2C75DB}" presName="Name0" presStyleCnt="0">
        <dgm:presLayoutVars>
          <dgm:dir/>
          <dgm:animLvl val="lvl"/>
          <dgm:resizeHandles val="exact"/>
        </dgm:presLayoutVars>
      </dgm:prSet>
      <dgm:spPr/>
      <dgm:t>
        <a:bodyPr/>
        <a:lstStyle/>
        <a:p>
          <a:endParaRPr lang="en-US"/>
        </a:p>
      </dgm:t>
    </dgm:pt>
    <dgm:pt modelId="{9E328456-5F57-4C0C-AC7D-620E5C1B1F29}" type="pres">
      <dgm:prSet presAssocID="{8450FA81-8B98-4E47-885B-E39A2A9D99FE}" presName="composite" presStyleCnt="0"/>
      <dgm:spPr/>
    </dgm:pt>
    <dgm:pt modelId="{5987DCDE-002A-4655-8C3B-BBF38A061589}" type="pres">
      <dgm:prSet presAssocID="{8450FA81-8B98-4E47-885B-E39A2A9D99FE}" presName="parTx" presStyleLbl="alignNode1" presStyleIdx="0" presStyleCnt="2" custScaleX="47216">
        <dgm:presLayoutVars>
          <dgm:chMax val="0"/>
          <dgm:chPref val="0"/>
          <dgm:bulletEnabled val="1"/>
        </dgm:presLayoutVars>
      </dgm:prSet>
      <dgm:spPr/>
      <dgm:t>
        <a:bodyPr/>
        <a:lstStyle/>
        <a:p>
          <a:endParaRPr lang="en-US"/>
        </a:p>
      </dgm:t>
    </dgm:pt>
    <dgm:pt modelId="{009476F1-4361-42AD-B830-31C234BA4A9D}" type="pres">
      <dgm:prSet presAssocID="{8450FA81-8B98-4E47-885B-E39A2A9D99FE}" presName="desTx" presStyleLbl="alignAccFollowNode1" presStyleIdx="0" presStyleCnt="2" custScaleX="106816" custLinFactNeighborX="770" custLinFactNeighborY="-454">
        <dgm:presLayoutVars>
          <dgm:bulletEnabled val="1"/>
        </dgm:presLayoutVars>
      </dgm:prSet>
      <dgm:spPr/>
      <dgm:t>
        <a:bodyPr/>
        <a:lstStyle/>
        <a:p>
          <a:endParaRPr lang="en-US"/>
        </a:p>
      </dgm:t>
    </dgm:pt>
    <dgm:pt modelId="{1584DCCC-259C-4DDF-9741-0976F7E26F3C}" type="pres">
      <dgm:prSet presAssocID="{F4EA1039-1425-4654-A0CC-44AA9E405F5E}" presName="space" presStyleCnt="0"/>
      <dgm:spPr/>
    </dgm:pt>
    <dgm:pt modelId="{639EF80E-DBD2-48A0-8906-C2B9C8579FD0}" type="pres">
      <dgm:prSet presAssocID="{68C25CDC-19F5-4FCF-8E15-115037971334}" presName="composite" presStyleCnt="0"/>
      <dgm:spPr/>
    </dgm:pt>
    <dgm:pt modelId="{7D20562E-B547-4CCB-9420-87C41FF9F8D5}" type="pres">
      <dgm:prSet presAssocID="{68C25CDC-19F5-4FCF-8E15-115037971334}" presName="parTx" presStyleLbl="alignNode1" presStyleIdx="1" presStyleCnt="2" custScaleX="45426">
        <dgm:presLayoutVars>
          <dgm:chMax val="0"/>
          <dgm:chPref val="0"/>
          <dgm:bulletEnabled val="1"/>
        </dgm:presLayoutVars>
      </dgm:prSet>
      <dgm:spPr/>
      <dgm:t>
        <a:bodyPr/>
        <a:lstStyle/>
        <a:p>
          <a:endParaRPr lang="en-US"/>
        </a:p>
      </dgm:t>
    </dgm:pt>
    <dgm:pt modelId="{398004C7-D083-4B27-A422-D2615A6ED5AE}" type="pres">
      <dgm:prSet presAssocID="{68C25CDC-19F5-4FCF-8E15-115037971334}" presName="desTx" presStyleLbl="alignAccFollowNode1" presStyleIdx="1" presStyleCnt="2">
        <dgm:presLayoutVars>
          <dgm:bulletEnabled val="1"/>
        </dgm:presLayoutVars>
      </dgm:prSet>
      <dgm:spPr/>
      <dgm:t>
        <a:bodyPr/>
        <a:lstStyle/>
        <a:p>
          <a:endParaRPr lang="en-US"/>
        </a:p>
      </dgm:t>
    </dgm:pt>
  </dgm:ptLst>
  <dgm:cxnLst>
    <dgm:cxn modelId="{4A8DEAFC-7E2B-414E-A5C8-F3E9A84B099D}" type="presOf" srcId="{8450FA81-8B98-4E47-885B-E39A2A9D99FE}" destId="{5987DCDE-002A-4655-8C3B-BBF38A061589}" srcOrd="0" destOrd="0" presId="urn:microsoft.com/office/officeart/2005/8/layout/hList1"/>
    <dgm:cxn modelId="{BA966831-D474-4EAD-9D24-ABE39FB9A7BA}" type="presOf" srcId="{FA907007-CE4A-4525-97D0-3CB78F635FE3}" destId="{398004C7-D083-4B27-A422-D2615A6ED5AE}" srcOrd="0" destOrd="2" presId="urn:microsoft.com/office/officeart/2005/8/layout/hList1"/>
    <dgm:cxn modelId="{1DF979F0-7C8D-4352-8DCB-D7118E35634B}" type="presOf" srcId="{CC42B090-6FA0-4FCE-BF00-FB855C2C75DB}" destId="{FAC847D2-25BD-41A9-89F1-FC8B6E162A2A}" srcOrd="0" destOrd="0" presId="urn:microsoft.com/office/officeart/2005/8/layout/hList1"/>
    <dgm:cxn modelId="{1C6FD139-310A-4952-AFCF-AA3A31EE1F35}" type="presOf" srcId="{DC5A3273-7804-4619-BA53-8DF6DD083A2D}" destId="{009476F1-4361-42AD-B830-31C234BA4A9D}" srcOrd="0" destOrd="2" presId="urn:microsoft.com/office/officeart/2005/8/layout/hList1"/>
    <dgm:cxn modelId="{0650EF5D-4FF9-45F3-B09B-42E5D5D6E7F4}" srcId="{68C25CDC-19F5-4FCF-8E15-115037971334}" destId="{AD4246BC-586D-4AA7-BAB3-52825EBB25E8}" srcOrd="3" destOrd="0" parTransId="{0931E1EE-5262-48A0-BED9-4E5C82627E0B}" sibTransId="{1677F228-2774-4BCE-AAFA-DD59AEE0D8B9}"/>
    <dgm:cxn modelId="{BBC059A9-1864-4780-B0D3-0A0D0FDD8347}" type="presOf" srcId="{00726526-CE70-4A8A-8091-6DAFF1115D18}" destId="{009476F1-4361-42AD-B830-31C234BA4A9D}" srcOrd="0" destOrd="1" presId="urn:microsoft.com/office/officeart/2005/8/layout/hList1"/>
    <dgm:cxn modelId="{ED1C4E62-1DC8-4ECA-8EC5-41C46A41A04F}" srcId="{8450FA81-8B98-4E47-885B-E39A2A9D99FE}" destId="{54332D13-893E-4FD0-83BD-84F217DA965E}" srcOrd="0" destOrd="0" parTransId="{BF5767C5-885D-4235-9E87-C550845C1304}" sibTransId="{4C0EB2DC-2FDE-4ACB-8B3B-B69A7A026D86}"/>
    <dgm:cxn modelId="{EBDE46F9-FB18-4D04-A066-4E985D02C8B9}" srcId="{68C25CDC-19F5-4FCF-8E15-115037971334}" destId="{ADDEC110-B04D-4000-B03B-9D70D3BB3CB6}" srcOrd="0" destOrd="0" parTransId="{C150B0FE-B4AB-4C14-BC97-303B319C1A96}" sibTransId="{81ED949A-2651-444F-B737-DFE242E67E71}"/>
    <dgm:cxn modelId="{4D37B3B8-DC52-49FF-B42B-24C078E95E23}" type="presOf" srcId="{AD4246BC-586D-4AA7-BAB3-52825EBB25E8}" destId="{398004C7-D083-4B27-A422-D2615A6ED5AE}" srcOrd="0" destOrd="3" presId="urn:microsoft.com/office/officeart/2005/8/layout/hList1"/>
    <dgm:cxn modelId="{DC0C005E-03DB-4574-AC41-DEFB8AB0FDC9}" type="presOf" srcId="{B55B98A4-F95C-49C9-AF66-CFBB42B5F859}" destId="{009476F1-4361-42AD-B830-31C234BA4A9D}" srcOrd="0" destOrd="3" presId="urn:microsoft.com/office/officeart/2005/8/layout/hList1"/>
    <dgm:cxn modelId="{73E5D274-3BE6-4195-BEBD-E39280F3CDE5}" type="presOf" srcId="{54332D13-893E-4FD0-83BD-84F217DA965E}" destId="{009476F1-4361-42AD-B830-31C234BA4A9D}" srcOrd="0" destOrd="0" presId="urn:microsoft.com/office/officeart/2005/8/layout/hList1"/>
    <dgm:cxn modelId="{0297B4BB-60C7-4644-8842-1529C44FBBF1}" srcId="{8450FA81-8B98-4E47-885B-E39A2A9D99FE}" destId="{DC5A3273-7804-4619-BA53-8DF6DD083A2D}" srcOrd="2" destOrd="0" parTransId="{065089D5-7FBF-4C1F-B52C-05611F12E716}" sibTransId="{760755F1-5812-4910-A793-9AAEBCB054CA}"/>
    <dgm:cxn modelId="{6A2B02A0-ED44-4157-8983-287763796FFC}" srcId="{CC42B090-6FA0-4FCE-BF00-FB855C2C75DB}" destId="{68C25CDC-19F5-4FCF-8E15-115037971334}" srcOrd="1" destOrd="0" parTransId="{00EE170D-5EF5-4136-B4C5-D935C3635260}" sibTransId="{7CDABC95-6921-4911-848C-C40EB6DB5C47}"/>
    <dgm:cxn modelId="{B91B0D3B-30DD-4FF2-B9C8-C69124093BB6}" srcId="{68C25CDC-19F5-4FCF-8E15-115037971334}" destId="{FA907007-CE4A-4525-97D0-3CB78F635FE3}" srcOrd="2" destOrd="0" parTransId="{2B04D266-15F0-4DC1-A908-0431272EA919}" sibTransId="{339A0754-8A61-46ED-A44B-1D5BD7934BD7}"/>
    <dgm:cxn modelId="{4454486E-585A-460D-8644-C58F2995B9CC}" srcId="{68C25CDC-19F5-4FCF-8E15-115037971334}" destId="{D4DD7CE3-C489-457C-A0C7-1601FDEAE919}" srcOrd="1" destOrd="0" parTransId="{304DA4EE-2AB4-4B02-B9C5-0A747D061C89}" sibTransId="{EE018D78-552D-440B-B51A-8DD268232FD3}"/>
    <dgm:cxn modelId="{54B1BF93-9826-44E3-88FD-8494E84ED454}" srcId="{CC42B090-6FA0-4FCE-BF00-FB855C2C75DB}" destId="{8450FA81-8B98-4E47-885B-E39A2A9D99FE}" srcOrd="0" destOrd="0" parTransId="{A1C630A4-FE32-4FCF-8133-F81E95DA62AF}" sibTransId="{F4EA1039-1425-4654-A0CC-44AA9E405F5E}"/>
    <dgm:cxn modelId="{AC0ED98F-3011-418A-B258-AFB9A8034C62}" type="presOf" srcId="{D4DD7CE3-C489-457C-A0C7-1601FDEAE919}" destId="{398004C7-D083-4B27-A422-D2615A6ED5AE}" srcOrd="0" destOrd="1" presId="urn:microsoft.com/office/officeart/2005/8/layout/hList1"/>
    <dgm:cxn modelId="{D021467C-11E7-447F-8859-BC0C735C7A42}" type="presOf" srcId="{68C25CDC-19F5-4FCF-8E15-115037971334}" destId="{7D20562E-B547-4CCB-9420-87C41FF9F8D5}" srcOrd="0" destOrd="0" presId="urn:microsoft.com/office/officeart/2005/8/layout/hList1"/>
    <dgm:cxn modelId="{E00E46D5-4CCD-42BF-8216-564326745EF8}" srcId="{8450FA81-8B98-4E47-885B-E39A2A9D99FE}" destId="{00726526-CE70-4A8A-8091-6DAFF1115D18}" srcOrd="1" destOrd="0" parTransId="{8B5A7EE1-6971-42E0-B6CB-F48F6D9C0B6D}" sibTransId="{4FCA5902-B89B-4C5A-9133-A1577D7EB1E6}"/>
    <dgm:cxn modelId="{45619AC4-4993-4F4A-8042-76282628E197}" srcId="{8450FA81-8B98-4E47-885B-E39A2A9D99FE}" destId="{B55B98A4-F95C-49C9-AF66-CFBB42B5F859}" srcOrd="3" destOrd="0" parTransId="{B7410445-33B7-48D3-9785-6F6245A4B472}" sibTransId="{C075ED69-728B-4856-9E34-26B165889E11}"/>
    <dgm:cxn modelId="{A2842DEB-A4E1-4CBF-B7B3-640DF3F224B4}" type="presOf" srcId="{ADDEC110-B04D-4000-B03B-9D70D3BB3CB6}" destId="{398004C7-D083-4B27-A422-D2615A6ED5AE}" srcOrd="0" destOrd="0" presId="urn:microsoft.com/office/officeart/2005/8/layout/hList1"/>
    <dgm:cxn modelId="{0AFE22D7-C85C-433D-9858-3777A1341D73}" type="presParOf" srcId="{FAC847D2-25BD-41A9-89F1-FC8B6E162A2A}" destId="{9E328456-5F57-4C0C-AC7D-620E5C1B1F29}" srcOrd="0" destOrd="0" presId="urn:microsoft.com/office/officeart/2005/8/layout/hList1"/>
    <dgm:cxn modelId="{F57CD291-BCAE-488F-B2C6-4A4B15697623}" type="presParOf" srcId="{9E328456-5F57-4C0C-AC7D-620E5C1B1F29}" destId="{5987DCDE-002A-4655-8C3B-BBF38A061589}" srcOrd="0" destOrd="0" presId="urn:microsoft.com/office/officeart/2005/8/layout/hList1"/>
    <dgm:cxn modelId="{16096854-8327-4944-842E-52292B74BDDF}" type="presParOf" srcId="{9E328456-5F57-4C0C-AC7D-620E5C1B1F29}" destId="{009476F1-4361-42AD-B830-31C234BA4A9D}" srcOrd="1" destOrd="0" presId="urn:microsoft.com/office/officeart/2005/8/layout/hList1"/>
    <dgm:cxn modelId="{4086F218-6E37-4520-8AF3-BFB8A4A7FAA5}" type="presParOf" srcId="{FAC847D2-25BD-41A9-89F1-FC8B6E162A2A}" destId="{1584DCCC-259C-4DDF-9741-0976F7E26F3C}" srcOrd="1" destOrd="0" presId="urn:microsoft.com/office/officeart/2005/8/layout/hList1"/>
    <dgm:cxn modelId="{AC5960FD-890A-4678-B202-F5641755B962}" type="presParOf" srcId="{FAC847D2-25BD-41A9-89F1-FC8B6E162A2A}" destId="{639EF80E-DBD2-48A0-8906-C2B9C8579FD0}" srcOrd="2" destOrd="0" presId="urn:microsoft.com/office/officeart/2005/8/layout/hList1"/>
    <dgm:cxn modelId="{B6F15260-0F03-4AA3-9998-7B8CA72A3030}" type="presParOf" srcId="{639EF80E-DBD2-48A0-8906-C2B9C8579FD0}" destId="{7D20562E-B547-4CCB-9420-87C41FF9F8D5}" srcOrd="0" destOrd="0" presId="urn:microsoft.com/office/officeart/2005/8/layout/hList1"/>
    <dgm:cxn modelId="{CDBBED0F-37C6-4A78-832A-19D416E9C64D}" type="presParOf" srcId="{639EF80E-DBD2-48A0-8906-C2B9C8579FD0}" destId="{398004C7-D083-4B27-A422-D2615A6ED5AE}" srcOrd="1" destOrd="0" presId="urn:microsoft.com/office/officeart/2005/8/layout/hList1"/>
  </dgm:cxnLst>
  <dgm:bg/>
  <dgm:whole>
    <a:effectLst/>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7DCDE-002A-4655-8C3B-BBF38A061589}">
      <dsp:nvSpPr>
        <dsp:cNvPr id="0" name=""/>
        <dsp:cNvSpPr/>
      </dsp:nvSpPr>
      <dsp:spPr>
        <a:xfrm>
          <a:off x="1411023" y="12"/>
          <a:ext cx="2231483" cy="1584000"/>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Software Requirement</a:t>
          </a:r>
        </a:p>
      </dsp:txBody>
      <dsp:txXfrm>
        <a:off x="1411023" y="12"/>
        <a:ext cx="2231483" cy="1584000"/>
      </dsp:txXfrm>
    </dsp:sp>
    <dsp:sp modelId="{009476F1-4361-42AD-B830-31C234BA4A9D}">
      <dsp:nvSpPr>
        <dsp:cNvPr id="0" name=""/>
        <dsp:cNvSpPr/>
      </dsp:nvSpPr>
      <dsp:spPr>
        <a:xfrm>
          <a:off x="39031" y="1571674"/>
          <a:ext cx="5048250" cy="2717550"/>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a:glow rad="101600">
            <a:schemeClr val="accent5">
              <a:satMod val="175000"/>
              <a:alpha val="40000"/>
            </a:schemeClr>
          </a:glo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150000"/>
            </a:lnSpc>
            <a:spcBef>
              <a:spcPct val="0"/>
            </a:spcBef>
            <a:spcAft>
              <a:spcPct val="15000"/>
            </a:spcAft>
            <a:buChar char="•"/>
          </a:pPr>
          <a:r>
            <a:rPr lang="en-US" sz="2000" kern="1200" dirty="0"/>
            <a:t>OS                        : Windows 11</a:t>
          </a:r>
        </a:p>
        <a:p>
          <a:pPr marL="228600" lvl="1" indent="-228600" algn="l" defTabSz="889000">
            <a:lnSpc>
              <a:spcPct val="150000"/>
            </a:lnSpc>
            <a:spcBef>
              <a:spcPct val="0"/>
            </a:spcBef>
            <a:spcAft>
              <a:spcPct val="15000"/>
            </a:spcAft>
            <a:buChar char="•"/>
          </a:pPr>
          <a:r>
            <a:rPr lang="en-US" sz="2000" kern="1200" dirty="0"/>
            <a:t>Tool/Software    : Python 3.10</a:t>
          </a:r>
        </a:p>
        <a:p>
          <a:pPr marL="228600" lvl="1" indent="-228600" algn="l" defTabSz="889000">
            <a:lnSpc>
              <a:spcPct val="150000"/>
            </a:lnSpc>
            <a:spcBef>
              <a:spcPct val="0"/>
            </a:spcBef>
            <a:spcAft>
              <a:spcPct val="15000"/>
            </a:spcAft>
            <a:buChar char="•"/>
          </a:pPr>
          <a:r>
            <a:rPr lang="en-US" sz="2000" kern="1200" dirty="0"/>
            <a:t>Front End            : Python Anaconda Script 3</a:t>
          </a:r>
        </a:p>
        <a:p>
          <a:pPr marL="228600" lvl="1" indent="-228600" algn="l" defTabSz="889000">
            <a:lnSpc>
              <a:spcPct val="150000"/>
            </a:lnSpc>
            <a:spcBef>
              <a:spcPct val="0"/>
            </a:spcBef>
            <a:spcAft>
              <a:spcPct val="15000"/>
            </a:spcAft>
            <a:buChar char="•"/>
          </a:pPr>
          <a:r>
            <a:rPr lang="en-US" sz="2000" kern="1200" dirty="0"/>
            <a:t>Back End              : Spyder 5.4.1</a:t>
          </a:r>
        </a:p>
      </dsp:txBody>
      <dsp:txXfrm>
        <a:off x="39031" y="1571674"/>
        <a:ext cx="5048250" cy="2717550"/>
      </dsp:txXfrm>
    </dsp:sp>
    <dsp:sp modelId="{7D20562E-B547-4CCB-9420-87C41FF9F8D5}">
      <dsp:nvSpPr>
        <dsp:cNvPr id="0" name=""/>
        <dsp:cNvSpPr/>
      </dsp:nvSpPr>
      <dsp:spPr>
        <a:xfrm>
          <a:off x="7002162" y="12"/>
          <a:ext cx="2146886" cy="1584000"/>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Hardware </a:t>
          </a:r>
        </a:p>
        <a:p>
          <a:pPr marL="0" lvl="0" indent="0" algn="ctr" defTabSz="889000">
            <a:lnSpc>
              <a:spcPct val="90000"/>
            </a:lnSpc>
            <a:spcBef>
              <a:spcPct val="0"/>
            </a:spcBef>
            <a:spcAft>
              <a:spcPct val="35000"/>
            </a:spcAft>
            <a:buNone/>
          </a:pPr>
          <a:r>
            <a:rPr lang="en-US" sz="2000" kern="1200" dirty="0"/>
            <a:t>Requirement</a:t>
          </a:r>
        </a:p>
      </dsp:txBody>
      <dsp:txXfrm>
        <a:off x="7002162" y="12"/>
        <a:ext cx="2146886" cy="1584000"/>
      </dsp:txXfrm>
    </dsp:sp>
    <dsp:sp modelId="{398004C7-D083-4B27-A422-D2615A6ED5AE}">
      <dsp:nvSpPr>
        <dsp:cNvPr id="0" name=""/>
        <dsp:cNvSpPr/>
      </dsp:nvSpPr>
      <dsp:spPr>
        <a:xfrm>
          <a:off x="5712546" y="1584012"/>
          <a:ext cx="4726118" cy="2717550"/>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150000"/>
            </a:lnSpc>
            <a:spcBef>
              <a:spcPct val="0"/>
            </a:spcBef>
            <a:spcAft>
              <a:spcPct val="15000"/>
            </a:spcAft>
            <a:buChar char="•"/>
          </a:pPr>
          <a:r>
            <a:rPr lang="en-US" sz="2000" kern="1200" dirty="0"/>
            <a:t>Processor  : AMD Ryzen 5 - 2.30Ghz </a:t>
          </a:r>
        </a:p>
        <a:p>
          <a:pPr marL="228600" lvl="1" indent="-228600" algn="l" defTabSz="889000">
            <a:lnSpc>
              <a:spcPct val="150000"/>
            </a:lnSpc>
            <a:spcBef>
              <a:spcPct val="0"/>
            </a:spcBef>
            <a:spcAft>
              <a:spcPct val="15000"/>
            </a:spcAft>
            <a:buChar char="•"/>
          </a:pPr>
          <a:r>
            <a:rPr lang="en-US" sz="2000" kern="1200" dirty="0"/>
            <a:t>HDD            : 50 GB</a:t>
          </a:r>
        </a:p>
        <a:p>
          <a:pPr marL="228600" lvl="1" indent="-228600" algn="l" defTabSz="889000">
            <a:lnSpc>
              <a:spcPct val="150000"/>
            </a:lnSpc>
            <a:spcBef>
              <a:spcPct val="0"/>
            </a:spcBef>
            <a:spcAft>
              <a:spcPct val="15000"/>
            </a:spcAft>
            <a:buChar char="•"/>
          </a:pPr>
          <a:r>
            <a:rPr lang="en-US" sz="2000" kern="1200" dirty="0"/>
            <a:t>RAM           : 8GB</a:t>
          </a:r>
        </a:p>
        <a:p>
          <a:pPr marL="228600" lvl="1" indent="-228600" algn="l" defTabSz="889000">
            <a:lnSpc>
              <a:spcPct val="150000"/>
            </a:lnSpc>
            <a:spcBef>
              <a:spcPct val="0"/>
            </a:spcBef>
            <a:spcAft>
              <a:spcPct val="15000"/>
            </a:spcAft>
            <a:buChar char="•"/>
          </a:pPr>
          <a:endParaRPr lang="en-US" sz="2000" kern="1200" dirty="0"/>
        </a:p>
      </dsp:txBody>
      <dsp:txXfrm>
        <a:off x="5712546" y="1584012"/>
        <a:ext cx="4726118" cy="271755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0101" y="1789663"/>
            <a:ext cx="9181148" cy="1234886"/>
          </a:xfrm>
        </p:spPr>
        <p:txBody>
          <a:bodyPr/>
          <a:lstStyle/>
          <a:p>
            <a:r>
              <a:rPr lang="en-US"/>
              <a:t>Click to edit Master title style</a:t>
            </a:r>
          </a:p>
        </p:txBody>
      </p:sp>
      <p:sp>
        <p:nvSpPr>
          <p:cNvPr id="3" name="Subtitle 2"/>
          <p:cNvSpPr>
            <a:spLocks noGrp="1"/>
          </p:cNvSpPr>
          <p:nvPr>
            <p:ph type="subTitle" idx="1"/>
          </p:nvPr>
        </p:nvSpPr>
        <p:spPr>
          <a:xfrm>
            <a:off x="1620207" y="3264589"/>
            <a:ext cx="7560945" cy="1472266"/>
          </a:xfrm>
        </p:spPr>
        <p:txBody>
          <a:bodyPr/>
          <a:lstStyle>
            <a:lvl1pPr marL="0" indent="0" algn="ctr">
              <a:buNone/>
              <a:defRPr>
                <a:solidFill>
                  <a:schemeClr val="tx1">
                    <a:tint val="75000"/>
                  </a:schemeClr>
                </a:solidFill>
              </a:defRPr>
            </a:lvl1pPr>
            <a:lvl2pPr marL="429078" indent="0" algn="ctr">
              <a:buNone/>
              <a:defRPr>
                <a:solidFill>
                  <a:schemeClr val="tx1">
                    <a:tint val="75000"/>
                  </a:schemeClr>
                </a:solidFill>
              </a:defRPr>
            </a:lvl2pPr>
            <a:lvl3pPr marL="858156" indent="0" algn="ctr">
              <a:buNone/>
              <a:defRPr>
                <a:solidFill>
                  <a:schemeClr val="tx1">
                    <a:tint val="75000"/>
                  </a:schemeClr>
                </a:solidFill>
              </a:defRPr>
            </a:lvl3pPr>
            <a:lvl4pPr marL="1287232" indent="0" algn="ctr">
              <a:buNone/>
              <a:defRPr>
                <a:solidFill>
                  <a:schemeClr val="tx1">
                    <a:tint val="75000"/>
                  </a:schemeClr>
                </a:solidFill>
              </a:defRPr>
            </a:lvl4pPr>
            <a:lvl5pPr marL="1716311" indent="0" algn="ctr">
              <a:buNone/>
              <a:defRPr>
                <a:solidFill>
                  <a:schemeClr val="tx1">
                    <a:tint val="75000"/>
                  </a:schemeClr>
                </a:solidFill>
              </a:defRPr>
            </a:lvl5pPr>
            <a:lvl6pPr marL="2145387" indent="0" algn="ctr">
              <a:buNone/>
              <a:defRPr>
                <a:solidFill>
                  <a:schemeClr val="tx1">
                    <a:tint val="75000"/>
                  </a:schemeClr>
                </a:solidFill>
              </a:defRPr>
            </a:lvl6pPr>
            <a:lvl7pPr marL="2574465" indent="0" algn="ctr">
              <a:buNone/>
              <a:defRPr>
                <a:solidFill>
                  <a:schemeClr val="tx1">
                    <a:tint val="75000"/>
                  </a:schemeClr>
                </a:solidFill>
              </a:defRPr>
            </a:lvl7pPr>
            <a:lvl8pPr marL="3003543" indent="0" algn="ctr">
              <a:buNone/>
              <a:defRPr>
                <a:solidFill>
                  <a:schemeClr val="tx1">
                    <a:tint val="75000"/>
                  </a:schemeClr>
                </a:solidFill>
              </a:defRPr>
            </a:lvl8pPr>
            <a:lvl9pPr marL="343262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11B2E3-4DCD-4AE0-BBA0-F0DBAF59CB20}"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C933D3-B122-4EA3-B204-7D3F9D750635}" type="slidenum">
              <a:rPr lang="en-US" smtClean="0"/>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11B2E3-4DCD-4AE0-BBA0-F0DBAF59CB20}"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C933D3-B122-4EA3-B204-7D3F9D750635}" type="slidenum">
              <a:rPr lang="en-US" smtClean="0"/>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0979" y="230718"/>
            <a:ext cx="2430304" cy="4915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0068" y="230718"/>
            <a:ext cx="7110888" cy="491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11B2E3-4DCD-4AE0-BBA0-F0DBAF59CB20}"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C933D3-B122-4EA3-B204-7D3F9D750635}" type="slidenum">
              <a:rPr lang="en-US" smtClean="0"/>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11B2E3-4DCD-4AE0-BBA0-F0DBAF59CB20}"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C933D3-B122-4EA3-B204-7D3F9D750635}" type="slidenum">
              <a:rPr lang="en-US" smtClean="0"/>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3232" y="3702005"/>
            <a:ext cx="9181148" cy="1144206"/>
          </a:xfrm>
        </p:spPr>
        <p:txBody>
          <a:bodyPr anchor="t"/>
          <a:lstStyle>
            <a:lvl1pPr algn="l">
              <a:defRPr sz="3800" b="1" cap="all"/>
            </a:lvl1pPr>
          </a:lstStyle>
          <a:p>
            <a:r>
              <a:rPr lang="en-US"/>
              <a:t>Click to edit Master title style</a:t>
            </a:r>
          </a:p>
        </p:txBody>
      </p:sp>
      <p:sp>
        <p:nvSpPr>
          <p:cNvPr id="3" name="Text Placeholder 2"/>
          <p:cNvSpPr>
            <a:spLocks noGrp="1"/>
          </p:cNvSpPr>
          <p:nvPr>
            <p:ph type="body" idx="1"/>
          </p:nvPr>
        </p:nvSpPr>
        <p:spPr>
          <a:xfrm>
            <a:off x="853232" y="2441779"/>
            <a:ext cx="9181148" cy="1260227"/>
          </a:xfrm>
        </p:spPr>
        <p:txBody>
          <a:bodyPr anchor="b"/>
          <a:lstStyle>
            <a:lvl1pPr marL="0" indent="0">
              <a:buNone/>
              <a:defRPr sz="1800">
                <a:solidFill>
                  <a:schemeClr val="tx1">
                    <a:tint val="75000"/>
                  </a:schemeClr>
                </a:solidFill>
              </a:defRPr>
            </a:lvl1pPr>
            <a:lvl2pPr marL="429078" indent="0">
              <a:buNone/>
              <a:defRPr sz="1600">
                <a:solidFill>
                  <a:schemeClr val="tx1">
                    <a:tint val="75000"/>
                  </a:schemeClr>
                </a:solidFill>
              </a:defRPr>
            </a:lvl2pPr>
            <a:lvl3pPr marL="858156" indent="0">
              <a:buNone/>
              <a:defRPr sz="1600">
                <a:solidFill>
                  <a:schemeClr val="tx1">
                    <a:tint val="75000"/>
                  </a:schemeClr>
                </a:solidFill>
              </a:defRPr>
            </a:lvl3pPr>
            <a:lvl4pPr marL="1287232" indent="0">
              <a:buNone/>
              <a:defRPr sz="1400">
                <a:solidFill>
                  <a:schemeClr val="tx1">
                    <a:tint val="75000"/>
                  </a:schemeClr>
                </a:solidFill>
              </a:defRPr>
            </a:lvl4pPr>
            <a:lvl5pPr marL="1716311" indent="0">
              <a:buNone/>
              <a:defRPr sz="1400">
                <a:solidFill>
                  <a:schemeClr val="tx1">
                    <a:tint val="75000"/>
                  </a:schemeClr>
                </a:solidFill>
              </a:defRPr>
            </a:lvl5pPr>
            <a:lvl6pPr marL="2145387" indent="0">
              <a:buNone/>
              <a:defRPr sz="1400">
                <a:solidFill>
                  <a:schemeClr val="tx1">
                    <a:tint val="75000"/>
                  </a:schemeClr>
                </a:solidFill>
              </a:defRPr>
            </a:lvl6pPr>
            <a:lvl7pPr marL="2574465" indent="0">
              <a:buNone/>
              <a:defRPr sz="1400">
                <a:solidFill>
                  <a:schemeClr val="tx1">
                    <a:tint val="75000"/>
                  </a:schemeClr>
                </a:solidFill>
              </a:defRPr>
            </a:lvl7pPr>
            <a:lvl8pPr marL="3003543" indent="0">
              <a:buNone/>
              <a:defRPr sz="1400">
                <a:solidFill>
                  <a:schemeClr val="tx1">
                    <a:tint val="75000"/>
                  </a:schemeClr>
                </a:solidFill>
              </a:defRPr>
            </a:lvl8pPr>
            <a:lvl9pPr marL="343262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11B2E3-4DCD-4AE0-BBA0-F0DBAF59CB20}"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C933D3-B122-4EA3-B204-7D3F9D750635}" type="slidenum">
              <a:rPr lang="en-US" smtClean="0"/>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0071" y="1344243"/>
            <a:ext cx="4770597" cy="3802020"/>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90691" y="1344243"/>
            <a:ext cx="4770597" cy="3802020"/>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11B2E3-4DCD-4AE0-BBA0-F0DBAF59CB20}" type="datetimeFigureOut">
              <a:rPr lang="en-US" smtClean="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C933D3-B122-4EA3-B204-7D3F9D750635}" type="slidenum">
              <a:rPr lang="en-US" smtClean="0"/>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0069" y="1289568"/>
            <a:ext cx="4772471" cy="537433"/>
          </a:xfrm>
        </p:spPr>
        <p:txBody>
          <a:bodyPr anchor="b"/>
          <a:lstStyle>
            <a:lvl1pPr marL="0" indent="0">
              <a:buNone/>
              <a:defRPr sz="2200" b="1"/>
            </a:lvl1pPr>
            <a:lvl2pPr marL="429078" indent="0">
              <a:buNone/>
              <a:defRPr sz="1800" b="1"/>
            </a:lvl2pPr>
            <a:lvl3pPr marL="858156" indent="0">
              <a:buNone/>
              <a:defRPr sz="1600" b="1"/>
            </a:lvl3pPr>
            <a:lvl4pPr marL="1287232" indent="0">
              <a:buNone/>
              <a:defRPr sz="1600" b="1"/>
            </a:lvl4pPr>
            <a:lvl5pPr marL="1716311" indent="0">
              <a:buNone/>
              <a:defRPr sz="1600" b="1"/>
            </a:lvl5pPr>
            <a:lvl6pPr marL="2145387" indent="0">
              <a:buNone/>
              <a:defRPr sz="1600" b="1"/>
            </a:lvl6pPr>
            <a:lvl7pPr marL="2574465" indent="0">
              <a:buNone/>
              <a:defRPr sz="1600" b="1"/>
            </a:lvl7pPr>
            <a:lvl8pPr marL="3003543" indent="0">
              <a:buNone/>
              <a:defRPr sz="1600" b="1"/>
            </a:lvl8pPr>
            <a:lvl9pPr marL="3432620" indent="0">
              <a:buNone/>
              <a:defRPr sz="1600" b="1"/>
            </a:lvl9pPr>
          </a:lstStyle>
          <a:p>
            <a:pPr lvl="0"/>
            <a:r>
              <a:rPr lang="en-US"/>
              <a:t>Click to edit Master text styles</a:t>
            </a:r>
          </a:p>
        </p:txBody>
      </p:sp>
      <p:sp>
        <p:nvSpPr>
          <p:cNvPr id="4" name="Content Placeholder 3"/>
          <p:cNvSpPr>
            <a:spLocks noGrp="1"/>
          </p:cNvSpPr>
          <p:nvPr>
            <p:ph sz="half" idx="2"/>
          </p:nvPr>
        </p:nvSpPr>
        <p:spPr>
          <a:xfrm>
            <a:off x="540069" y="1827003"/>
            <a:ext cx="4772471" cy="3319263"/>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86944" y="1289568"/>
            <a:ext cx="4774347" cy="537433"/>
          </a:xfrm>
        </p:spPr>
        <p:txBody>
          <a:bodyPr anchor="b"/>
          <a:lstStyle>
            <a:lvl1pPr marL="0" indent="0">
              <a:buNone/>
              <a:defRPr sz="2200" b="1"/>
            </a:lvl1pPr>
            <a:lvl2pPr marL="429078" indent="0">
              <a:buNone/>
              <a:defRPr sz="1800" b="1"/>
            </a:lvl2pPr>
            <a:lvl3pPr marL="858156" indent="0">
              <a:buNone/>
              <a:defRPr sz="1600" b="1"/>
            </a:lvl3pPr>
            <a:lvl4pPr marL="1287232" indent="0">
              <a:buNone/>
              <a:defRPr sz="1600" b="1"/>
            </a:lvl4pPr>
            <a:lvl5pPr marL="1716311" indent="0">
              <a:buNone/>
              <a:defRPr sz="1600" b="1"/>
            </a:lvl5pPr>
            <a:lvl6pPr marL="2145387" indent="0">
              <a:buNone/>
              <a:defRPr sz="1600" b="1"/>
            </a:lvl6pPr>
            <a:lvl7pPr marL="2574465" indent="0">
              <a:buNone/>
              <a:defRPr sz="1600" b="1"/>
            </a:lvl7pPr>
            <a:lvl8pPr marL="3003543" indent="0">
              <a:buNone/>
              <a:defRPr sz="1600" b="1"/>
            </a:lvl8pPr>
            <a:lvl9pPr marL="343262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486944" y="1827003"/>
            <a:ext cx="4774347" cy="3319263"/>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11B2E3-4DCD-4AE0-BBA0-F0DBAF59CB20}" type="datetimeFigureOut">
              <a:rPr lang="en-US" smtClean="0"/>
              <a:pPr/>
              <a:t>5/15/2023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5C933D3-B122-4EA3-B204-7D3F9D750635}" type="slidenum">
              <a:rPr lang="en-US" smtClean="0"/>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11B2E3-4DCD-4AE0-BBA0-F0DBAF59CB20}" type="datetimeFigureOut">
              <a:rPr lang="en-US" smtClean="0"/>
              <a:pPr/>
              <a:t>5/15/2023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5C933D3-B122-4EA3-B204-7D3F9D750635}" type="slidenum">
              <a:rPr lang="en-US" smtClean="0"/>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1B2E3-4DCD-4AE0-BBA0-F0DBAF59CB20}" type="datetimeFigureOut">
              <a:rPr lang="en-US" smtClean="0"/>
              <a:pPr/>
              <a:t>5/15/2023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5C933D3-B122-4EA3-B204-7D3F9D750635}" type="slidenum">
              <a:rPr lang="en-US" smtClean="0"/>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0072" y="229378"/>
            <a:ext cx="3553570" cy="976177"/>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4223033" y="229381"/>
            <a:ext cx="6038255" cy="4916887"/>
          </a:xfrm>
        </p:spPr>
        <p:txBody>
          <a:bodyPr/>
          <a:lstStyle>
            <a:lvl1pPr>
              <a:defRPr sz="31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0072" y="1205557"/>
            <a:ext cx="3553570" cy="3940710"/>
          </a:xfrm>
        </p:spPr>
        <p:txBody>
          <a:bodyPr/>
          <a:lstStyle>
            <a:lvl1pPr marL="0" indent="0">
              <a:buNone/>
              <a:defRPr sz="1400"/>
            </a:lvl1pPr>
            <a:lvl2pPr marL="429078" indent="0">
              <a:buNone/>
              <a:defRPr sz="1200"/>
            </a:lvl2pPr>
            <a:lvl3pPr marL="858156" indent="0">
              <a:buNone/>
              <a:defRPr sz="800"/>
            </a:lvl3pPr>
            <a:lvl4pPr marL="1287232" indent="0">
              <a:buNone/>
              <a:defRPr sz="800"/>
            </a:lvl4pPr>
            <a:lvl5pPr marL="1716311" indent="0">
              <a:buNone/>
              <a:defRPr sz="800"/>
            </a:lvl5pPr>
            <a:lvl6pPr marL="2145387" indent="0">
              <a:buNone/>
              <a:defRPr sz="800"/>
            </a:lvl6pPr>
            <a:lvl7pPr marL="2574465" indent="0">
              <a:buNone/>
              <a:defRPr sz="800"/>
            </a:lvl7pPr>
            <a:lvl8pPr marL="3003543" indent="0">
              <a:buNone/>
              <a:defRPr sz="800"/>
            </a:lvl8pPr>
            <a:lvl9pPr marL="343262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FE11B2E3-4DCD-4AE0-BBA0-F0DBAF59CB20}" type="datetimeFigureOut">
              <a:rPr lang="en-US" smtClean="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C933D3-B122-4EA3-B204-7D3F9D750635}" type="slidenum">
              <a:rPr lang="en-US" smtClean="0"/>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17139" y="4032731"/>
            <a:ext cx="6480810" cy="476086"/>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2117139" y="514758"/>
            <a:ext cx="6480810" cy="3456623"/>
          </a:xfrm>
        </p:spPr>
        <p:txBody>
          <a:bodyPr/>
          <a:lstStyle>
            <a:lvl1pPr marL="0" indent="0">
              <a:buNone/>
              <a:defRPr sz="3100"/>
            </a:lvl1pPr>
            <a:lvl2pPr marL="429078" indent="0">
              <a:buNone/>
              <a:defRPr sz="2600"/>
            </a:lvl2pPr>
            <a:lvl3pPr marL="858156" indent="0">
              <a:buNone/>
              <a:defRPr sz="2200"/>
            </a:lvl3pPr>
            <a:lvl4pPr marL="1287232" indent="0">
              <a:buNone/>
              <a:defRPr sz="1800"/>
            </a:lvl4pPr>
            <a:lvl5pPr marL="1716311" indent="0">
              <a:buNone/>
              <a:defRPr sz="1800"/>
            </a:lvl5pPr>
            <a:lvl6pPr marL="2145387" indent="0">
              <a:buNone/>
              <a:defRPr sz="1800"/>
            </a:lvl6pPr>
            <a:lvl7pPr marL="2574465" indent="0">
              <a:buNone/>
              <a:defRPr sz="1800"/>
            </a:lvl7pPr>
            <a:lvl8pPr marL="3003543" indent="0">
              <a:buNone/>
              <a:defRPr sz="1800"/>
            </a:lvl8pPr>
            <a:lvl9pPr marL="3432620" indent="0">
              <a:buNone/>
              <a:defRPr sz="1800"/>
            </a:lvl9pPr>
          </a:lstStyle>
          <a:p>
            <a:endParaRPr lang="en-US" dirty="0"/>
          </a:p>
        </p:txBody>
      </p:sp>
      <p:sp>
        <p:nvSpPr>
          <p:cNvPr id="4" name="Text Placeholder 3"/>
          <p:cNvSpPr>
            <a:spLocks noGrp="1"/>
          </p:cNvSpPr>
          <p:nvPr>
            <p:ph type="body" sz="half" idx="2"/>
          </p:nvPr>
        </p:nvSpPr>
        <p:spPr>
          <a:xfrm>
            <a:off x="2117139" y="4508816"/>
            <a:ext cx="6480810" cy="676123"/>
          </a:xfrm>
        </p:spPr>
        <p:txBody>
          <a:bodyPr/>
          <a:lstStyle>
            <a:lvl1pPr marL="0" indent="0">
              <a:buNone/>
              <a:defRPr sz="1400"/>
            </a:lvl1pPr>
            <a:lvl2pPr marL="429078" indent="0">
              <a:buNone/>
              <a:defRPr sz="1200"/>
            </a:lvl2pPr>
            <a:lvl3pPr marL="858156" indent="0">
              <a:buNone/>
              <a:defRPr sz="800"/>
            </a:lvl3pPr>
            <a:lvl4pPr marL="1287232" indent="0">
              <a:buNone/>
              <a:defRPr sz="800"/>
            </a:lvl4pPr>
            <a:lvl5pPr marL="1716311" indent="0">
              <a:buNone/>
              <a:defRPr sz="800"/>
            </a:lvl5pPr>
            <a:lvl6pPr marL="2145387" indent="0">
              <a:buNone/>
              <a:defRPr sz="800"/>
            </a:lvl6pPr>
            <a:lvl7pPr marL="2574465" indent="0">
              <a:buNone/>
              <a:defRPr sz="800"/>
            </a:lvl7pPr>
            <a:lvl8pPr marL="3003543" indent="0">
              <a:buNone/>
              <a:defRPr sz="800"/>
            </a:lvl8pPr>
            <a:lvl9pPr marL="343262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FE11B2E3-4DCD-4AE0-BBA0-F0DBAF59CB20}" type="datetimeFigureOut">
              <a:rPr lang="en-US" smtClean="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C933D3-B122-4EA3-B204-7D3F9D750635}" type="slidenum">
              <a:rPr lang="en-US" smtClean="0"/>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72" y="230713"/>
            <a:ext cx="9721215" cy="960174"/>
          </a:xfrm>
          <a:prstGeom prst="rect">
            <a:avLst/>
          </a:prstGeom>
        </p:spPr>
        <p:txBody>
          <a:bodyPr vert="horz" lIns="85816" tIns="42908" rIns="85816" bIns="42908" rtlCol="0" anchor="ctr">
            <a:normAutofit/>
          </a:bodyPr>
          <a:lstStyle/>
          <a:p>
            <a:r>
              <a:rPr lang="en-US"/>
              <a:t>Click to edit Master title style</a:t>
            </a:r>
          </a:p>
        </p:txBody>
      </p:sp>
      <p:sp>
        <p:nvSpPr>
          <p:cNvPr id="3" name="Text Placeholder 2"/>
          <p:cNvSpPr>
            <a:spLocks noGrp="1"/>
          </p:cNvSpPr>
          <p:nvPr>
            <p:ph type="body" idx="1"/>
          </p:nvPr>
        </p:nvSpPr>
        <p:spPr>
          <a:xfrm>
            <a:off x="540072" y="1344243"/>
            <a:ext cx="9721215" cy="3802020"/>
          </a:xfrm>
          <a:prstGeom prst="rect">
            <a:avLst/>
          </a:prstGeom>
        </p:spPr>
        <p:txBody>
          <a:bodyPr vert="horz" lIns="85816" tIns="42908" rIns="85816" bIns="4290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0068" y="5339639"/>
            <a:ext cx="2520315" cy="306720"/>
          </a:xfrm>
          <a:prstGeom prst="rect">
            <a:avLst/>
          </a:prstGeom>
        </p:spPr>
        <p:txBody>
          <a:bodyPr vert="horz" lIns="85816" tIns="42908" rIns="85816" bIns="42908" rtlCol="0" anchor="ctr"/>
          <a:lstStyle>
            <a:lvl1pPr algn="l">
              <a:defRPr sz="1200">
                <a:solidFill>
                  <a:schemeClr val="tx1">
                    <a:tint val="75000"/>
                  </a:schemeClr>
                </a:solidFill>
              </a:defRPr>
            </a:lvl1pPr>
          </a:lstStyle>
          <a:p>
            <a:fld id="{FE11B2E3-4DCD-4AE0-BBA0-F0DBAF59CB20}" type="datetimeFigureOut">
              <a:rPr lang="en-US" smtClean="0"/>
              <a:pPr/>
              <a:t>5/15/2023</a:t>
            </a:fld>
            <a:endParaRPr lang="en-US" dirty="0"/>
          </a:p>
        </p:txBody>
      </p:sp>
      <p:sp>
        <p:nvSpPr>
          <p:cNvPr id="5" name="Footer Placeholder 4"/>
          <p:cNvSpPr>
            <a:spLocks noGrp="1"/>
          </p:cNvSpPr>
          <p:nvPr>
            <p:ph type="ftr" sz="quarter" idx="3"/>
          </p:nvPr>
        </p:nvSpPr>
        <p:spPr>
          <a:xfrm>
            <a:off x="3690462" y="5339639"/>
            <a:ext cx="3420428" cy="306720"/>
          </a:xfrm>
          <a:prstGeom prst="rect">
            <a:avLst/>
          </a:prstGeom>
        </p:spPr>
        <p:txBody>
          <a:bodyPr vert="horz" lIns="85816" tIns="42908" rIns="85816" bIns="42908"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40972" y="5339639"/>
            <a:ext cx="2520315" cy="306720"/>
          </a:xfrm>
          <a:prstGeom prst="rect">
            <a:avLst/>
          </a:prstGeom>
        </p:spPr>
        <p:txBody>
          <a:bodyPr vert="horz" lIns="85816" tIns="42908" rIns="85816" bIns="42908" rtlCol="0" anchor="ctr"/>
          <a:lstStyle>
            <a:lvl1pPr algn="r">
              <a:defRPr sz="1200">
                <a:solidFill>
                  <a:schemeClr val="tx1">
                    <a:tint val="75000"/>
                  </a:schemeClr>
                </a:solidFill>
              </a:defRPr>
            </a:lvl1pPr>
          </a:lstStyle>
          <a:p>
            <a:fld id="{95C933D3-B122-4EA3-B204-7D3F9D7506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858156" rtl="0" eaLnBrk="1" latinLnBrk="0" hangingPunct="1">
        <a:spcBef>
          <a:spcPct val="0"/>
        </a:spcBef>
        <a:buNone/>
        <a:defRPr sz="4000" kern="1200">
          <a:solidFill>
            <a:schemeClr val="tx1"/>
          </a:solidFill>
          <a:latin typeface="+mj-lt"/>
          <a:ea typeface="+mj-ea"/>
          <a:cs typeface="+mj-cs"/>
        </a:defRPr>
      </a:lvl1pPr>
    </p:titleStyle>
    <p:bodyStyle>
      <a:lvl1pPr marL="321809" indent="-321809" algn="l" defTabSz="858156" rtl="0" eaLnBrk="1" latinLnBrk="0" hangingPunct="1">
        <a:spcBef>
          <a:spcPct val="20000"/>
        </a:spcBef>
        <a:buFont typeface="Arial" pitchFamily="34" charset="0"/>
        <a:buChar char="•"/>
        <a:defRPr sz="3100" kern="1200">
          <a:solidFill>
            <a:schemeClr val="tx1"/>
          </a:solidFill>
          <a:latin typeface="+mn-lt"/>
          <a:ea typeface="+mn-ea"/>
          <a:cs typeface="+mn-cs"/>
        </a:defRPr>
      </a:lvl1pPr>
      <a:lvl2pPr marL="697250" indent="-268174" algn="l" defTabSz="858156"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72694" indent="-214538" algn="l" defTabSz="858156"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501772" indent="-214538" algn="l" defTabSz="858156"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930847" indent="-214538" algn="l" defTabSz="858156"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59927" indent="-214538" algn="l" defTabSz="858156"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89005" indent="-214538" algn="l" defTabSz="858156"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218083" indent="-214538" algn="l" defTabSz="858156"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647159" indent="-214538" algn="l" defTabSz="858156"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58156" rtl="0" eaLnBrk="1" latinLnBrk="0" hangingPunct="1">
        <a:defRPr sz="1600" kern="1200">
          <a:solidFill>
            <a:schemeClr val="tx1"/>
          </a:solidFill>
          <a:latin typeface="+mn-lt"/>
          <a:ea typeface="+mn-ea"/>
          <a:cs typeface="+mn-cs"/>
        </a:defRPr>
      </a:lvl1pPr>
      <a:lvl2pPr marL="429078" algn="l" defTabSz="858156" rtl="0" eaLnBrk="1" latinLnBrk="0" hangingPunct="1">
        <a:defRPr sz="1600" kern="1200">
          <a:solidFill>
            <a:schemeClr val="tx1"/>
          </a:solidFill>
          <a:latin typeface="+mn-lt"/>
          <a:ea typeface="+mn-ea"/>
          <a:cs typeface="+mn-cs"/>
        </a:defRPr>
      </a:lvl2pPr>
      <a:lvl3pPr marL="858156" algn="l" defTabSz="858156" rtl="0" eaLnBrk="1" latinLnBrk="0" hangingPunct="1">
        <a:defRPr sz="1600" kern="1200">
          <a:solidFill>
            <a:schemeClr val="tx1"/>
          </a:solidFill>
          <a:latin typeface="+mn-lt"/>
          <a:ea typeface="+mn-ea"/>
          <a:cs typeface="+mn-cs"/>
        </a:defRPr>
      </a:lvl3pPr>
      <a:lvl4pPr marL="1287232" algn="l" defTabSz="858156" rtl="0" eaLnBrk="1" latinLnBrk="0" hangingPunct="1">
        <a:defRPr sz="1600" kern="1200">
          <a:solidFill>
            <a:schemeClr val="tx1"/>
          </a:solidFill>
          <a:latin typeface="+mn-lt"/>
          <a:ea typeface="+mn-ea"/>
          <a:cs typeface="+mn-cs"/>
        </a:defRPr>
      </a:lvl4pPr>
      <a:lvl5pPr marL="1716311" algn="l" defTabSz="858156" rtl="0" eaLnBrk="1" latinLnBrk="0" hangingPunct="1">
        <a:defRPr sz="1600" kern="1200">
          <a:solidFill>
            <a:schemeClr val="tx1"/>
          </a:solidFill>
          <a:latin typeface="+mn-lt"/>
          <a:ea typeface="+mn-ea"/>
          <a:cs typeface="+mn-cs"/>
        </a:defRPr>
      </a:lvl5pPr>
      <a:lvl6pPr marL="2145387" algn="l" defTabSz="858156" rtl="0" eaLnBrk="1" latinLnBrk="0" hangingPunct="1">
        <a:defRPr sz="1600" kern="1200">
          <a:solidFill>
            <a:schemeClr val="tx1"/>
          </a:solidFill>
          <a:latin typeface="+mn-lt"/>
          <a:ea typeface="+mn-ea"/>
          <a:cs typeface="+mn-cs"/>
        </a:defRPr>
      </a:lvl6pPr>
      <a:lvl7pPr marL="2574465" algn="l" defTabSz="858156" rtl="0" eaLnBrk="1" latinLnBrk="0" hangingPunct="1">
        <a:defRPr sz="1600" kern="1200">
          <a:solidFill>
            <a:schemeClr val="tx1"/>
          </a:solidFill>
          <a:latin typeface="+mn-lt"/>
          <a:ea typeface="+mn-ea"/>
          <a:cs typeface="+mn-cs"/>
        </a:defRPr>
      </a:lvl7pPr>
      <a:lvl8pPr marL="3003543" algn="l" defTabSz="858156" rtl="0" eaLnBrk="1" latinLnBrk="0" hangingPunct="1">
        <a:defRPr sz="1600" kern="1200">
          <a:solidFill>
            <a:schemeClr val="tx1"/>
          </a:solidFill>
          <a:latin typeface="+mn-lt"/>
          <a:ea typeface="+mn-ea"/>
          <a:cs typeface="+mn-cs"/>
        </a:defRPr>
      </a:lvl8pPr>
      <a:lvl9pPr marL="3432620" algn="l" defTabSz="858156"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32000">
              <a:srgbClr val="00B0F0"/>
            </a:gs>
            <a:gs pos="75000">
              <a:srgbClr val="0087E6"/>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p:nvSpPr>
        <p:spPr>
          <a:xfrm>
            <a:off x="295275" y="365919"/>
            <a:ext cx="9801841" cy="1933313"/>
          </a:xfrm>
          <a:prstGeom prst="rect">
            <a:avLst/>
          </a:prstGeom>
          <a:noFill/>
        </p:spPr>
        <p:txBody>
          <a:bodyPr wrap="none" lIns="85816" tIns="42908" rIns="85816" bIns="42908">
            <a:spAutoFit/>
          </a:bodyPr>
          <a:lstStyle/>
          <a:p>
            <a:pPr algn="ctr"/>
            <a:r>
              <a:rPr lang="en-US"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DEEP LEARNING-BASED VEHICLE BEHAVIOUR </a:t>
            </a:r>
          </a:p>
          <a:p>
            <a:pPr algn="ctr"/>
            <a:r>
              <a:rPr lang="en-US"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PREDICTION FOR AUTONOMOUS </a:t>
            </a:r>
          </a:p>
          <a:p>
            <a:pPr algn="ctr"/>
            <a:r>
              <a:rPr lang="en-US"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DRIVING APPLICATION</a:t>
            </a:r>
          </a:p>
        </p:txBody>
      </p:sp>
      <p:sp>
        <p:nvSpPr>
          <p:cNvPr id="9" name="Rectangle 8"/>
          <p:cNvSpPr/>
          <p:nvPr/>
        </p:nvSpPr>
        <p:spPr>
          <a:xfrm>
            <a:off x="5705475" y="4404519"/>
            <a:ext cx="5507739" cy="1102317"/>
          </a:xfrm>
          <a:prstGeom prst="rect">
            <a:avLst/>
          </a:prstGeom>
          <a:noFill/>
        </p:spPr>
        <p:txBody>
          <a:bodyPr wrap="square" lIns="85816" tIns="42908" rIns="85816" bIns="42908">
            <a:spAutoFit/>
          </a:bodyPr>
          <a:lstStyle/>
          <a:p>
            <a:pPr algn="ctr"/>
            <a:r>
              <a:rPr lang="en-US" sz="22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ELANGOVAN D             732519104006</a:t>
            </a:r>
          </a:p>
          <a:p>
            <a:pPr algn="ctr"/>
            <a:r>
              <a:rPr lang="en-US" sz="22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MONAL PRATHAP S    732519104018</a:t>
            </a:r>
          </a:p>
          <a:p>
            <a:pPr algn="ctr"/>
            <a:r>
              <a:rPr lang="en-US" sz="22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TAMIZHARASAN M     732519104029</a:t>
            </a:r>
          </a:p>
        </p:txBody>
      </p:sp>
      <p:sp>
        <p:nvSpPr>
          <p:cNvPr id="4" name="TextBox 3"/>
          <p:cNvSpPr txBox="1"/>
          <p:nvPr/>
        </p:nvSpPr>
        <p:spPr>
          <a:xfrm>
            <a:off x="142875" y="4404519"/>
            <a:ext cx="3429000" cy="769441"/>
          </a:xfrm>
          <a:prstGeom prst="rect">
            <a:avLst/>
          </a:prstGeom>
          <a:noFill/>
        </p:spPr>
        <p:txBody>
          <a:bodyPr wrap="square" rtlCol="0">
            <a:spAutoFit/>
          </a:bodyPr>
          <a:lstStyle/>
          <a:p>
            <a:pPr algn="ctr"/>
            <a:r>
              <a:rPr lang="en-US" sz="22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SUPERVISOR</a:t>
            </a:r>
          </a:p>
          <a:p>
            <a:r>
              <a:rPr lang="en-US" sz="22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DR.T.SENTHIL  </a:t>
            </a:r>
            <a:r>
              <a:rPr lang="en-US" sz="22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PRAKASH</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32000">
              <a:srgbClr val="00B0F0"/>
            </a:gs>
            <a:gs pos="75000">
              <a:srgbClr val="0087E6"/>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180027" y="345666"/>
            <a:ext cx="8461057" cy="718163"/>
          </a:xfrm>
          <a:prstGeom prst="rect">
            <a:avLst/>
          </a:prstGeom>
          <a:noFill/>
        </p:spPr>
        <p:txBody>
          <a:bodyPr wrap="square" lIns="101618" tIns="50809" rIns="101618" bIns="50809" rtlCol="0">
            <a:spAutoFit/>
          </a:bodyPr>
          <a:lstStyle/>
          <a:p>
            <a:r>
              <a:rPr lang="en-US"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PROPOSED SYSTEM PROBLEM</a:t>
            </a:r>
          </a:p>
        </p:txBody>
      </p:sp>
      <p:sp>
        <p:nvSpPr>
          <p:cNvPr id="4" name="TextBox 3"/>
          <p:cNvSpPr txBox="1"/>
          <p:nvPr/>
        </p:nvSpPr>
        <p:spPr>
          <a:xfrm>
            <a:off x="2160274" y="2017061"/>
            <a:ext cx="3510439" cy="348832"/>
          </a:xfrm>
          <a:prstGeom prst="rect">
            <a:avLst/>
          </a:prstGeom>
          <a:noFill/>
        </p:spPr>
        <p:txBody>
          <a:bodyPr wrap="square" lIns="101618" tIns="50809" rIns="101618" bIns="50809" rtlCol="0">
            <a:spAutoFit/>
          </a:bodyPr>
          <a:lstStyle/>
          <a:p>
            <a:endParaRPr lang="en-US" dirty="0"/>
          </a:p>
        </p:txBody>
      </p:sp>
      <p:sp>
        <p:nvSpPr>
          <p:cNvPr id="5" name="TextBox 4"/>
          <p:cNvSpPr txBox="1"/>
          <p:nvPr/>
        </p:nvSpPr>
        <p:spPr>
          <a:xfrm>
            <a:off x="676275" y="1966119"/>
            <a:ext cx="10351293" cy="2318602"/>
          </a:xfrm>
          <a:prstGeom prst="rect">
            <a:avLst/>
          </a:prstGeom>
          <a:noFill/>
        </p:spPr>
        <p:txBody>
          <a:bodyPr wrap="square" lIns="101618" tIns="50809" rIns="101618" bIns="50809" rtlCol="0">
            <a:spAutoFit/>
          </a:bodyPr>
          <a:lstStyle/>
          <a:p>
            <a:pPr>
              <a:lnSpc>
                <a:spcPct val="150000"/>
              </a:lnSpc>
              <a:buFont typeface="Wingdings" pitchFamily="2" charset="2"/>
              <a:buChar char="v"/>
            </a:pPr>
            <a:r>
              <a:rPr lang="en-IN"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Autonomous vehicles can partially observe the surrounding environment using their on-board sensors due to their limitations  (e.g., object occlusion, limited sensor range, and sensor noise)</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t>
            </a:r>
          </a:p>
          <a:p>
            <a:pPr>
              <a:lnSpc>
                <a:spcPct val="150000"/>
              </a:lnSpc>
              <a:buFont typeface="Wingdings" pitchFamily="2" charset="2"/>
              <a:buChar char="v"/>
            </a:pPr>
            <a:endPar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32000">
              <a:srgbClr val="00B0F0"/>
            </a:gs>
            <a:gs pos="75000">
              <a:srgbClr val="0087E6"/>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180027" y="345666"/>
            <a:ext cx="8461057" cy="718163"/>
          </a:xfrm>
          <a:prstGeom prst="rect">
            <a:avLst/>
          </a:prstGeom>
          <a:noFill/>
        </p:spPr>
        <p:txBody>
          <a:bodyPr wrap="square" lIns="101618" tIns="50809" rIns="101618" bIns="50809" rtlCol="0">
            <a:spAutoFit/>
          </a:bodyPr>
          <a:lstStyle/>
          <a:p>
            <a:r>
              <a:rPr lang="en-US"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PROPOSED SYSTEM ALGORITHM</a:t>
            </a:r>
          </a:p>
        </p:txBody>
      </p:sp>
      <p:sp>
        <p:nvSpPr>
          <p:cNvPr id="4" name="TextBox 3"/>
          <p:cNvSpPr txBox="1"/>
          <p:nvPr/>
        </p:nvSpPr>
        <p:spPr>
          <a:xfrm>
            <a:off x="2160274" y="2017061"/>
            <a:ext cx="3510439" cy="348832"/>
          </a:xfrm>
          <a:prstGeom prst="rect">
            <a:avLst/>
          </a:prstGeom>
          <a:noFill/>
        </p:spPr>
        <p:txBody>
          <a:bodyPr wrap="square" lIns="101618" tIns="50809" rIns="101618" bIns="50809" rtlCol="0">
            <a:spAutoFit/>
          </a:bodyPr>
          <a:lstStyle/>
          <a:p>
            <a:endParaRPr lang="en-US" dirty="0"/>
          </a:p>
        </p:txBody>
      </p:sp>
      <p:sp>
        <p:nvSpPr>
          <p:cNvPr id="5" name="TextBox 4"/>
          <p:cNvSpPr txBox="1"/>
          <p:nvPr/>
        </p:nvSpPr>
        <p:spPr>
          <a:xfrm>
            <a:off x="720155" y="1656383"/>
            <a:ext cx="9091137" cy="2261343"/>
          </a:xfrm>
          <a:prstGeom prst="rect">
            <a:avLst/>
          </a:prstGeom>
          <a:noFill/>
        </p:spPr>
        <p:txBody>
          <a:bodyPr wrap="square" lIns="101618" tIns="50809" rIns="101618" bIns="50809" rtlCol="0">
            <a:spAutoFit/>
          </a:bodyPr>
          <a:lstStyle/>
          <a:p>
            <a:pPr>
              <a:lnSpc>
                <a:spcPct val="150000"/>
              </a:lnSpc>
              <a:buFont typeface="Wingdings" pitchFamily="2" charset="2"/>
              <a:buChar char="v"/>
            </a:pP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An Algorithm is proposed in this project which is used to identify the appropriate shape. </a:t>
            </a:r>
            <a:endPar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a:lnSpc>
                <a:spcPct val="150000"/>
              </a:lnSpc>
              <a:buFont typeface="Wingdings" pitchFamily="2" charset="2"/>
              <a:buChar char="v"/>
            </a:pP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The </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proposed Algorithm holds Hough line transformation technique which is used to detect any shape. </a:t>
            </a:r>
            <a:endPar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32000">
              <a:srgbClr val="00B0F0"/>
            </a:gs>
            <a:gs pos="75000">
              <a:srgbClr val="0087E6"/>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180027" y="345666"/>
            <a:ext cx="8461057" cy="718163"/>
          </a:xfrm>
          <a:prstGeom prst="rect">
            <a:avLst/>
          </a:prstGeom>
          <a:noFill/>
        </p:spPr>
        <p:txBody>
          <a:bodyPr wrap="square" lIns="101618" tIns="50809" rIns="101618" bIns="50809" rtlCol="0">
            <a:spAutoFit/>
          </a:bodyPr>
          <a:lstStyle/>
          <a:p>
            <a:r>
              <a:rPr lang="en-US"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ADVANTAGES</a:t>
            </a:r>
          </a:p>
        </p:txBody>
      </p:sp>
      <p:sp>
        <p:nvSpPr>
          <p:cNvPr id="4" name="TextBox 3"/>
          <p:cNvSpPr txBox="1"/>
          <p:nvPr/>
        </p:nvSpPr>
        <p:spPr>
          <a:xfrm>
            <a:off x="2160274" y="2017061"/>
            <a:ext cx="3510439" cy="348832"/>
          </a:xfrm>
          <a:prstGeom prst="rect">
            <a:avLst/>
          </a:prstGeom>
          <a:noFill/>
        </p:spPr>
        <p:txBody>
          <a:bodyPr wrap="square" lIns="101618" tIns="50809" rIns="101618" bIns="50809" rtlCol="0">
            <a:spAutoFit/>
          </a:bodyPr>
          <a:lstStyle/>
          <a:p>
            <a:endParaRPr lang="en-US" dirty="0"/>
          </a:p>
        </p:txBody>
      </p:sp>
      <p:sp>
        <p:nvSpPr>
          <p:cNvPr id="5" name="TextBox 4"/>
          <p:cNvSpPr txBox="1"/>
          <p:nvPr/>
        </p:nvSpPr>
        <p:spPr>
          <a:xfrm>
            <a:off x="720155" y="1664067"/>
            <a:ext cx="9091137" cy="2815341"/>
          </a:xfrm>
          <a:prstGeom prst="rect">
            <a:avLst/>
          </a:prstGeom>
          <a:noFill/>
        </p:spPr>
        <p:txBody>
          <a:bodyPr wrap="square" lIns="101618" tIns="50809" rIns="101618" bIns="50809" rtlCol="0">
            <a:spAutoFit/>
          </a:bodyPr>
          <a:lstStyle/>
          <a:p>
            <a:pPr>
              <a:lnSpc>
                <a:spcPct val="150000"/>
              </a:lnSpc>
              <a:buFont typeface="Wingdings" pitchFamily="2" charset="2"/>
              <a:buChar char="v"/>
            </a:pP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we apply Fast Holographic </a:t>
            </a:r>
            <a:r>
              <a:rPr lang="en-US" sz="2400" b="1" dirty="0" err="1">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Deconvolution</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(F.H.D.) algorithm to make the edge detection more </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accurate. </a:t>
            </a:r>
          </a:p>
          <a:p>
            <a:pPr>
              <a:lnSpc>
                <a:spcPct val="150000"/>
              </a:lnSpc>
              <a:buFont typeface="Wingdings" pitchFamily="2" charset="2"/>
              <a:buChar char="v"/>
            </a:pPr>
            <a:endPar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a:lnSpc>
                <a:spcPct val="150000"/>
              </a:lnSpc>
              <a:buFont typeface="Wingdings" pitchFamily="2" charset="2"/>
              <a:buChar char="v"/>
            </a:pP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Then </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edged image sent to the line detector after detecting the edges which will produces a right and left lane boundary segment.</a:t>
            </a:r>
          </a:p>
        </p:txBody>
      </p:sp>
    </p:spTree>
    <p:extLst>
      <p:ext uri="{BB962C8B-B14F-4D97-AF65-F5344CB8AC3E}">
        <p14:creationId xmlns:p14="http://schemas.microsoft.com/office/powerpoint/2010/main" xmlns="" val="201361951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32000">
              <a:srgbClr val="00B0F0"/>
            </a:gs>
            <a:gs pos="75000">
              <a:srgbClr val="0087E6"/>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1080140" y="499295"/>
            <a:ext cx="5329765" cy="718163"/>
          </a:xfrm>
          <a:prstGeom prst="rect">
            <a:avLst/>
          </a:prstGeom>
          <a:noFill/>
        </p:spPr>
        <p:txBody>
          <a:bodyPr wrap="none" lIns="101618" tIns="50809" rIns="101618" bIns="50809" rtlCol="0">
            <a:spAutoFit/>
          </a:bodyPr>
          <a:lstStyle/>
          <a:p>
            <a:r>
              <a:rPr lang="en-US"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MODULES DESCRIPTION</a:t>
            </a:r>
          </a:p>
        </p:txBody>
      </p:sp>
      <p:sp>
        <p:nvSpPr>
          <p:cNvPr id="3" name="TextBox 2"/>
          <p:cNvSpPr txBox="1"/>
          <p:nvPr/>
        </p:nvSpPr>
        <p:spPr>
          <a:xfrm>
            <a:off x="1080139" y="1800399"/>
            <a:ext cx="9289087" cy="2287824"/>
          </a:xfrm>
          <a:prstGeom prst="rect">
            <a:avLst/>
          </a:prstGeom>
          <a:noFill/>
        </p:spPr>
        <p:txBody>
          <a:bodyPr wrap="square" lIns="101618" tIns="50809" rIns="101618" bIns="50809" rtlCol="0">
            <a:spAutoFit/>
          </a:bodyPr>
          <a:lstStyle/>
          <a:p>
            <a:pPr marL="514350" indent="-514350">
              <a:lnSpc>
                <a:spcPct val="150000"/>
              </a:lnSpc>
              <a:buFont typeface="+mj-lt"/>
              <a:buAutoNum type="arabicPeriod"/>
            </a:pPr>
            <a:r>
              <a:rPr lang="en-IN" sz="2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IMPORT </a:t>
            </a:r>
            <a:r>
              <a:rPr lang="en-IN"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DATASET</a:t>
            </a:r>
            <a:endParaRPr lang="en-US" sz="2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marL="514350" indent="-514350">
              <a:lnSpc>
                <a:spcPct val="150000"/>
              </a:lnSpc>
              <a:buFont typeface="+mj-lt"/>
              <a:buAutoNum type="arabicPeriod"/>
            </a:pPr>
            <a:r>
              <a:rPr lang="en-IN" sz="2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ROAD SURFACE AUTONOMOUS </a:t>
            </a:r>
          </a:p>
          <a:p>
            <a:pPr>
              <a:lnSpc>
                <a:spcPct val="150000"/>
              </a:lnSpc>
            </a:pPr>
            <a:r>
              <a:rPr lang="en-IN" sz="2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3.   </a:t>
            </a:r>
            <a:r>
              <a:rPr lang="en-US" sz="2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BEHAVIOR DETECTION</a:t>
            </a:r>
          </a:p>
          <a:p>
            <a:pPr marL="342900" indent="-342900">
              <a:buFont typeface="+mj-lt"/>
              <a:buAutoNum type="arabicPeriod"/>
            </a:pPr>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32000">
              <a:srgbClr val="00B0F0"/>
            </a:gs>
            <a:gs pos="75000">
              <a:srgbClr val="0087E6"/>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540069" y="345664"/>
            <a:ext cx="3913287" cy="718163"/>
          </a:xfrm>
          <a:prstGeom prst="rect">
            <a:avLst/>
          </a:prstGeom>
          <a:noFill/>
        </p:spPr>
        <p:txBody>
          <a:bodyPr wrap="none" lIns="101618" tIns="50809" rIns="101618" bIns="50809" rtlCol="0">
            <a:spAutoFit/>
          </a:bodyPr>
          <a:lstStyle/>
          <a:p>
            <a:r>
              <a:rPr lang="en-IN"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IMPORT DATASET</a:t>
            </a:r>
            <a:endParaRPr lang="en-US"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endParaRPr>
          </a:p>
        </p:txBody>
      </p:sp>
      <p:sp>
        <p:nvSpPr>
          <p:cNvPr id="3" name="TextBox 2"/>
          <p:cNvSpPr txBox="1"/>
          <p:nvPr/>
        </p:nvSpPr>
        <p:spPr>
          <a:xfrm>
            <a:off x="600075" y="1889919"/>
            <a:ext cx="9631712" cy="1764604"/>
          </a:xfrm>
          <a:prstGeom prst="rect">
            <a:avLst/>
          </a:prstGeom>
          <a:noFill/>
        </p:spPr>
        <p:txBody>
          <a:bodyPr wrap="none" lIns="101618" tIns="50809" rIns="101618" bIns="50809" rtlCol="0">
            <a:spAutoFit/>
          </a:bodyPr>
          <a:lstStyle/>
          <a:p>
            <a:pPr algn="just">
              <a:lnSpc>
                <a:spcPct val="150000"/>
              </a:lnSpc>
              <a:buFont typeface="Wingdings" pitchFamily="2" charset="2"/>
              <a:buChar char="v"/>
            </a:pP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The </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method for detecting the road </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boundary </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provides useful data at </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a:t>
            </a:r>
          </a:p>
          <a:p>
            <a:pPr algn="just">
              <a:lnSpc>
                <a:spcPct val="150000"/>
              </a:lnSpc>
            </a:pP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sufficiently high camera resolution </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in order </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to enable an adjustment of </a:t>
            </a:r>
            <a:endPar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algn="just">
              <a:lnSpc>
                <a:spcPct val="150000"/>
              </a:lnSpc>
            </a:pP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the </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steering angle by means of </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corresponding </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driving commands.</a:t>
            </a:r>
            <a:endParaRPr lang="en-US" sz="24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32000">
              <a:srgbClr val="00B0F0"/>
            </a:gs>
            <a:gs pos="75000">
              <a:srgbClr val="0087E6"/>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810103" y="422478"/>
            <a:ext cx="6871405" cy="718163"/>
          </a:xfrm>
          <a:prstGeom prst="rect">
            <a:avLst/>
          </a:prstGeom>
          <a:noFill/>
        </p:spPr>
        <p:txBody>
          <a:bodyPr wrap="none" lIns="101618" tIns="50809" rIns="101618" bIns="50809" rtlCol="0">
            <a:spAutoFit/>
          </a:bodyPr>
          <a:lstStyle/>
          <a:p>
            <a:pPr marL="0" lvl="2"/>
            <a:r>
              <a:rPr lang="en-IN"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ROAD SURFACE AUTONOMOUS</a:t>
            </a:r>
            <a:endParaRPr lang="en-US"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endParaRPr>
          </a:p>
        </p:txBody>
      </p:sp>
      <p:sp>
        <p:nvSpPr>
          <p:cNvPr id="3" name="TextBox 2"/>
          <p:cNvSpPr txBox="1"/>
          <p:nvPr/>
        </p:nvSpPr>
        <p:spPr>
          <a:xfrm>
            <a:off x="540068" y="1574689"/>
            <a:ext cx="9631204" cy="2815341"/>
          </a:xfrm>
          <a:prstGeom prst="rect">
            <a:avLst/>
          </a:prstGeom>
          <a:noFill/>
        </p:spPr>
        <p:txBody>
          <a:bodyPr wrap="square" lIns="101618" tIns="50809" rIns="101618" bIns="50809" rtlCol="0">
            <a:spAutoFit/>
          </a:bodyPr>
          <a:lstStyle/>
          <a:p>
            <a:pPr>
              <a:lnSpc>
                <a:spcPct val="150000"/>
              </a:lnSpc>
            </a:pP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The road surface can be comprised of light or dark pavements or combinations. An example of the variety of road, some roads shows a relatively simple scene with both solid line and dashed line lane markings. Lane position in this scene can be considered relatively easy because of the clearly defined markings and uniform road texture.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32000">
              <a:srgbClr val="00B0F0"/>
            </a:gs>
            <a:gs pos="75000">
              <a:srgbClr val="0087E6"/>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720090" y="345666"/>
            <a:ext cx="4957291" cy="930529"/>
          </a:xfrm>
          <a:prstGeom prst="rect">
            <a:avLst/>
          </a:prstGeom>
          <a:noFill/>
        </p:spPr>
        <p:txBody>
          <a:bodyPr wrap="none" lIns="101618" tIns="50809" rIns="101618" bIns="50809" rtlCol="0">
            <a:spAutoFit/>
          </a:bodyPr>
          <a:lstStyle/>
          <a:p>
            <a:pPr>
              <a:lnSpc>
                <a:spcPct val="150000"/>
              </a:lnSpc>
            </a:pPr>
            <a:r>
              <a:rPr lang="en-IN"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BEHAVIOR DETECTION</a:t>
            </a:r>
            <a:endParaRPr lang="en-US"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endParaRPr>
          </a:p>
        </p:txBody>
      </p:sp>
      <p:sp>
        <p:nvSpPr>
          <p:cNvPr id="3" name="TextBox 2"/>
          <p:cNvSpPr txBox="1"/>
          <p:nvPr/>
        </p:nvSpPr>
        <p:spPr>
          <a:xfrm>
            <a:off x="224163" y="1656383"/>
            <a:ext cx="10338700" cy="3426597"/>
          </a:xfrm>
          <a:prstGeom prst="rect">
            <a:avLst/>
          </a:prstGeom>
          <a:noFill/>
        </p:spPr>
        <p:txBody>
          <a:bodyPr wrap="none" lIns="101618" tIns="50809" rIns="101618" bIns="50809" rtlCol="0">
            <a:spAutoFit/>
          </a:bodyPr>
          <a:lstStyle/>
          <a:p>
            <a:pPr algn="just">
              <a:lnSpc>
                <a:spcPct val="150000"/>
              </a:lnSpc>
              <a:buFont typeface="Wingdings" pitchFamily="2" charset="2"/>
              <a:buChar char="v"/>
            </a:pP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Behavior detection is an important component of advanced driver assistance </a:t>
            </a:r>
          </a:p>
          <a:p>
            <a:pPr algn="just">
              <a:lnSpc>
                <a:spcPct val="150000"/>
              </a:lnSpc>
            </a:pP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systems (ADAS) and behavior of </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vehicles</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t>
            </a:r>
          </a:p>
          <a:p>
            <a:pPr algn="just">
              <a:lnSpc>
                <a:spcPct val="150000"/>
              </a:lnSpc>
              <a:buFont typeface="Wingdings" pitchFamily="2" charset="2"/>
              <a:buChar char="v"/>
            </a:pPr>
            <a:endPar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algn="just">
              <a:lnSpc>
                <a:spcPct val="150000"/>
              </a:lnSpc>
              <a:buFont typeface="Wingdings" pitchFamily="2" charset="2"/>
              <a:buChar char="v"/>
            </a:pP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The </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algorithms typically use a </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combination of </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computer vision techniques, </a:t>
            </a:r>
            <a:endPar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algn="just">
              <a:lnSpc>
                <a:spcPct val="150000"/>
              </a:lnSpc>
            </a:pP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such </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as edge detection, color filtering, and </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Hough </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transforms, to </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identify</a:t>
            </a:r>
          </a:p>
          <a:p>
            <a:pPr algn="just">
              <a:lnSpc>
                <a:spcPct val="150000"/>
              </a:lnSpc>
            </a:pP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and track the lane markings in a road </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scene.</a:t>
            </a:r>
            <a:endPar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32000">
              <a:srgbClr val="00B0F0"/>
            </a:gs>
            <a:gs pos="75000">
              <a:srgbClr val="0087E6"/>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270035" y="345666"/>
            <a:ext cx="7380922" cy="718163"/>
          </a:xfrm>
          <a:prstGeom prst="rect">
            <a:avLst/>
          </a:prstGeom>
          <a:noFill/>
        </p:spPr>
        <p:txBody>
          <a:bodyPr wrap="square" lIns="101618" tIns="50809" rIns="101618" bIns="50809" rtlCol="0">
            <a:spAutoFit/>
          </a:bodyPr>
          <a:lstStyle/>
          <a:p>
            <a:r>
              <a:rPr lang="en-US"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INPUT </a:t>
            </a:r>
          </a:p>
        </p:txBody>
      </p:sp>
      <p:pic>
        <p:nvPicPr>
          <p:cNvPr id="5" name="Picture 4">
            <a:extLst>
              <a:ext uri="{FF2B5EF4-FFF2-40B4-BE49-F238E27FC236}">
                <a16:creationId xmlns:a16="http://schemas.microsoft.com/office/drawing/2014/main" xmlns="" id="{D5264C2E-9F59-B6EC-067D-95A10343545D}"/>
              </a:ext>
            </a:extLst>
          </p:cNvPr>
          <p:cNvPicPr>
            <a:picLocks noChangeAspect="1"/>
          </p:cNvPicPr>
          <p:nvPr/>
        </p:nvPicPr>
        <p:blipFill>
          <a:blip r:embed="rId2"/>
          <a:stretch>
            <a:fillRect/>
          </a:stretch>
        </p:blipFill>
        <p:spPr>
          <a:xfrm>
            <a:off x="936179" y="1024107"/>
            <a:ext cx="7992888" cy="4459673"/>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32000">
              <a:srgbClr val="00B0F0"/>
            </a:gs>
            <a:gs pos="75000">
              <a:srgbClr val="0087E6"/>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270035" y="345666"/>
            <a:ext cx="7380922" cy="718163"/>
          </a:xfrm>
          <a:prstGeom prst="rect">
            <a:avLst/>
          </a:prstGeom>
          <a:noFill/>
        </p:spPr>
        <p:txBody>
          <a:bodyPr wrap="square" lIns="101618" tIns="50809" rIns="101618" bIns="50809" rtlCol="0">
            <a:spAutoFit/>
          </a:bodyPr>
          <a:lstStyle/>
          <a:p>
            <a:r>
              <a:rPr lang="en-US"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OUTPUT</a:t>
            </a:r>
          </a:p>
        </p:txBody>
      </p:sp>
      <p:pic>
        <p:nvPicPr>
          <p:cNvPr id="5" name="Picture 4">
            <a:extLst>
              <a:ext uri="{FF2B5EF4-FFF2-40B4-BE49-F238E27FC236}">
                <a16:creationId xmlns:a16="http://schemas.microsoft.com/office/drawing/2014/main" xmlns="" id="{2712E55E-EC66-B6B7-25D9-EBE4D9ADB0DC}"/>
              </a:ext>
            </a:extLst>
          </p:cNvPr>
          <p:cNvPicPr>
            <a:picLocks noChangeAspect="1"/>
          </p:cNvPicPr>
          <p:nvPr/>
        </p:nvPicPr>
        <p:blipFill>
          <a:blip r:embed="rId2"/>
          <a:stretch>
            <a:fillRect/>
          </a:stretch>
        </p:blipFill>
        <p:spPr>
          <a:xfrm>
            <a:off x="1152203" y="1063829"/>
            <a:ext cx="8099057" cy="4518910"/>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32000">
              <a:srgbClr val="00B0F0"/>
            </a:gs>
            <a:gs pos="75000">
              <a:srgbClr val="0087E6"/>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142875" y="38975"/>
            <a:ext cx="7380922" cy="718163"/>
          </a:xfrm>
          <a:prstGeom prst="rect">
            <a:avLst/>
          </a:prstGeom>
          <a:noFill/>
        </p:spPr>
        <p:txBody>
          <a:bodyPr wrap="square" lIns="101618" tIns="50809" rIns="101618" bIns="50809" rtlCol="0">
            <a:spAutoFit/>
          </a:bodyPr>
          <a:lstStyle/>
          <a:p>
            <a:r>
              <a:rPr lang="en-US"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OUTPUT-RESULT PAGE</a:t>
            </a:r>
          </a:p>
        </p:txBody>
      </p:sp>
      <p:pic>
        <p:nvPicPr>
          <p:cNvPr id="5" name="Picture 4">
            <a:extLst>
              <a:ext uri="{FF2B5EF4-FFF2-40B4-BE49-F238E27FC236}">
                <a16:creationId xmlns:a16="http://schemas.microsoft.com/office/drawing/2014/main" xmlns="" id="{7CE27302-A0CF-23E1-75D6-D781ABE1337F}"/>
              </a:ext>
            </a:extLst>
          </p:cNvPr>
          <p:cNvPicPr>
            <a:picLocks noChangeAspect="1"/>
          </p:cNvPicPr>
          <p:nvPr/>
        </p:nvPicPr>
        <p:blipFill>
          <a:blip r:embed="rId2"/>
          <a:stretch>
            <a:fillRect/>
          </a:stretch>
        </p:blipFill>
        <p:spPr>
          <a:xfrm>
            <a:off x="1008187" y="722368"/>
            <a:ext cx="8565266" cy="4779034"/>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32000">
              <a:srgbClr val="00B0F0"/>
            </a:gs>
            <a:gs pos="75000">
              <a:srgbClr val="0087E6"/>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1170151" y="1497872"/>
            <a:ext cx="8731091" cy="2589317"/>
          </a:xfrm>
          <a:prstGeom prst="rect">
            <a:avLst/>
          </a:prstGeom>
          <a:noFill/>
        </p:spPr>
        <p:txBody>
          <a:bodyPr wrap="square" lIns="101618" tIns="50809" rIns="101618" bIns="50809" rtlCol="0">
            <a:spAutoFit/>
          </a:bodyPr>
          <a:lstStyle/>
          <a:p>
            <a:pPr>
              <a:lnSpc>
                <a:spcPct val="150000"/>
              </a:lnSpc>
              <a:buFont typeface="Wingdings" pitchFamily="2" charset="2"/>
              <a:buChar char="v"/>
            </a:pPr>
            <a:r>
              <a:rPr lang="en-US" sz="22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The self-driving cars are also known as autonomous vehicles. This car </a:t>
            </a:r>
            <a:r>
              <a:rPr lang="en-US" sz="22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               has </a:t>
            </a:r>
            <a:r>
              <a:rPr lang="en-US" sz="22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the ability to sense around the environment. </a:t>
            </a:r>
            <a:endParaRPr lang="en-US" sz="22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endParaRPr>
          </a:p>
          <a:p>
            <a:pPr>
              <a:lnSpc>
                <a:spcPct val="150000"/>
              </a:lnSpc>
              <a:buFont typeface="Wingdings" pitchFamily="2" charset="2"/>
              <a:buChar char="v"/>
            </a:pPr>
            <a:endParaRPr lang="en-US" sz="22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endParaRPr>
          </a:p>
          <a:p>
            <a:pPr>
              <a:lnSpc>
                <a:spcPct val="150000"/>
              </a:lnSpc>
              <a:buFont typeface="Wingdings" pitchFamily="2" charset="2"/>
              <a:buChar char="v"/>
            </a:pPr>
            <a:r>
              <a:rPr lang="en-US" sz="22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These </a:t>
            </a:r>
            <a:r>
              <a:rPr lang="en-US" sz="22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sensed parameters are processed and according to it the different actuators in the car will work without any human involvement </a:t>
            </a:r>
            <a:r>
              <a:rPr lang="en-US" sz="22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a:t>
            </a:r>
          </a:p>
        </p:txBody>
      </p:sp>
      <p:sp>
        <p:nvSpPr>
          <p:cNvPr id="3" name="TextBox 2"/>
          <p:cNvSpPr txBox="1"/>
          <p:nvPr/>
        </p:nvSpPr>
        <p:spPr>
          <a:xfrm>
            <a:off x="720092" y="652923"/>
            <a:ext cx="2413646" cy="718163"/>
          </a:xfrm>
          <a:prstGeom prst="rect">
            <a:avLst/>
          </a:prstGeom>
          <a:noFill/>
        </p:spPr>
        <p:txBody>
          <a:bodyPr wrap="none" lIns="101618" tIns="50809" rIns="101618" bIns="50809" rtlCol="0">
            <a:spAutoFit/>
          </a:bodyPr>
          <a:lstStyle/>
          <a:p>
            <a:r>
              <a:rPr lang="en-US"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ABSTRACT</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32000">
              <a:srgbClr val="00B0F0"/>
            </a:gs>
            <a:gs pos="75000">
              <a:srgbClr val="0087E6"/>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270035" y="345666"/>
            <a:ext cx="7380922" cy="718163"/>
          </a:xfrm>
          <a:prstGeom prst="rect">
            <a:avLst/>
          </a:prstGeom>
          <a:noFill/>
        </p:spPr>
        <p:txBody>
          <a:bodyPr wrap="square" lIns="101618" tIns="50809" rIns="101618" bIns="50809" rtlCol="0">
            <a:spAutoFit/>
          </a:bodyPr>
          <a:lstStyle/>
          <a:p>
            <a:r>
              <a:rPr lang="en-US"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CONCLUSION</a:t>
            </a:r>
          </a:p>
        </p:txBody>
      </p:sp>
      <p:sp>
        <p:nvSpPr>
          <p:cNvPr id="3" name="TextBox 2"/>
          <p:cNvSpPr txBox="1"/>
          <p:nvPr/>
        </p:nvSpPr>
        <p:spPr>
          <a:xfrm>
            <a:off x="752475" y="1508919"/>
            <a:ext cx="9901238" cy="2815341"/>
          </a:xfrm>
          <a:prstGeom prst="rect">
            <a:avLst/>
          </a:prstGeom>
          <a:noFill/>
        </p:spPr>
        <p:txBody>
          <a:bodyPr wrap="square" lIns="101618" tIns="50809" rIns="101618" bIns="50809" rtlCol="0">
            <a:spAutoFit/>
          </a:bodyPr>
          <a:lstStyle/>
          <a:p>
            <a:pPr>
              <a:lnSpc>
                <a:spcPct val="150000"/>
              </a:lnSpc>
            </a:pP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Although deep learning-based behavior prediction solutions have shown promising performance, especially in complex driving scenarios, by utilizing sophisticated input representation and output type, there are several open challenges that need to be addressed to enable their adoption in autonomous driving applications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32000">
              <a:srgbClr val="00B0F0"/>
            </a:gs>
            <a:gs pos="75000">
              <a:srgbClr val="0087E6"/>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270035" y="345666"/>
            <a:ext cx="7380922" cy="718163"/>
          </a:xfrm>
          <a:prstGeom prst="rect">
            <a:avLst/>
          </a:prstGeom>
          <a:noFill/>
        </p:spPr>
        <p:txBody>
          <a:bodyPr wrap="square" lIns="101618" tIns="50809" rIns="101618" bIns="50809" rtlCol="0">
            <a:spAutoFit/>
          </a:bodyPr>
          <a:lstStyle/>
          <a:p>
            <a:r>
              <a:rPr lang="en-US"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FUTURE ENHANCMENT</a:t>
            </a:r>
          </a:p>
        </p:txBody>
      </p:sp>
      <p:sp>
        <p:nvSpPr>
          <p:cNvPr id="1025" name="Rectangle 1"/>
          <p:cNvSpPr>
            <a:spLocks noChangeArrowheads="1"/>
          </p:cNvSpPr>
          <p:nvPr/>
        </p:nvSpPr>
        <p:spPr bwMode="auto">
          <a:xfrm>
            <a:off x="241024" y="1728391"/>
            <a:ext cx="10809086" cy="2261343"/>
          </a:xfrm>
          <a:prstGeom prst="rect">
            <a:avLst/>
          </a:prstGeom>
          <a:noFill/>
          <a:ln w="9525">
            <a:noFill/>
            <a:miter lim="800000"/>
            <a:headEnd/>
            <a:tailEnd/>
          </a:ln>
          <a:effectLst/>
        </p:spPr>
        <p:txBody>
          <a:bodyPr vert="horz" wrap="none" lIns="101618" tIns="50809" rIns="101618" bIns="50809" numCol="1" anchor="ctr" anchorCtr="0" compatLnSpc="1">
            <a:prstTxWarp prst="textNoShape">
              <a:avLst/>
            </a:prstTxWarp>
            <a:spAutoFit/>
          </a:bodyPr>
          <a:lstStyle/>
          <a:p>
            <a:pPr algn="just">
              <a:lnSpc>
                <a:spcPct val="150000"/>
              </a:lnSpc>
            </a:pP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In addition to the vehicle’s states and scene information  which both are </a:t>
            </a:r>
          </a:p>
          <a:p>
            <a:pPr algn="just">
              <a:lnSpc>
                <a:spcPct val="150000"/>
              </a:lnSpc>
            </a:pP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usually considered in recent works,  Other visual and auditory data of vehicles, like </a:t>
            </a:r>
          </a:p>
          <a:p>
            <a:pPr algn="just">
              <a:lnSpc>
                <a:spcPct val="150000"/>
              </a:lnSpc>
            </a:pP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vehicle’s signaling lights and vehicle horn can also be used to infer about its future </a:t>
            </a:r>
          </a:p>
          <a:p>
            <a:pPr algn="just">
              <a:lnSpc>
                <a:spcPct val="150000"/>
              </a:lnSpc>
            </a:pP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behavior. </a:t>
            </a: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checkerboard(down)">
                                      <p:cBhvr>
                                        <p:cTn id="7" dur="500"/>
                                        <p:tgtEl>
                                          <p:spTgt spid="1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32000">
              <a:srgbClr val="00B0F0"/>
            </a:gs>
            <a:gs pos="75000">
              <a:srgbClr val="0087E6"/>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3" name="Rectangle 2"/>
          <p:cNvSpPr/>
          <p:nvPr/>
        </p:nvSpPr>
        <p:spPr>
          <a:xfrm>
            <a:off x="3495675" y="2042319"/>
            <a:ext cx="3506317" cy="1949270"/>
          </a:xfrm>
          <a:prstGeom prst="rect">
            <a:avLst/>
          </a:prstGeom>
          <a:noFill/>
        </p:spPr>
        <p:txBody>
          <a:bodyPr wrap="square" lIns="101618" tIns="50809" rIns="101618" bIns="50809">
            <a:spAutoFit/>
          </a:bodyPr>
          <a:lstStyle/>
          <a:p>
            <a:pPr algn="ctr"/>
            <a:r>
              <a:rPr lang="en-US" sz="6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QURIES…?</a:t>
            </a:r>
          </a:p>
          <a:p>
            <a:pPr algn="ctr"/>
            <a:endParaRPr lang="en-US" sz="6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70" decel="100000"/>
                                        <p:tgtEl>
                                          <p:spTgt spid="3"/>
                                        </p:tgtEl>
                                      </p:cBhvr>
                                    </p:animEffect>
                                    <p:animScale>
                                      <p:cBhvr>
                                        <p:cTn id="8" dur="770" decel="100000"/>
                                        <p:tgtEl>
                                          <p:spTgt spid="3"/>
                                        </p:tgtEl>
                                      </p:cBhvr>
                                      <p:from x="10000" y="10000"/>
                                      <p:to x="200000" y="450000"/>
                                    </p:animScale>
                                    <p:animScale>
                                      <p:cBhvr>
                                        <p:cTn id="9" dur="1230" accel="100000" fill="hold">
                                          <p:stCondLst>
                                            <p:cond delay="770"/>
                                          </p:stCondLst>
                                        </p:cTn>
                                        <p:tgtEl>
                                          <p:spTgt spid="3"/>
                                        </p:tgtEl>
                                      </p:cBhvr>
                                      <p:from x="200000" y="450000"/>
                                      <p:to x="100000" y="100000"/>
                                    </p:animScale>
                                    <p:set>
                                      <p:cBhvr>
                                        <p:cTn id="10" dur="770" fill="hold"/>
                                        <p:tgtEl>
                                          <p:spTgt spid="3"/>
                                        </p:tgtEl>
                                        <p:attrNameLst>
                                          <p:attrName>ppt_x</p:attrName>
                                        </p:attrNameLst>
                                      </p:cBhvr>
                                      <p:to>
                                        <p:strVal val="(0.5)"/>
                                      </p:to>
                                    </p:set>
                                    <p:anim from="(0.5)" to="(#ppt_x)" calcmode="lin" valueType="num">
                                      <p:cBhvr>
                                        <p:cTn id="11" dur="1230" accel="100000" fill="hold">
                                          <p:stCondLst>
                                            <p:cond delay="770"/>
                                          </p:stCondLst>
                                        </p:cTn>
                                        <p:tgtEl>
                                          <p:spTgt spid="3"/>
                                        </p:tgtEl>
                                        <p:attrNameLst>
                                          <p:attrName>ppt_x</p:attrName>
                                        </p:attrNameLst>
                                      </p:cBhvr>
                                    </p:anim>
                                    <p:set>
                                      <p:cBhvr>
                                        <p:cTn id="12" dur="770" fill="hold"/>
                                        <p:tgtEl>
                                          <p:spTgt spid="3"/>
                                        </p:tgtEl>
                                        <p:attrNameLst>
                                          <p:attrName>ppt_y</p:attrName>
                                        </p:attrNameLst>
                                      </p:cBhvr>
                                      <p:to>
                                        <p:strVal val="(#ppt_y+0.4)"/>
                                      </p:to>
                                    </p:set>
                                    <p:anim from="(#ppt_y+0.4)" to="(#ppt_y)" calcmode="lin" valueType="num">
                                      <p:cBhvr>
                                        <p:cTn id="13" dur="1230" accel="100000" fill="hold">
                                          <p:stCondLst>
                                            <p:cond delay="770"/>
                                          </p:stCondLst>
                                        </p:cTn>
                                        <p:tgtEl>
                                          <p:spTgt spid="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32000">
              <a:srgbClr val="00B0F0"/>
            </a:gs>
            <a:gs pos="75000">
              <a:srgbClr val="0087E6"/>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3" name="Rectangle 2"/>
          <p:cNvSpPr/>
          <p:nvPr/>
        </p:nvSpPr>
        <p:spPr>
          <a:xfrm>
            <a:off x="2581275" y="2347119"/>
            <a:ext cx="6588187" cy="1025940"/>
          </a:xfrm>
          <a:prstGeom prst="rect">
            <a:avLst/>
          </a:prstGeom>
          <a:noFill/>
        </p:spPr>
        <p:txBody>
          <a:bodyPr wrap="none" lIns="101618" tIns="50809" rIns="101618" bIns="50809">
            <a:spAutoFit/>
          </a:bodyPr>
          <a:lstStyle/>
          <a:p>
            <a:pPr algn="ctr"/>
            <a:r>
              <a:rPr lang="en-US" sz="6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THANK YOU...</a:t>
            </a:r>
            <a:r>
              <a:rPr lang="en-US" sz="6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sym typeface="Wingdings" pitchFamily="2" charset="2"/>
              </a:rPr>
              <a:t></a:t>
            </a:r>
            <a:endParaRPr lang="en-US" sz="6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5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3">
                                            <p:txEl>
                                              <p:pRg st="0" end="0"/>
                                            </p:txEl>
                                          </p:spTgt>
                                        </p:tgtEl>
                                        <p:attrNameLst>
                                          <p:attrName>ppt_w</p:attrName>
                                        </p:attrNameLst>
                                      </p:cBhvr>
                                    </p:anim>
                                    <p:anim by="(#ppt_w*0.50)" calcmode="lin" valueType="num">
                                      <p:cBhvr>
                                        <p:cTn id="8" dur="500" decel="50000" autoRev="1" fill="hold">
                                          <p:stCondLst>
                                            <p:cond delay="0"/>
                                          </p:stCondLst>
                                        </p:cTn>
                                        <p:tgtEl>
                                          <p:spTgt spid="3">
                                            <p:txEl>
                                              <p:pRg st="0" end="0"/>
                                            </p:txEl>
                                          </p:spTgt>
                                        </p:tgtEl>
                                        <p:attrNameLst>
                                          <p:attrName>ppt_x</p:attrName>
                                        </p:attrNameLst>
                                      </p:cBhvr>
                                    </p:anim>
                                    <p:anim from="(-#ppt_h/2)" to="(#ppt_y)" calcmode="lin" valueType="num">
                                      <p:cBhvr>
                                        <p:cTn id="9" dur="1000" fill="hold">
                                          <p:stCondLst>
                                            <p:cond delay="0"/>
                                          </p:stCondLst>
                                        </p:cTn>
                                        <p:tgtEl>
                                          <p:spTgt spid="3">
                                            <p:txEl>
                                              <p:pRg st="0" end="0"/>
                                            </p:txEl>
                                          </p:spTgt>
                                        </p:tgtEl>
                                        <p:attrNameLst>
                                          <p:attrName>ppt_y</p:attrName>
                                        </p:attrNameLst>
                                      </p:cBhvr>
                                    </p:anim>
                                    <p:animRot by="21600000">
                                      <p:cBhvr>
                                        <p:cTn id="10" dur="1000" fill="hold">
                                          <p:stCondLst>
                                            <p:cond delay="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32000">
              <a:srgbClr val="00B0F0"/>
            </a:gs>
            <a:gs pos="75000">
              <a:srgbClr val="0087E6"/>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450059" y="499295"/>
            <a:ext cx="5055266" cy="718163"/>
          </a:xfrm>
          <a:prstGeom prst="rect">
            <a:avLst/>
          </a:prstGeom>
          <a:noFill/>
        </p:spPr>
        <p:txBody>
          <a:bodyPr wrap="none" lIns="101618" tIns="50809" rIns="101618" bIns="50809" rtlCol="0">
            <a:spAutoFit/>
          </a:bodyPr>
          <a:lstStyle/>
          <a:p>
            <a:r>
              <a:rPr lang="en-US"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PROBLEM  STATEMENT</a:t>
            </a:r>
          </a:p>
        </p:txBody>
      </p:sp>
      <p:sp>
        <p:nvSpPr>
          <p:cNvPr id="3" name="TextBox 2"/>
          <p:cNvSpPr txBox="1"/>
          <p:nvPr/>
        </p:nvSpPr>
        <p:spPr>
          <a:xfrm>
            <a:off x="1057275" y="2042319"/>
            <a:ext cx="8952987" cy="4349927"/>
          </a:xfrm>
          <a:prstGeom prst="rect">
            <a:avLst/>
          </a:prstGeom>
          <a:noFill/>
        </p:spPr>
        <p:txBody>
          <a:bodyPr wrap="square" lIns="101618" tIns="50809" rIns="101618" bIns="50809" rtlCol="0">
            <a:spAutoFit/>
          </a:bodyPr>
          <a:lstStyle/>
          <a:p>
            <a:pPr>
              <a:lnSpc>
                <a:spcPct val="150000"/>
              </a:lnSpc>
            </a:pPr>
            <a:r>
              <a:rPr lang="en-IN"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Autonomous vehicles can partially observe the surrounding environment using their on-board sensors due to their limitations and the accuracy is really matter.</a:t>
            </a:r>
            <a:endPar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32000">
              <a:srgbClr val="00B0F0"/>
            </a:gs>
            <a:gs pos="75000">
              <a:srgbClr val="0087E6"/>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3343275" y="0"/>
            <a:ext cx="3627568" cy="718163"/>
          </a:xfrm>
          <a:prstGeom prst="rect">
            <a:avLst/>
          </a:prstGeom>
          <a:noFill/>
        </p:spPr>
        <p:txBody>
          <a:bodyPr wrap="none" lIns="101618" tIns="50809" rIns="101618" bIns="50809" rtlCol="0">
            <a:spAutoFit/>
          </a:bodyPr>
          <a:lstStyle/>
          <a:p>
            <a:r>
              <a:rPr lang="en-IN"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REQUIREMENTS</a:t>
            </a:r>
            <a:endParaRPr lang="en-US"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endParaRPr>
          </a:p>
        </p:txBody>
      </p:sp>
      <p:graphicFrame>
        <p:nvGraphicFramePr>
          <p:cNvPr id="4" name="Diagram 3"/>
          <p:cNvGraphicFramePr/>
          <p:nvPr/>
        </p:nvGraphicFramePr>
        <p:xfrm>
          <a:off x="180027" y="806546"/>
          <a:ext cx="10441305" cy="4301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32000">
              <a:srgbClr val="00B0F0"/>
            </a:gs>
            <a:gs pos="75000">
              <a:srgbClr val="0087E6"/>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270035" y="345666"/>
            <a:ext cx="7380922" cy="718163"/>
          </a:xfrm>
          <a:prstGeom prst="rect">
            <a:avLst/>
          </a:prstGeom>
          <a:noFill/>
        </p:spPr>
        <p:txBody>
          <a:bodyPr wrap="square" lIns="101618" tIns="50809" rIns="101618" bIns="50809" rtlCol="0">
            <a:spAutoFit/>
          </a:bodyPr>
          <a:lstStyle/>
          <a:p>
            <a:r>
              <a:rPr lang="en-US"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BASE project</a:t>
            </a:r>
          </a:p>
        </p:txBody>
      </p:sp>
      <p:sp>
        <p:nvSpPr>
          <p:cNvPr id="3" name="TextBox 2"/>
          <p:cNvSpPr txBox="1"/>
          <p:nvPr/>
        </p:nvSpPr>
        <p:spPr>
          <a:xfrm>
            <a:off x="981075" y="1508919"/>
            <a:ext cx="9448800" cy="2308324"/>
          </a:xfrm>
          <a:prstGeom prst="rect">
            <a:avLst/>
          </a:prstGeom>
          <a:noFill/>
        </p:spPr>
        <p:txBody>
          <a:bodyPr wrap="square" rtlCol="0">
            <a:spAutoFit/>
          </a:bodyPr>
          <a:lstStyle/>
          <a:p>
            <a:pPr>
              <a:lnSpc>
                <a:spcPct val="150000"/>
              </a:lnSpc>
            </a:pP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Deep Learning-Based Vehicle Behavior Prediction for Autonomous Driving Applications: A Review </a:t>
            </a:r>
            <a:r>
              <a:rPr lang="en-US" sz="2400" b="1" dirty="0" err="1">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Sajjad</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2400" b="1" dirty="0" err="1">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Mozaffari</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 Omar Y. Al-</a:t>
            </a:r>
            <a:r>
              <a:rPr lang="en-US" sz="2400" b="1" dirty="0" err="1">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Jarrah</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 </a:t>
            </a:r>
            <a:r>
              <a:rPr lang="en-US" sz="2400" b="1" dirty="0" err="1">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Mehrdad</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2400" b="1" dirty="0" err="1">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Dianati</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 Senior Member, IEEE, Paul Jennings, and </a:t>
            </a:r>
            <a:r>
              <a:rPr lang="en-US" sz="2400" b="1" dirty="0" err="1">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Alexandros</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Mouzakitis-2020</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32000">
              <a:srgbClr val="00B0F0"/>
            </a:gs>
            <a:gs pos="75000">
              <a:srgbClr val="0087E6"/>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630082" y="576108"/>
            <a:ext cx="4500563" cy="718163"/>
          </a:xfrm>
          <a:prstGeom prst="rect">
            <a:avLst/>
          </a:prstGeom>
          <a:noFill/>
        </p:spPr>
        <p:txBody>
          <a:bodyPr wrap="square" lIns="101618" tIns="50809" rIns="101618" bIns="50809" rtlCol="0">
            <a:spAutoFit/>
          </a:bodyPr>
          <a:lstStyle/>
          <a:p>
            <a:r>
              <a:rPr lang="en-IN"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EXISTING SYSTEM</a:t>
            </a:r>
            <a:endParaRPr lang="en-US"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endParaRPr>
          </a:p>
        </p:txBody>
      </p:sp>
      <p:sp>
        <p:nvSpPr>
          <p:cNvPr id="3" name="TextBox 2"/>
          <p:cNvSpPr txBox="1"/>
          <p:nvPr/>
        </p:nvSpPr>
        <p:spPr>
          <a:xfrm>
            <a:off x="1362075" y="1661319"/>
            <a:ext cx="8461057" cy="3426597"/>
          </a:xfrm>
          <a:prstGeom prst="rect">
            <a:avLst/>
          </a:prstGeom>
          <a:noFill/>
        </p:spPr>
        <p:txBody>
          <a:bodyPr wrap="square" lIns="101618" tIns="50809" rIns="101618" bIns="50809" rtlCol="0">
            <a:spAutoFit/>
          </a:bodyPr>
          <a:lstStyle/>
          <a:p>
            <a:pPr>
              <a:lnSpc>
                <a:spcPct val="150000"/>
              </a:lnSpc>
              <a:buFont typeface="Wingdings" pitchFamily="2" charset="2"/>
              <a:buChar char="v"/>
            </a:pP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In the Concept of Lane keeping the </a:t>
            </a:r>
            <a:r>
              <a:rPr lang="en-US" sz="24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LiDaR,radar</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and GPS is used </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in </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existing research work to keep the vehicles in the lane</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t>
            </a:r>
          </a:p>
          <a:p>
            <a:pPr>
              <a:lnSpc>
                <a:spcPct val="150000"/>
              </a:lnSpc>
              <a:buFont typeface="Wingdings" pitchFamily="2" charset="2"/>
              <a:buChar char="v"/>
            </a:pPr>
            <a:endPar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a:lnSpc>
                <a:spcPct val="150000"/>
              </a:lnSpc>
              <a:buFont typeface="Wingdings" pitchFamily="2" charset="2"/>
              <a:buChar char="v"/>
            </a:pP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he </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lane keeping in the existing projects are achieved through ADAS based system with the help of Adaptive cruise control and this technique is performed through Deep Neural Networks.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32000">
              <a:srgbClr val="00B0F0"/>
            </a:gs>
            <a:gs pos="75000">
              <a:srgbClr val="0087E6"/>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540073" y="422482"/>
            <a:ext cx="6277717" cy="718163"/>
          </a:xfrm>
          <a:prstGeom prst="rect">
            <a:avLst/>
          </a:prstGeom>
          <a:noFill/>
        </p:spPr>
        <p:txBody>
          <a:bodyPr wrap="none" lIns="101618" tIns="50809" rIns="101618" bIns="50809" rtlCol="0">
            <a:spAutoFit/>
          </a:bodyPr>
          <a:lstStyle/>
          <a:p>
            <a:r>
              <a:rPr lang="en-IN"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EXISTING SYSTEM SOLUTION</a:t>
            </a:r>
            <a:endParaRPr lang="en-US"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endParaRPr>
          </a:p>
        </p:txBody>
      </p:sp>
      <p:sp>
        <p:nvSpPr>
          <p:cNvPr id="3" name="TextBox 2"/>
          <p:cNvSpPr txBox="1"/>
          <p:nvPr/>
        </p:nvSpPr>
        <p:spPr>
          <a:xfrm>
            <a:off x="1620207" y="2035570"/>
            <a:ext cx="7290911" cy="348832"/>
          </a:xfrm>
          <a:prstGeom prst="rect">
            <a:avLst/>
          </a:prstGeom>
          <a:noFill/>
        </p:spPr>
        <p:txBody>
          <a:bodyPr wrap="square" lIns="101618" tIns="50809" rIns="101618" bIns="50809" rtlCol="0">
            <a:spAutoFit/>
          </a:bodyPr>
          <a:lstStyle/>
          <a:p>
            <a:endParaRPr lang="en-US" dirty="0"/>
          </a:p>
        </p:txBody>
      </p:sp>
      <p:sp>
        <p:nvSpPr>
          <p:cNvPr id="5121" name="Rectangle 1"/>
          <p:cNvSpPr>
            <a:spLocks noChangeArrowheads="1"/>
          </p:cNvSpPr>
          <p:nvPr/>
        </p:nvSpPr>
        <p:spPr bwMode="auto">
          <a:xfrm>
            <a:off x="810104" y="2186744"/>
            <a:ext cx="9721215" cy="2595601"/>
          </a:xfrm>
          <a:prstGeom prst="rect">
            <a:avLst/>
          </a:prstGeom>
          <a:noFill/>
          <a:ln w="9525">
            <a:noFill/>
            <a:miter lim="800000"/>
            <a:headEnd/>
            <a:tailEnd/>
          </a:ln>
          <a:effectLst/>
        </p:spPr>
        <p:txBody>
          <a:bodyPr vert="horz" wrap="square" lIns="101618" tIns="50809" rIns="101618" bIns="50809" numCol="1" anchor="ctr" anchorCtr="0" compatLnSpc="1">
            <a:prstTxWarp prst="textNoShape">
              <a:avLst/>
            </a:prstTxWarp>
            <a:spAutoFit/>
          </a:bodyPr>
          <a:lstStyle/>
          <a:p>
            <a:pPr defTabSz="1016169" fontAlgn="base">
              <a:lnSpc>
                <a:spcPct val="150000"/>
              </a:lnSpc>
              <a:spcBef>
                <a:spcPct val="0"/>
              </a:spcBef>
              <a:spcAft>
                <a:spcPct val="0"/>
              </a:spcAft>
            </a:pPr>
            <a:r>
              <a:rPr lang="en-IN" sz="3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An alternative way to consider the accuracy level </a:t>
            </a:r>
            <a:r>
              <a:rPr lang="en-IN" sz="36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to increase the accuracy, we </a:t>
            </a:r>
            <a:r>
              <a:rPr lang="en-IN" sz="3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use CNN for the training process. </a:t>
            </a:r>
            <a:endParaRPr lang="en-US" sz="3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32000">
              <a:srgbClr val="00B0F0"/>
            </a:gs>
            <a:gs pos="75000">
              <a:srgbClr val="0087E6"/>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540074" y="422482"/>
            <a:ext cx="6717837" cy="718163"/>
          </a:xfrm>
          <a:prstGeom prst="rect">
            <a:avLst/>
          </a:prstGeom>
          <a:noFill/>
        </p:spPr>
        <p:txBody>
          <a:bodyPr wrap="none" lIns="101618" tIns="50809" rIns="101618" bIns="50809" rtlCol="0">
            <a:spAutoFit/>
          </a:bodyPr>
          <a:lstStyle/>
          <a:p>
            <a:r>
              <a:rPr lang="en-IN"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EXISTING SYSTEM ALGORITHM</a:t>
            </a:r>
            <a:endParaRPr lang="en-US"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endParaRPr>
          </a:p>
        </p:txBody>
      </p:sp>
      <p:sp>
        <p:nvSpPr>
          <p:cNvPr id="3" name="TextBox 2"/>
          <p:cNvSpPr txBox="1"/>
          <p:nvPr/>
        </p:nvSpPr>
        <p:spPr>
          <a:xfrm>
            <a:off x="1620207" y="2035570"/>
            <a:ext cx="7290911" cy="348832"/>
          </a:xfrm>
          <a:prstGeom prst="rect">
            <a:avLst/>
          </a:prstGeom>
          <a:noFill/>
        </p:spPr>
        <p:txBody>
          <a:bodyPr wrap="square" lIns="101618" tIns="50809" rIns="101618" bIns="50809" rtlCol="0">
            <a:spAutoFit/>
          </a:bodyPr>
          <a:lstStyle/>
          <a:p>
            <a:endParaRPr lang="en-US" dirty="0"/>
          </a:p>
        </p:txBody>
      </p:sp>
      <p:sp>
        <p:nvSpPr>
          <p:cNvPr id="5121" name="Rectangle 1"/>
          <p:cNvSpPr>
            <a:spLocks noChangeArrowheads="1"/>
          </p:cNvSpPr>
          <p:nvPr/>
        </p:nvSpPr>
        <p:spPr bwMode="auto">
          <a:xfrm>
            <a:off x="648147" y="1446677"/>
            <a:ext cx="9721215" cy="3334264"/>
          </a:xfrm>
          <a:prstGeom prst="rect">
            <a:avLst/>
          </a:prstGeom>
          <a:noFill/>
          <a:ln w="9525">
            <a:noFill/>
            <a:miter lim="800000"/>
            <a:headEnd/>
            <a:tailEnd/>
          </a:ln>
          <a:effectLst/>
        </p:spPr>
        <p:txBody>
          <a:bodyPr vert="horz" wrap="square" lIns="101618" tIns="50809" rIns="101618" bIns="50809" numCol="1" anchor="ctr" anchorCtr="0" compatLnSpc="1">
            <a:prstTxWarp prst="textNoShape">
              <a:avLst/>
            </a:prstTxWarp>
            <a:spAutoFit/>
          </a:bodyPr>
          <a:lstStyle/>
          <a:p>
            <a:pPr defTabSz="1016169" fontAlgn="base">
              <a:lnSpc>
                <a:spcPct val="150000"/>
              </a:lnSpc>
              <a:spcBef>
                <a:spcPct val="0"/>
              </a:spcBef>
              <a:spcAft>
                <a:spcPct val="0"/>
              </a:spcAft>
              <a:buFont typeface="Wingdings" pitchFamily="2" charset="2"/>
              <a:buChar char="v"/>
            </a:pPr>
            <a:r>
              <a:rPr lang="en-US" sz="2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In the Concept of Lane keeping the </a:t>
            </a:r>
            <a:r>
              <a:rPr lang="en-US" sz="28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LiDaR,radar</a:t>
            </a: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2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and GPS is </a:t>
            </a: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used.</a:t>
            </a:r>
          </a:p>
          <a:p>
            <a:pPr defTabSz="1016169" fontAlgn="base">
              <a:lnSpc>
                <a:spcPct val="150000"/>
              </a:lnSpc>
              <a:spcBef>
                <a:spcPct val="0"/>
              </a:spcBef>
              <a:spcAft>
                <a:spcPct val="0"/>
              </a:spcAft>
              <a:buFont typeface="Wingdings" pitchFamily="2" charset="2"/>
              <a:buChar char="v"/>
            </a:pPr>
            <a:endPar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defTabSz="1016169" fontAlgn="base">
              <a:lnSpc>
                <a:spcPct val="150000"/>
              </a:lnSpc>
              <a:spcBef>
                <a:spcPct val="0"/>
              </a:spcBef>
              <a:spcAft>
                <a:spcPct val="0"/>
              </a:spcAft>
              <a:buFont typeface="Wingdings" pitchFamily="2" charset="2"/>
              <a:buChar char="v"/>
            </a:pP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a:t>
            </a: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he </a:t>
            </a:r>
            <a:r>
              <a:rPr lang="en-US" sz="2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lane keeping in the existing projects are achieved through ADAS based system with the help of Adaptive cruise </a:t>
            </a: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control</a:t>
            </a:r>
            <a:endParaRPr lang="en-US" sz="2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D4A8"/>
            </a:gs>
            <a:gs pos="32000">
              <a:srgbClr val="00B0F0"/>
            </a:gs>
            <a:gs pos="75000">
              <a:srgbClr val="0087E6"/>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540072" y="499295"/>
            <a:ext cx="7419183" cy="718163"/>
          </a:xfrm>
          <a:prstGeom prst="rect">
            <a:avLst/>
          </a:prstGeom>
          <a:noFill/>
        </p:spPr>
        <p:txBody>
          <a:bodyPr wrap="none" lIns="101618" tIns="50809" rIns="101618" bIns="50809" rtlCol="0">
            <a:spAutoFit/>
          </a:bodyPr>
          <a:lstStyle/>
          <a:p>
            <a:r>
              <a:rPr lang="en-US" sz="4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rPr>
              <a:t>EXISTING SYSTEM DISADVANTAGE</a:t>
            </a:r>
          </a:p>
        </p:txBody>
      </p:sp>
      <p:sp>
        <p:nvSpPr>
          <p:cNvPr id="3" name="TextBox 2"/>
          <p:cNvSpPr txBox="1"/>
          <p:nvPr/>
        </p:nvSpPr>
        <p:spPr>
          <a:xfrm>
            <a:off x="1080195" y="1656383"/>
            <a:ext cx="8821103" cy="2318602"/>
          </a:xfrm>
          <a:prstGeom prst="rect">
            <a:avLst/>
          </a:prstGeom>
          <a:noFill/>
        </p:spPr>
        <p:txBody>
          <a:bodyPr wrap="square" lIns="101618" tIns="50809" rIns="101618" bIns="50809" rtlCol="0">
            <a:spAutoFit/>
          </a:bodyPr>
          <a:lstStyle/>
          <a:p>
            <a:pPr>
              <a:lnSpc>
                <a:spcPct val="150000"/>
              </a:lnSpc>
              <a:buFont typeface="Wingdings" pitchFamily="2" charset="2"/>
              <a:buChar char="v"/>
            </a:pP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Due to the damage of the lane </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marker</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on road.</a:t>
            </a:r>
            <a:endPar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a:lnSpc>
                <a:spcPct val="150000"/>
              </a:lnSpc>
              <a:buFont typeface="Wingdings" pitchFamily="2" charset="2"/>
              <a:buChar char="v"/>
            </a:pPr>
            <a:endPar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a:lnSpc>
                <a:spcPct val="150000"/>
              </a:lnSpc>
              <a:buFont typeface="Wingdings" pitchFamily="2" charset="2"/>
              <a:buChar char="v"/>
            </a:pP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For </a:t>
            </a: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applications like lane keeping and lane switching detection, steady and clear lane positions are </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needed</a:t>
            </a:r>
            <a:endPar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TotalTime>
  <Words>692</Words>
  <Application>Microsoft Office PowerPoint</Application>
  <PresentationFormat>Custom</PresentationFormat>
  <Paragraphs>84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Students</dc:creator>
  <cp:lastModifiedBy>Students</cp:lastModifiedBy>
  <cp:revision>90</cp:revision>
  <dcterms:created xsi:type="dcterms:W3CDTF">2023-03-15T04:10:46Z</dcterms:created>
  <dcterms:modified xsi:type="dcterms:W3CDTF">2023-05-15T04:13:53Z</dcterms:modified>
</cp:coreProperties>
</file>