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6" r:id="rId4"/>
    <p:sldId id="398" r:id="rId5"/>
    <p:sldId id="403" r:id="rId6"/>
    <p:sldId id="401" r:id="rId7"/>
    <p:sldId id="402" r:id="rId8"/>
    <p:sldId id="399" r:id="rId9"/>
    <p:sldId id="400" r:id="rId10"/>
    <p:sldId id="430" r:id="rId11"/>
    <p:sldId id="270" r:id="rId12"/>
    <p:sldId id="271" r:id="rId13"/>
    <p:sldId id="281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567517-9714-40D5-90AC-DF8EE20FC8A9}">
          <p14:sldIdLst>
            <p14:sldId id="256"/>
          </p14:sldIdLst>
        </p14:section>
        <p14:section name="Module1- BI &amp; PBI" id="{0FC1A5B3-CCC8-45A6-89E1-4C090A0A9540}">
          <p14:sldIdLst>
            <p14:sldId id="263"/>
            <p14:sldId id="266"/>
            <p14:sldId id="398"/>
            <p14:sldId id="403"/>
            <p14:sldId id="401"/>
            <p14:sldId id="402"/>
            <p14:sldId id="399"/>
            <p14:sldId id="400"/>
            <p14:sldId id="430"/>
            <p14:sldId id="270"/>
            <p14:sldId id="271"/>
            <p14:sldId id="281"/>
          </p14:sldIdLst>
        </p14:section>
        <p14:section name="Module 2 - PBI Desktop" id="{C2B7BFA6-1222-42F2-B886-D8F1EF52BE61}">
          <p14:sldIdLst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91ED5-41BB-4468-BD4D-D05D0D61B3D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014DA3-90ED-499B-80DD-2D2E923AC1BE}">
      <dgm:prSet phldrT="[Text]"/>
      <dgm:spPr/>
      <dgm:t>
        <a:bodyPr/>
        <a:lstStyle/>
        <a:p>
          <a:r>
            <a:rPr lang="en-IN" dirty="0"/>
            <a:t>Extract</a:t>
          </a:r>
        </a:p>
      </dgm:t>
    </dgm:pt>
    <dgm:pt modelId="{CC4853A5-5879-4046-8113-0FA59C0FF36E}" type="parTrans" cxnId="{802B07DA-E736-4CA8-BCC2-6143E6C09AA9}">
      <dgm:prSet/>
      <dgm:spPr/>
      <dgm:t>
        <a:bodyPr/>
        <a:lstStyle/>
        <a:p>
          <a:endParaRPr lang="en-IN"/>
        </a:p>
      </dgm:t>
    </dgm:pt>
    <dgm:pt modelId="{F6B0072A-7597-4278-A6C4-52A4B2A73693}" type="sibTrans" cxnId="{802B07DA-E736-4CA8-BCC2-6143E6C09AA9}">
      <dgm:prSet/>
      <dgm:spPr/>
      <dgm:t>
        <a:bodyPr/>
        <a:lstStyle/>
        <a:p>
          <a:endParaRPr lang="en-IN"/>
        </a:p>
      </dgm:t>
    </dgm:pt>
    <dgm:pt modelId="{E1F9792C-304B-42E4-97A6-CE9E018494A7}">
      <dgm:prSet phldrT="[Text]"/>
      <dgm:spPr/>
      <dgm:t>
        <a:bodyPr/>
        <a:lstStyle/>
        <a:p>
          <a:r>
            <a:rPr lang="en-IN" dirty="0"/>
            <a:t>Transform</a:t>
          </a:r>
        </a:p>
      </dgm:t>
    </dgm:pt>
    <dgm:pt modelId="{4861BA35-027D-4EB0-9892-946CA9C26840}" type="parTrans" cxnId="{C2D77A10-DCF4-4ED6-A08C-C70209A57877}">
      <dgm:prSet/>
      <dgm:spPr/>
      <dgm:t>
        <a:bodyPr/>
        <a:lstStyle/>
        <a:p>
          <a:endParaRPr lang="en-IN"/>
        </a:p>
      </dgm:t>
    </dgm:pt>
    <dgm:pt modelId="{B7CB7034-B100-4083-B56B-A1BC0FCF498A}" type="sibTrans" cxnId="{C2D77A10-DCF4-4ED6-A08C-C70209A57877}">
      <dgm:prSet/>
      <dgm:spPr/>
      <dgm:t>
        <a:bodyPr/>
        <a:lstStyle/>
        <a:p>
          <a:endParaRPr lang="en-IN"/>
        </a:p>
      </dgm:t>
    </dgm:pt>
    <dgm:pt modelId="{4C057EE1-2750-47E6-B8A4-CB461B793479}">
      <dgm:prSet phldrT="[Text]"/>
      <dgm:spPr/>
      <dgm:t>
        <a:bodyPr/>
        <a:lstStyle/>
        <a:p>
          <a:r>
            <a:rPr lang="en-IN" dirty="0"/>
            <a:t>Load</a:t>
          </a:r>
        </a:p>
      </dgm:t>
    </dgm:pt>
    <dgm:pt modelId="{669E0706-97E6-4DE1-8A8C-F3E62B8BFFD0}" type="parTrans" cxnId="{CD9B0EFE-AD58-450F-8FE3-7B4830885DA2}">
      <dgm:prSet/>
      <dgm:spPr/>
      <dgm:t>
        <a:bodyPr/>
        <a:lstStyle/>
        <a:p>
          <a:endParaRPr lang="en-IN"/>
        </a:p>
      </dgm:t>
    </dgm:pt>
    <dgm:pt modelId="{255A4E1B-123E-4CB6-9D01-1D72B2E16472}" type="sibTrans" cxnId="{CD9B0EFE-AD58-450F-8FE3-7B4830885DA2}">
      <dgm:prSet/>
      <dgm:spPr/>
      <dgm:t>
        <a:bodyPr/>
        <a:lstStyle/>
        <a:p>
          <a:endParaRPr lang="en-IN"/>
        </a:p>
      </dgm:t>
    </dgm:pt>
    <dgm:pt modelId="{7B37E84B-1BAE-45F1-A7E6-E9224BCD6A55}">
      <dgm:prSet phldrT="[Text]"/>
      <dgm:spPr/>
      <dgm:t>
        <a:bodyPr/>
        <a:lstStyle/>
        <a:p>
          <a:r>
            <a:rPr lang="en-IN" dirty="0"/>
            <a:t>Data Modelling</a:t>
          </a:r>
        </a:p>
      </dgm:t>
    </dgm:pt>
    <dgm:pt modelId="{95FAA4D0-DE33-4DF6-B989-962E3241700E}" type="parTrans" cxnId="{045256BD-4E6A-436A-B521-E09305B5CDB5}">
      <dgm:prSet/>
      <dgm:spPr/>
      <dgm:t>
        <a:bodyPr/>
        <a:lstStyle/>
        <a:p>
          <a:endParaRPr lang="en-IN"/>
        </a:p>
      </dgm:t>
    </dgm:pt>
    <dgm:pt modelId="{917FB351-5C53-4339-8DC6-1DF5DBB6FCE9}" type="sibTrans" cxnId="{045256BD-4E6A-436A-B521-E09305B5CDB5}">
      <dgm:prSet/>
      <dgm:spPr/>
      <dgm:t>
        <a:bodyPr/>
        <a:lstStyle/>
        <a:p>
          <a:endParaRPr lang="en-IN"/>
        </a:p>
      </dgm:t>
    </dgm:pt>
    <dgm:pt modelId="{F4A4BEBC-9475-4232-ACF1-73653DFAB2E7}">
      <dgm:prSet phldrT="[Text]"/>
      <dgm:spPr/>
      <dgm:t>
        <a:bodyPr/>
        <a:lstStyle/>
        <a:p>
          <a:r>
            <a:rPr lang="en-IN" dirty="0"/>
            <a:t>DAX</a:t>
          </a:r>
        </a:p>
      </dgm:t>
    </dgm:pt>
    <dgm:pt modelId="{A8D6EFCE-DDDD-4C7F-B634-E38CFEA1D622}" type="parTrans" cxnId="{6BCF0714-2AAC-4000-8965-5EE77783A745}">
      <dgm:prSet/>
      <dgm:spPr/>
      <dgm:t>
        <a:bodyPr/>
        <a:lstStyle/>
        <a:p>
          <a:endParaRPr lang="en-IN"/>
        </a:p>
      </dgm:t>
    </dgm:pt>
    <dgm:pt modelId="{C5722DC9-4FBF-4104-A17C-B40CFE124464}" type="sibTrans" cxnId="{6BCF0714-2AAC-4000-8965-5EE77783A745}">
      <dgm:prSet/>
      <dgm:spPr/>
      <dgm:t>
        <a:bodyPr/>
        <a:lstStyle/>
        <a:p>
          <a:endParaRPr lang="en-IN"/>
        </a:p>
      </dgm:t>
    </dgm:pt>
    <dgm:pt modelId="{E7E80145-B9D7-4C4B-BEE1-C5541921A010}">
      <dgm:prSet phldrT="[Text]"/>
      <dgm:spPr/>
      <dgm:t>
        <a:bodyPr/>
        <a:lstStyle/>
        <a:p>
          <a:r>
            <a:rPr lang="en-IN" dirty="0"/>
            <a:t>Report Building</a:t>
          </a:r>
        </a:p>
      </dgm:t>
    </dgm:pt>
    <dgm:pt modelId="{4DFB2AC5-DC22-4157-A2F2-8BAD28366997}" type="parTrans" cxnId="{6AA3A081-ABE6-45ED-B1C6-501EFCC4D3DF}">
      <dgm:prSet/>
      <dgm:spPr/>
      <dgm:t>
        <a:bodyPr/>
        <a:lstStyle/>
        <a:p>
          <a:endParaRPr lang="en-IN"/>
        </a:p>
      </dgm:t>
    </dgm:pt>
    <dgm:pt modelId="{9E9BC067-A58B-48D7-964F-35AC75A4A0BA}" type="sibTrans" cxnId="{6AA3A081-ABE6-45ED-B1C6-501EFCC4D3DF}">
      <dgm:prSet/>
      <dgm:spPr/>
      <dgm:t>
        <a:bodyPr/>
        <a:lstStyle/>
        <a:p>
          <a:endParaRPr lang="en-IN"/>
        </a:p>
      </dgm:t>
    </dgm:pt>
    <dgm:pt modelId="{28E0A839-3A51-4BE5-A53A-EBA175D28A47}">
      <dgm:prSet phldrT="[Text]"/>
      <dgm:spPr/>
      <dgm:t>
        <a:bodyPr/>
        <a:lstStyle/>
        <a:p>
          <a:r>
            <a:rPr lang="en-IN" dirty="0"/>
            <a:t>Publish report</a:t>
          </a:r>
        </a:p>
      </dgm:t>
    </dgm:pt>
    <dgm:pt modelId="{6249B54C-BB74-410B-B2C0-B42CA1FF7AC7}" type="parTrans" cxnId="{300EAEFA-A73A-451E-82AD-8A2C3F32CCAE}">
      <dgm:prSet/>
      <dgm:spPr/>
      <dgm:t>
        <a:bodyPr/>
        <a:lstStyle/>
        <a:p>
          <a:endParaRPr lang="en-IN"/>
        </a:p>
      </dgm:t>
    </dgm:pt>
    <dgm:pt modelId="{308D8645-F0F3-406D-96B6-BE6C64E880B1}" type="sibTrans" cxnId="{300EAEFA-A73A-451E-82AD-8A2C3F32CCAE}">
      <dgm:prSet/>
      <dgm:spPr/>
      <dgm:t>
        <a:bodyPr/>
        <a:lstStyle/>
        <a:p>
          <a:endParaRPr lang="en-IN"/>
        </a:p>
      </dgm:t>
    </dgm:pt>
    <dgm:pt modelId="{6ACAE907-787A-400D-9F74-546B155C508E}">
      <dgm:prSet phldrT="[Text]"/>
      <dgm:spPr/>
      <dgm:t>
        <a:bodyPr/>
        <a:lstStyle/>
        <a:p>
          <a:r>
            <a:rPr lang="en-IN" dirty="0"/>
            <a:t>Dashboard Creation</a:t>
          </a:r>
        </a:p>
      </dgm:t>
    </dgm:pt>
    <dgm:pt modelId="{17582D4D-1FF0-4675-9202-994ADACFB606}" type="parTrans" cxnId="{83560960-3E51-4DCA-9525-9DF1B96148E8}">
      <dgm:prSet/>
      <dgm:spPr/>
      <dgm:t>
        <a:bodyPr/>
        <a:lstStyle/>
        <a:p>
          <a:endParaRPr lang="en-IN"/>
        </a:p>
      </dgm:t>
    </dgm:pt>
    <dgm:pt modelId="{1F408EAC-57B7-4B72-802C-D469D042DE2D}" type="sibTrans" cxnId="{83560960-3E51-4DCA-9525-9DF1B96148E8}">
      <dgm:prSet/>
      <dgm:spPr/>
      <dgm:t>
        <a:bodyPr/>
        <a:lstStyle/>
        <a:p>
          <a:endParaRPr lang="en-IN"/>
        </a:p>
      </dgm:t>
    </dgm:pt>
    <dgm:pt modelId="{45DBE095-3124-4C62-A64E-16C8B173DB22}">
      <dgm:prSet phldrT="[Text]"/>
      <dgm:spPr/>
      <dgm:t>
        <a:bodyPr/>
        <a:lstStyle/>
        <a:p>
          <a:r>
            <a:rPr lang="en-IN" dirty="0"/>
            <a:t>Share and Collaborate</a:t>
          </a:r>
        </a:p>
      </dgm:t>
    </dgm:pt>
    <dgm:pt modelId="{23B05FD3-BEB8-40A0-8E8E-D743A584AAFF}" type="parTrans" cxnId="{795119E9-5AB6-4890-B785-0C2E1BF05045}">
      <dgm:prSet/>
      <dgm:spPr/>
      <dgm:t>
        <a:bodyPr/>
        <a:lstStyle/>
        <a:p>
          <a:endParaRPr lang="en-IN"/>
        </a:p>
      </dgm:t>
    </dgm:pt>
    <dgm:pt modelId="{9AB5235D-57A1-4D96-BA47-496E70FEF528}" type="sibTrans" cxnId="{795119E9-5AB6-4890-B785-0C2E1BF05045}">
      <dgm:prSet/>
      <dgm:spPr/>
      <dgm:t>
        <a:bodyPr/>
        <a:lstStyle/>
        <a:p>
          <a:endParaRPr lang="en-IN"/>
        </a:p>
      </dgm:t>
    </dgm:pt>
    <dgm:pt modelId="{940754A7-7333-4438-ABD3-7F48DFDA5663}" type="pres">
      <dgm:prSet presAssocID="{B5C91ED5-41BB-4468-BD4D-D05D0D61B3DB}" presName="rootnode" presStyleCnt="0">
        <dgm:presLayoutVars>
          <dgm:chMax/>
          <dgm:chPref/>
          <dgm:dir/>
          <dgm:animLvl val="lvl"/>
        </dgm:presLayoutVars>
      </dgm:prSet>
      <dgm:spPr/>
    </dgm:pt>
    <dgm:pt modelId="{0AED1930-4CAE-4B95-8F77-DA7708177AF9}" type="pres">
      <dgm:prSet presAssocID="{2E014DA3-90ED-499B-80DD-2D2E923AC1BE}" presName="composite" presStyleCnt="0"/>
      <dgm:spPr/>
    </dgm:pt>
    <dgm:pt modelId="{4DF6E1FC-74C6-4402-87F6-E3BC49662E0E}" type="pres">
      <dgm:prSet presAssocID="{2E014DA3-90ED-499B-80DD-2D2E923AC1BE}" presName="bentUpArrow1" presStyleLbl="alignImgPlace1" presStyleIdx="0" presStyleCnt="8"/>
      <dgm:spPr/>
    </dgm:pt>
    <dgm:pt modelId="{E6272E90-796A-42BA-AD39-F1F33586B7CF}" type="pres">
      <dgm:prSet presAssocID="{2E014DA3-90ED-499B-80DD-2D2E923AC1BE}" presName="ParentText" presStyleLbl="node1" presStyleIdx="0" presStyleCnt="9">
        <dgm:presLayoutVars>
          <dgm:chMax val="1"/>
          <dgm:chPref val="1"/>
          <dgm:bulletEnabled val="1"/>
        </dgm:presLayoutVars>
      </dgm:prSet>
      <dgm:spPr/>
    </dgm:pt>
    <dgm:pt modelId="{38BA0228-BF89-4805-B8F5-C5616C824B4F}" type="pres">
      <dgm:prSet presAssocID="{2E014DA3-90ED-499B-80DD-2D2E923AC1BE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F6164E95-36BC-4F26-8B8C-83271F8D3587}" type="pres">
      <dgm:prSet presAssocID="{F6B0072A-7597-4278-A6C4-52A4B2A73693}" presName="sibTrans" presStyleCnt="0"/>
      <dgm:spPr/>
    </dgm:pt>
    <dgm:pt modelId="{8A7121B9-265A-48FA-827C-E7D36547E8B1}" type="pres">
      <dgm:prSet presAssocID="{E1F9792C-304B-42E4-97A6-CE9E018494A7}" presName="composite" presStyleCnt="0"/>
      <dgm:spPr/>
    </dgm:pt>
    <dgm:pt modelId="{BD52E823-A175-4B63-BE0E-9F8AF64135E9}" type="pres">
      <dgm:prSet presAssocID="{E1F9792C-304B-42E4-97A6-CE9E018494A7}" presName="bentUpArrow1" presStyleLbl="alignImgPlace1" presStyleIdx="1" presStyleCnt="8"/>
      <dgm:spPr/>
    </dgm:pt>
    <dgm:pt modelId="{372DE6FA-C9FC-41BA-A42C-FD2C1001B01B}" type="pres">
      <dgm:prSet presAssocID="{E1F9792C-304B-42E4-97A6-CE9E018494A7}" presName="ParentText" presStyleLbl="node1" presStyleIdx="1" presStyleCnt="9">
        <dgm:presLayoutVars>
          <dgm:chMax val="1"/>
          <dgm:chPref val="1"/>
          <dgm:bulletEnabled val="1"/>
        </dgm:presLayoutVars>
      </dgm:prSet>
      <dgm:spPr/>
    </dgm:pt>
    <dgm:pt modelId="{394B5189-F0A3-421B-956E-7B1D9D268DEB}" type="pres">
      <dgm:prSet presAssocID="{E1F9792C-304B-42E4-97A6-CE9E018494A7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B1766587-A685-4FFE-9242-5D4894786DDC}" type="pres">
      <dgm:prSet presAssocID="{B7CB7034-B100-4083-B56B-A1BC0FCF498A}" presName="sibTrans" presStyleCnt="0"/>
      <dgm:spPr/>
    </dgm:pt>
    <dgm:pt modelId="{C532AF35-AC38-483B-A246-6E82C37C79FA}" type="pres">
      <dgm:prSet presAssocID="{4C057EE1-2750-47E6-B8A4-CB461B793479}" presName="composite" presStyleCnt="0"/>
      <dgm:spPr/>
    </dgm:pt>
    <dgm:pt modelId="{9347BDB8-45B8-44AC-A15C-E3A8EC22BA89}" type="pres">
      <dgm:prSet presAssocID="{4C057EE1-2750-47E6-B8A4-CB461B793479}" presName="bentUpArrow1" presStyleLbl="alignImgPlace1" presStyleIdx="2" presStyleCnt="8"/>
      <dgm:spPr/>
    </dgm:pt>
    <dgm:pt modelId="{0463E70B-3DE4-4C90-8491-58C778C32E04}" type="pres">
      <dgm:prSet presAssocID="{4C057EE1-2750-47E6-B8A4-CB461B793479}" presName="ParentText" presStyleLbl="node1" presStyleIdx="2" presStyleCnt="9">
        <dgm:presLayoutVars>
          <dgm:chMax val="1"/>
          <dgm:chPref val="1"/>
          <dgm:bulletEnabled val="1"/>
        </dgm:presLayoutVars>
      </dgm:prSet>
      <dgm:spPr/>
    </dgm:pt>
    <dgm:pt modelId="{1257569D-F4D3-4C5C-9CC4-2EE977418746}" type="pres">
      <dgm:prSet presAssocID="{4C057EE1-2750-47E6-B8A4-CB461B793479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F7C42349-C54A-4754-90A1-B84AE8C8915B}" type="pres">
      <dgm:prSet presAssocID="{255A4E1B-123E-4CB6-9D01-1D72B2E16472}" presName="sibTrans" presStyleCnt="0"/>
      <dgm:spPr/>
    </dgm:pt>
    <dgm:pt modelId="{B3977332-6937-4AF7-93DC-9705171F7612}" type="pres">
      <dgm:prSet presAssocID="{7B37E84B-1BAE-45F1-A7E6-E9224BCD6A55}" presName="composite" presStyleCnt="0"/>
      <dgm:spPr/>
    </dgm:pt>
    <dgm:pt modelId="{DE0FFA53-B84C-4DF9-A972-16FC952BAB3E}" type="pres">
      <dgm:prSet presAssocID="{7B37E84B-1BAE-45F1-A7E6-E9224BCD6A55}" presName="bentUpArrow1" presStyleLbl="alignImgPlace1" presStyleIdx="3" presStyleCnt="8"/>
      <dgm:spPr/>
    </dgm:pt>
    <dgm:pt modelId="{C9320709-8E84-4306-9FE1-B38A3E4B177A}" type="pres">
      <dgm:prSet presAssocID="{7B37E84B-1BAE-45F1-A7E6-E9224BCD6A55}" presName="ParentText" presStyleLbl="node1" presStyleIdx="3" presStyleCnt="9">
        <dgm:presLayoutVars>
          <dgm:chMax val="1"/>
          <dgm:chPref val="1"/>
          <dgm:bulletEnabled val="1"/>
        </dgm:presLayoutVars>
      </dgm:prSet>
      <dgm:spPr/>
    </dgm:pt>
    <dgm:pt modelId="{B7AD43E0-3DC0-4AE1-81E6-36D512E08134}" type="pres">
      <dgm:prSet presAssocID="{7B37E84B-1BAE-45F1-A7E6-E9224BCD6A5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680CFAB0-E10A-4343-8C5B-E91A5C8C7671}" type="pres">
      <dgm:prSet presAssocID="{917FB351-5C53-4339-8DC6-1DF5DBB6FCE9}" presName="sibTrans" presStyleCnt="0"/>
      <dgm:spPr/>
    </dgm:pt>
    <dgm:pt modelId="{F71D3BD3-A2A9-4E42-9F41-9836E0018957}" type="pres">
      <dgm:prSet presAssocID="{F4A4BEBC-9475-4232-ACF1-73653DFAB2E7}" presName="composite" presStyleCnt="0"/>
      <dgm:spPr/>
    </dgm:pt>
    <dgm:pt modelId="{DA8B03D0-57C3-48BC-9259-D2915A5A2B81}" type="pres">
      <dgm:prSet presAssocID="{F4A4BEBC-9475-4232-ACF1-73653DFAB2E7}" presName="bentUpArrow1" presStyleLbl="alignImgPlace1" presStyleIdx="4" presStyleCnt="8"/>
      <dgm:spPr/>
    </dgm:pt>
    <dgm:pt modelId="{91432141-9F09-4E7A-A10D-EEA857E0D1C9}" type="pres">
      <dgm:prSet presAssocID="{F4A4BEBC-9475-4232-ACF1-73653DFAB2E7}" presName="ParentText" presStyleLbl="node1" presStyleIdx="4" presStyleCnt="9">
        <dgm:presLayoutVars>
          <dgm:chMax val="1"/>
          <dgm:chPref val="1"/>
          <dgm:bulletEnabled val="1"/>
        </dgm:presLayoutVars>
      </dgm:prSet>
      <dgm:spPr/>
    </dgm:pt>
    <dgm:pt modelId="{53BE8508-F3AC-4C32-9E83-BEBC0F6DE727}" type="pres">
      <dgm:prSet presAssocID="{F4A4BEBC-9475-4232-ACF1-73653DFAB2E7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982F3ABA-E156-46FA-959E-0A1B2E6AD907}" type="pres">
      <dgm:prSet presAssocID="{C5722DC9-4FBF-4104-A17C-B40CFE124464}" presName="sibTrans" presStyleCnt="0"/>
      <dgm:spPr/>
    </dgm:pt>
    <dgm:pt modelId="{BB2ECA0D-0F3E-4885-BB09-FF29236A8B40}" type="pres">
      <dgm:prSet presAssocID="{E7E80145-B9D7-4C4B-BEE1-C5541921A010}" presName="composite" presStyleCnt="0"/>
      <dgm:spPr/>
    </dgm:pt>
    <dgm:pt modelId="{780ED8E2-3BE4-481C-BD01-6ADA3F073D7E}" type="pres">
      <dgm:prSet presAssocID="{E7E80145-B9D7-4C4B-BEE1-C5541921A010}" presName="bentUpArrow1" presStyleLbl="alignImgPlace1" presStyleIdx="5" presStyleCnt="8"/>
      <dgm:spPr/>
    </dgm:pt>
    <dgm:pt modelId="{77AACF83-3D2D-4BA4-AB44-219A6052DB1D}" type="pres">
      <dgm:prSet presAssocID="{E7E80145-B9D7-4C4B-BEE1-C5541921A010}" presName="ParentText" presStyleLbl="node1" presStyleIdx="5" presStyleCnt="9">
        <dgm:presLayoutVars>
          <dgm:chMax val="1"/>
          <dgm:chPref val="1"/>
          <dgm:bulletEnabled val="1"/>
        </dgm:presLayoutVars>
      </dgm:prSet>
      <dgm:spPr/>
    </dgm:pt>
    <dgm:pt modelId="{8B8D9076-A081-4E4A-B410-6840F8BC80E7}" type="pres">
      <dgm:prSet presAssocID="{E7E80145-B9D7-4C4B-BEE1-C5541921A010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2772FCC9-9B77-4556-92A3-A2D34EE82EE3}" type="pres">
      <dgm:prSet presAssocID="{9E9BC067-A58B-48D7-964F-35AC75A4A0BA}" presName="sibTrans" presStyleCnt="0"/>
      <dgm:spPr/>
    </dgm:pt>
    <dgm:pt modelId="{534A085E-5D30-4168-BCAD-913E7890DAC9}" type="pres">
      <dgm:prSet presAssocID="{28E0A839-3A51-4BE5-A53A-EBA175D28A47}" presName="composite" presStyleCnt="0"/>
      <dgm:spPr/>
    </dgm:pt>
    <dgm:pt modelId="{8F3C3EFE-3131-4BE9-800F-6D49BD3ED031}" type="pres">
      <dgm:prSet presAssocID="{28E0A839-3A51-4BE5-A53A-EBA175D28A47}" presName="bentUpArrow1" presStyleLbl="alignImgPlace1" presStyleIdx="6" presStyleCnt="8"/>
      <dgm:spPr/>
    </dgm:pt>
    <dgm:pt modelId="{B8FA7F85-873E-4856-A351-5750BBCD3848}" type="pres">
      <dgm:prSet presAssocID="{28E0A839-3A51-4BE5-A53A-EBA175D28A47}" presName="ParentText" presStyleLbl="node1" presStyleIdx="6" presStyleCnt="9">
        <dgm:presLayoutVars>
          <dgm:chMax val="1"/>
          <dgm:chPref val="1"/>
          <dgm:bulletEnabled val="1"/>
        </dgm:presLayoutVars>
      </dgm:prSet>
      <dgm:spPr/>
    </dgm:pt>
    <dgm:pt modelId="{A9CEA50E-8B7C-44A9-BC8E-49B9AA9D2E64}" type="pres">
      <dgm:prSet presAssocID="{28E0A839-3A51-4BE5-A53A-EBA175D28A47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176414F8-3AE4-4D31-A39B-4FA9D97064FF}" type="pres">
      <dgm:prSet presAssocID="{308D8645-F0F3-406D-96B6-BE6C64E880B1}" presName="sibTrans" presStyleCnt="0"/>
      <dgm:spPr/>
    </dgm:pt>
    <dgm:pt modelId="{3BDBE235-9168-42E2-82FD-1F2F018410D6}" type="pres">
      <dgm:prSet presAssocID="{6ACAE907-787A-400D-9F74-546B155C508E}" presName="composite" presStyleCnt="0"/>
      <dgm:spPr/>
    </dgm:pt>
    <dgm:pt modelId="{43CA2773-9F18-4AB3-AB8E-86515DC348DB}" type="pres">
      <dgm:prSet presAssocID="{6ACAE907-787A-400D-9F74-546B155C508E}" presName="bentUpArrow1" presStyleLbl="alignImgPlace1" presStyleIdx="7" presStyleCnt="8"/>
      <dgm:spPr/>
    </dgm:pt>
    <dgm:pt modelId="{458F4773-BFF8-415D-AF28-7135D8DCB877}" type="pres">
      <dgm:prSet presAssocID="{6ACAE907-787A-400D-9F74-546B155C508E}" presName="ParentText" presStyleLbl="node1" presStyleIdx="7" presStyleCnt="9">
        <dgm:presLayoutVars>
          <dgm:chMax val="1"/>
          <dgm:chPref val="1"/>
          <dgm:bulletEnabled val="1"/>
        </dgm:presLayoutVars>
      </dgm:prSet>
      <dgm:spPr/>
    </dgm:pt>
    <dgm:pt modelId="{CBA11F7E-CB39-4999-BE19-7E95A74FA096}" type="pres">
      <dgm:prSet presAssocID="{6ACAE907-787A-400D-9F74-546B155C508E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C1EA967C-C411-4A82-820F-2C7340E0B0BE}" type="pres">
      <dgm:prSet presAssocID="{1F408EAC-57B7-4B72-802C-D469D042DE2D}" presName="sibTrans" presStyleCnt="0"/>
      <dgm:spPr/>
    </dgm:pt>
    <dgm:pt modelId="{0A6D42D7-D35F-4A8A-8683-1073F584CA3D}" type="pres">
      <dgm:prSet presAssocID="{45DBE095-3124-4C62-A64E-16C8B173DB22}" presName="composite" presStyleCnt="0"/>
      <dgm:spPr/>
    </dgm:pt>
    <dgm:pt modelId="{CC02E54F-6285-4AB1-9D28-F95BFB151E15}" type="pres">
      <dgm:prSet presAssocID="{45DBE095-3124-4C62-A64E-16C8B173DB22}" presName="ParentText" presStyleLbl="node1" presStyleIdx="8" presStyleCnt="9">
        <dgm:presLayoutVars>
          <dgm:chMax val="1"/>
          <dgm:chPref val="1"/>
          <dgm:bulletEnabled val="1"/>
        </dgm:presLayoutVars>
      </dgm:prSet>
      <dgm:spPr/>
    </dgm:pt>
  </dgm:ptLst>
  <dgm:cxnLst>
    <dgm:cxn modelId="{F0FAC203-9B1D-4B58-81B9-8121A29E8E01}" type="presOf" srcId="{45DBE095-3124-4C62-A64E-16C8B173DB22}" destId="{CC02E54F-6285-4AB1-9D28-F95BFB151E15}" srcOrd="0" destOrd="0" presId="urn:microsoft.com/office/officeart/2005/8/layout/StepDownProcess"/>
    <dgm:cxn modelId="{C2D77A10-DCF4-4ED6-A08C-C70209A57877}" srcId="{B5C91ED5-41BB-4468-BD4D-D05D0D61B3DB}" destId="{E1F9792C-304B-42E4-97A6-CE9E018494A7}" srcOrd="1" destOrd="0" parTransId="{4861BA35-027D-4EB0-9892-946CA9C26840}" sibTransId="{B7CB7034-B100-4083-B56B-A1BC0FCF498A}"/>
    <dgm:cxn modelId="{909B3712-8558-402D-AD5C-C9D527EA8843}" type="presOf" srcId="{2E014DA3-90ED-499B-80DD-2D2E923AC1BE}" destId="{E6272E90-796A-42BA-AD39-F1F33586B7CF}" srcOrd="0" destOrd="0" presId="urn:microsoft.com/office/officeart/2005/8/layout/StepDownProcess"/>
    <dgm:cxn modelId="{6BCF0714-2AAC-4000-8965-5EE77783A745}" srcId="{B5C91ED5-41BB-4468-BD4D-D05D0D61B3DB}" destId="{F4A4BEBC-9475-4232-ACF1-73653DFAB2E7}" srcOrd="4" destOrd="0" parTransId="{A8D6EFCE-DDDD-4C7F-B634-E38CFEA1D622}" sibTransId="{C5722DC9-4FBF-4104-A17C-B40CFE124464}"/>
    <dgm:cxn modelId="{A777223F-041C-48FA-963F-1216776D8642}" type="presOf" srcId="{E1F9792C-304B-42E4-97A6-CE9E018494A7}" destId="{372DE6FA-C9FC-41BA-A42C-FD2C1001B01B}" srcOrd="0" destOrd="0" presId="urn:microsoft.com/office/officeart/2005/8/layout/StepDownProcess"/>
    <dgm:cxn modelId="{1BFDB740-B64D-4C3F-BF64-788D84848911}" type="presOf" srcId="{6ACAE907-787A-400D-9F74-546B155C508E}" destId="{458F4773-BFF8-415D-AF28-7135D8DCB877}" srcOrd="0" destOrd="0" presId="urn:microsoft.com/office/officeart/2005/8/layout/StepDownProcess"/>
    <dgm:cxn modelId="{83560960-3E51-4DCA-9525-9DF1B96148E8}" srcId="{B5C91ED5-41BB-4468-BD4D-D05D0D61B3DB}" destId="{6ACAE907-787A-400D-9F74-546B155C508E}" srcOrd="7" destOrd="0" parTransId="{17582D4D-1FF0-4675-9202-994ADACFB606}" sibTransId="{1F408EAC-57B7-4B72-802C-D469D042DE2D}"/>
    <dgm:cxn modelId="{13F75563-93C3-4F1C-85DF-DB38BE14DA7A}" type="presOf" srcId="{28E0A839-3A51-4BE5-A53A-EBA175D28A47}" destId="{B8FA7F85-873E-4856-A351-5750BBCD3848}" srcOrd="0" destOrd="0" presId="urn:microsoft.com/office/officeart/2005/8/layout/StepDownProcess"/>
    <dgm:cxn modelId="{44F61873-448E-40C6-B40B-91837E61D864}" type="presOf" srcId="{E7E80145-B9D7-4C4B-BEE1-C5541921A010}" destId="{77AACF83-3D2D-4BA4-AB44-219A6052DB1D}" srcOrd="0" destOrd="0" presId="urn:microsoft.com/office/officeart/2005/8/layout/StepDownProcess"/>
    <dgm:cxn modelId="{6AA3A081-ABE6-45ED-B1C6-501EFCC4D3DF}" srcId="{B5C91ED5-41BB-4468-BD4D-D05D0D61B3DB}" destId="{E7E80145-B9D7-4C4B-BEE1-C5541921A010}" srcOrd="5" destOrd="0" parTransId="{4DFB2AC5-DC22-4157-A2F2-8BAD28366997}" sibTransId="{9E9BC067-A58B-48D7-964F-35AC75A4A0BA}"/>
    <dgm:cxn modelId="{E3278F8E-355C-40B9-B9FE-DFA52E17531D}" type="presOf" srcId="{7B37E84B-1BAE-45F1-A7E6-E9224BCD6A55}" destId="{C9320709-8E84-4306-9FE1-B38A3E4B177A}" srcOrd="0" destOrd="0" presId="urn:microsoft.com/office/officeart/2005/8/layout/StepDownProcess"/>
    <dgm:cxn modelId="{8DA437A0-6A81-45A9-A078-4103352E89F4}" type="presOf" srcId="{4C057EE1-2750-47E6-B8A4-CB461B793479}" destId="{0463E70B-3DE4-4C90-8491-58C778C32E04}" srcOrd="0" destOrd="0" presId="urn:microsoft.com/office/officeart/2005/8/layout/StepDownProcess"/>
    <dgm:cxn modelId="{045256BD-4E6A-436A-B521-E09305B5CDB5}" srcId="{B5C91ED5-41BB-4468-BD4D-D05D0D61B3DB}" destId="{7B37E84B-1BAE-45F1-A7E6-E9224BCD6A55}" srcOrd="3" destOrd="0" parTransId="{95FAA4D0-DE33-4DF6-B989-962E3241700E}" sibTransId="{917FB351-5C53-4339-8DC6-1DF5DBB6FCE9}"/>
    <dgm:cxn modelId="{D64245D8-B640-4AA5-91D8-22FD2AF2C7C0}" type="presOf" srcId="{F4A4BEBC-9475-4232-ACF1-73653DFAB2E7}" destId="{91432141-9F09-4E7A-A10D-EEA857E0D1C9}" srcOrd="0" destOrd="0" presId="urn:microsoft.com/office/officeart/2005/8/layout/StepDownProcess"/>
    <dgm:cxn modelId="{802B07DA-E736-4CA8-BCC2-6143E6C09AA9}" srcId="{B5C91ED5-41BB-4468-BD4D-D05D0D61B3DB}" destId="{2E014DA3-90ED-499B-80DD-2D2E923AC1BE}" srcOrd="0" destOrd="0" parTransId="{CC4853A5-5879-4046-8113-0FA59C0FF36E}" sibTransId="{F6B0072A-7597-4278-A6C4-52A4B2A73693}"/>
    <dgm:cxn modelId="{795119E9-5AB6-4890-B785-0C2E1BF05045}" srcId="{B5C91ED5-41BB-4468-BD4D-D05D0D61B3DB}" destId="{45DBE095-3124-4C62-A64E-16C8B173DB22}" srcOrd="8" destOrd="0" parTransId="{23B05FD3-BEB8-40A0-8E8E-D743A584AAFF}" sibTransId="{9AB5235D-57A1-4D96-BA47-496E70FEF528}"/>
    <dgm:cxn modelId="{912EF0F2-DC72-4890-93D5-C616C45D7279}" type="presOf" srcId="{B5C91ED5-41BB-4468-BD4D-D05D0D61B3DB}" destId="{940754A7-7333-4438-ABD3-7F48DFDA5663}" srcOrd="0" destOrd="0" presId="urn:microsoft.com/office/officeart/2005/8/layout/StepDownProcess"/>
    <dgm:cxn modelId="{300EAEFA-A73A-451E-82AD-8A2C3F32CCAE}" srcId="{B5C91ED5-41BB-4468-BD4D-D05D0D61B3DB}" destId="{28E0A839-3A51-4BE5-A53A-EBA175D28A47}" srcOrd="6" destOrd="0" parTransId="{6249B54C-BB74-410B-B2C0-B42CA1FF7AC7}" sibTransId="{308D8645-F0F3-406D-96B6-BE6C64E880B1}"/>
    <dgm:cxn modelId="{CD9B0EFE-AD58-450F-8FE3-7B4830885DA2}" srcId="{B5C91ED5-41BB-4468-BD4D-D05D0D61B3DB}" destId="{4C057EE1-2750-47E6-B8A4-CB461B793479}" srcOrd="2" destOrd="0" parTransId="{669E0706-97E6-4DE1-8A8C-F3E62B8BFFD0}" sibTransId="{255A4E1B-123E-4CB6-9D01-1D72B2E16472}"/>
    <dgm:cxn modelId="{381E662D-FB03-4CAC-8B37-56A81918EA6B}" type="presParOf" srcId="{940754A7-7333-4438-ABD3-7F48DFDA5663}" destId="{0AED1930-4CAE-4B95-8F77-DA7708177AF9}" srcOrd="0" destOrd="0" presId="urn:microsoft.com/office/officeart/2005/8/layout/StepDownProcess"/>
    <dgm:cxn modelId="{3733B657-CC83-4CC7-A04C-4B8FEDBCEAC4}" type="presParOf" srcId="{0AED1930-4CAE-4B95-8F77-DA7708177AF9}" destId="{4DF6E1FC-74C6-4402-87F6-E3BC49662E0E}" srcOrd="0" destOrd="0" presId="urn:microsoft.com/office/officeart/2005/8/layout/StepDownProcess"/>
    <dgm:cxn modelId="{4B12A0A4-E1EE-4476-960E-D2D4E23F9D6C}" type="presParOf" srcId="{0AED1930-4CAE-4B95-8F77-DA7708177AF9}" destId="{E6272E90-796A-42BA-AD39-F1F33586B7CF}" srcOrd="1" destOrd="0" presId="urn:microsoft.com/office/officeart/2005/8/layout/StepDownProcess"/>
    <dgm:cxn modelId="{49442B6D-67A3-4E34-A9EB-B119AB4DCCCF}" type="presParOf" srcId="{0AED1930-4CAE-4B95-8F77-DA7708177AF9}" destId="{38BA0228-BF89-4805-B8F5-C5616C824B4F}" srcOrd="2" destOrd="0" presId="urn:microsoft.com/office/officeart/2005/8/layout/StepDownProcess"/>
    <dgm:cxn modelId="{8D0DD10C-565D-4270-8FC3-4CF6546BFF5B}" type="presParOf" srcId="{940754A7-7333-4438-ABD3-7F48DFDA5663}" destId="{F6164E95-36BC-4F26-8B8C-83271F8D3587}" srcOrd="1" destOrd="0" presId="urn:microsoft.com/office/officeart/2005/8/layout/StepDownProcess"/>
    <dgm:cxn modelId="{6DF9F033-03F1-4BB4-A09D-43761102F69D}" type="presParOf" srcId="{940754A7-7333-4438-ABD3-7F48DFDA5663}" destId="{8A7121B9-265A-48FA-827C-E7D36547E8B1}" srcOrd="2" destOrd="0" presId="urn:microsoft.com/office/officeart/2005/8/layout/StepDownProcess"/>
    <dgm:cxn modelId="{BE7760A7-7A07-4A44-A073-C01E8E2085E8}" type="presParOf" srcId="{8A7121B9-265A-48FA-827C-E7D36547E8B1}" destId="{BD52E823-A175-4B63-BE0E-9F8AF64135E9}" srcOrd="0" destOrd="0" presId="urn:microsoft.com/office/officeart/2005/8/layout/StepDownProcess"/>
    <dgm:cxn modelId="{69D77E99-C533-4B33-9A72-6BD3230A4F82}" type="presParOf" srcId="{8A7121B9-265A-48FA-827C-E7D36547E8B1}" destId="{372DE6FA-C9FC-41BA-A42C-FD2C1001B01B}" srcOrd="1" destOrd="0" presId="urn:microsoft.com/office/officeart/2005/8/layout/StepDownProcess"/>
    <dgm:cxn modelId="{53B94E70-CFD5-476F-8FF4-9F9C360A3DF3}" type="presParOf" srcId="{8A7121B9-265A-48FA-827C-E7D36547E8B1}" destId="{394B5189-F0A3-421B-956E-7B1D9D268DEB}" srcOrd="2" destOrd="0" presId="urn:microsoft.com/office/officeart/2005/8/layout/StepDownProcess"/>
    <dgm:cxn modelId="{E9D9CF32-4DBD-4200-B285-994B7E80F0D5}" type="presParOf" srcId="{940754A7-7333-4438-ABD3-7F48DFDA5663}" destId="{B1766587-A685-4FFE-9242-5D4894786DDC}" srcOrd="3" destOrd="0" presId="urn:microsoft.com/office/officeart/2005/8/layout/StepDownProcess"/>
    <dgm:cxn modelId="{65FC1CB6-1F86-4281-AA7B-FAA9B9DFC8AA}" type="presParOf" srcId="{940754A7-7333-4438-ABD3-7F48DFDA5663}" destId="{C532AF35-AC38-483B-A246-6E82C37C79FA}" srcOrd="4" destOrd="0" presId="urn:microsoft.com/office/officeart/2005/8/layout/StepDownProcess"/>
    <dgm:cxn modelId="{372CDCC5-640D-4569-94C0-7D443ACCF248}" type="presParOf" srcId="{C532AF35-AC38-483B-A246-6E82C37C79FA}" destId="{9347BDB8-45B8-44AC-A15C-E3A8EC22BA89}" srcOrd="0" destOrd="0" presId="urn:microsoft.com/office/officeart/2005/8/layout/StepDownProcess"/>
    <dgm:cxn modelId="{FDE24BD4-5F24-440B-8CE2-4C112339D490}" type="presParOf" srcId="{C532AF35-AC38-483B-A246-6E82C37C79FA}" destId="{0463E70B-3DE4-4C90-8491-58C778C32E04}" srcOrd="1" destOrd="0" presId="urn:microsoft.com/office/officeart/2005/8/layout/StepDownProcess"/>
    <dgm:cxn modelId="{C19DBB85-0748-4FCD-9F35-3E2E76546677}" type="presParOf" srcId="{C532AF35-AC38-483B-A246-6E82C37C79FA}" destId="{1257569D-F4D3-4C5C-9CC4-2EE977418746}" srcOrd="2" destOrd="0" presId="urn:microsoft.com/office/officeart/2005/8/layout/StepDownProcess"/>
    <dgm:cxn modelId="{82AA388B-949E-438B-BD05-E4DFD4E08D96}" type="presParOf" srcId="{940754A7-7333-4438-ABD3-7F48DFDA5663}" destId="{F7C42349-C54A-4754-90A1-B84AE8C8915B}" srcOrd="5" destOrd="0" presId="urn:microsoft.com/office/officeart/2005/8/layout/StepDownProcess"/>
    <dgm:cxn modelId="{13D2BAEB-4C0B-48D8-91C6-1AB4DFDE5B0F}" type="presParOf" srcId="{940754A7-7333-4438-ABD3-7F48DFDA5663}" destId="{B3977332-6937-4AF7-93DC-9705171F7612}" srcOrd="6" destOrd="0" presId="urn:microsoft.com/office/officeart/2005/8/layout/StepDownProcess"/>
    <dgm:cxn modelId="{87C651CD-63A0-4962-AA41-46FC234C6EC8}" type="presParOf" srcId="{B3977332-6937-4AF7-93DC-9705171F7612}" destId="{DE0FFA53-B84C-4DF9-A972-16FC952BAB3E}" srcOrd="0" destOrd="0" presId="urn:microsoft.com/office/officeart/2005/8/layout/StepDownProcess"/>
    <dgm:cxn modelId="{A167720E-0630-43B9-8402-E69438A4F6F4}" type="presParOf" srcId="{B3977332-6937-4AF7-93DC-9705171F7612}" destId="{C9320709-8E84-4306-9FE1-B38A3E4B177A}" srcOrd="1" destOrd="0" presId="urn:microsoft.com/office/officeart/2005/8/layout/StepDownProcess"/>
    <dgm:cxn modelId="{D9B9F1B9-E5AD-4ED5-BEF6-33FAC783EF2D}" type="presParOf" srcId="{B3977332-6937-4AF7-93DC-9705171F7612}" destId="{B7AD43E0-3DC0-4AE1-81E6-36D512E08134}" srcOrd="2" destOrd="0" presId="urn:microsoft.com/office/officeart/2005/8/layout/StepDownProcess"/>
    <dgm:cxn modelId="{4AD562E0-4402-4173-BE5C-272CA0794046}" type="presParOf" srcId="{940754A7-7333-4438-ABD3-7F48DFDA5663}" destId="{680CFAB0-E10A-4343-8C5B-E91A5C8C7671}" srcOrd="7" destOrd="0" presId="urn:microsoft.com/office/officeart/2005/8/layout/StepDownProcess"/>
    <dgm:cxn modelId="{EFE88D05-1BBC-41BC-A093-12E0058F42AE}" type="presParOf" srcId="{940754A7-7333-4438-ABD3-7F48DFDA5663}" destId="{F71D3BD3-A2A9-4E42-9F41-9836E0018957}" srcOrd="8" destOrd="0" presId="urn:microsoft.com/office/officeart/2005/8/layout/StepDownProcess"/>
    <dgm:cxn modelId="{3EB61183-AE07-40B3-AFA0-BD5115A1A64E}" type="presParOf" srcId="{F71D3BD3-A2A9-4E42-9F41-9836E0018957}" destId="{DA8B03D0-57C3-48BC-9259-D2915A5A2B81}" srcOrd="0" destOrd="0" presId="urn:microsoft.com/office/officeart/2005/8/layout/StepDownProcess"/>
    <dgm:cxn modelId="{32253BB5-E341-41F6-8C96-99C6E146E00F}" type="presParOf" srcId="{F71D3BD3-A2A9-4E42-9F41-9836E0018957}" destId="{91432141-9F09-4E7A-A10D-EEA857E0D1C9}" srcOrd="1" destOrd="0" presId="urn:microsoft.com/office/officeart/2005/8/layout/StepDownProcess"/>
    <dgm:cxn modelId="{394001C0-D78B-4204-82F3-CDA799C7C346}" type="presParOf" srcId="{F71D3BD3-A2A9-4E42-9F41-9836E0018957}" destId="{53BE8508-F3AC-4C32-9E83-BEBC0F6DE727}" srcOrd="2" destOrd="0" presId="urn:microsoft.com/office/officeart/2005/8/layout/StepDownProcess"/>
    <dgm:cxn modelId="{F72A51A1-363D-4BC5-9E7B-808B357B2E0A}" type="presParOf" srcId="{940754A7-7333-4438-ABD3-7F48DFDA5663}" destId="{982F3ABA-E156-46FA-959E-0A1B2E6AD907}" srcOrd="9" destOrd="0" presId="urn:microsoft.com/office/officeart/2005/8/layout/StepDownProcess"/>
    <dgm:cxn modelId="{CA7D6672-C55E-48B8-93AD-C9DEE9769425}" type="presParOf" srcId="{940754A7-7333-4438-ABD3-7F48DFDA5663}" destId="{BB2ECA0D-0F3E-4885-BB09-FF29236A8B40}" srcOrd="10" destOrd="0" presId="urn:microsoft.com/office/officeart/2005/8/layout/StepDownProcess"/>
    <dgm:cxn modelId="{6963289B-EC14-4A36-8F13-65DB8EE763C6}" type="presParOf" srcId="{BB2ECA0D-0F3E-4885-BB09-FF29236A8B40}" destId="{780ED8E2-3BE4-481C-BD01-6ADA3F073D7E}" srcOrd="0" destOrd="0" presId="urn:microsoft.com/office/officeart/2005/8/layout/StepDownProcess"/>
    <dgm:cxn modelId="{B98CCC76-80CD-439B-9E7E-26B05A2BA4BE}" type="presParOf" srcId="{BB2ECA0D-0F3E-4885-BB09-FF29236A8B40}" destId="{77AACF83-3D2D-4BA4-AB44-219A6052DB1D}" srcOrd="1" destOrd="0" presId="urn:microsoft.com/office/officeart/2005/8/layout/StepDownProcess"/>
    <dgm:cxn modelId="{B3E254F5-C809-4DC9-9A15-3FD54E4B0412}" type="presParOf" srcId="{BB2ECA0D-0F3E-4885-BB09-FF29236A8B40}" destId="{8B8D9076-A081-4E4A-B410-6840F8BC80E7}" srcOrd="2" destOrd="0" presId="urn:microsoft.com/office/officeart/2005/8/layout/StepDownProcess"/>
    <dgm:cxn modelId="{EB439EC2-5BFD-4B1A-97E6-88129FDFAA25}" type="presParOf" srcId="{940754A7-7333-4438-ABD3-7F48DFDA5663}" destId="{2772FCC9-9B77-4556-92A3-A2D34EE82EE3}" srcOrd="11" destOrd="0" presId="urn:microsoft.com/office/officeart/2005/8/layout/StepDownProcess"/>
    <dgm:cxn modelId="{2E99E34E-67E3-4E7C-B80A-E1FDE1AA486B}" type="presParOf" srcId="{940754A7-7333-4438-ABD3-7F48DFDA5663}" destId="{534A085E-5D30-4168-BCAD-913E7890DAC9}" srcOrd="12" destOrd="0" presId="urn:microsoft.com/office/officeart/2005/8/layout/StepDownProcess"/>
    <dgm:cxn modelId="{B8E08F4D-9E4E-4BA2-AD4D-4D9395E22596}" type="presParOf" srcId="{534A085E-5D30-4168-BCAD-913E7890DAC9}" destId="{8F3C3EFE-3131-4BE9-800F-6D49BD3ED031}" srcOrd="0" destOrd="0" presId="urn:microsoft.com/office/officeart/2005/8/layout/StepDownProcess"/>
    <dgm:cxn modelId="{2EFADC6F-A88A-4B69-83E2-1070F040B482}" type="presParOf" srcId="{534A085E-5D30-4168-BCAD-913E7890DAC9}" destId="{B8FA7F85-873E-4856-A351-5750BBCD3848}" srcOrd="1" destOrd="0" presId="urn:microsoft.com/office/officeart/2005/8/layout/StepDownProcess"/>
    <dgm:cxn modelId="{3EBA8B85-64CE-4B7D-8F73-36D86A1F8A46}" type="presParOf" srcId="{534A085E-5D30-4168-BCAD-913E7890DAC9}" destId="{A9CEA50E-8B7C-44A9-BC8E-49B9AA9D2E64}" srcOrd="2" destOrd="0" presId="urn:microsoft.com/office/officeart/2005/8/layout/StepDownProcess"/>
    <dgm:cxn modelId="{67A601E5-E61B-4DC1-AE36-CAEF8591E8C9}" type="presParOf" srcId="{940754A7-7333-4438-ABD3-7F48DFDA5663}" destId="{176414F8-3AE4-4D31-A39B-4FA9D97064FF}" srcOrd="13" destOrd="0" presId="urn:microsoft.com/office/officeart/2005/8/layout/StepDownProcess"/>
    <dgm:cxn modelId="{61FC5ABB-689F-48C0-8AF9-01BE6D2352A2}" type="presParOf" srcId="{940754A7-7333-4438-ABD3-7F48DFDA5663}" destId="{3BDBE235-9168-42E2-82FD-1F2F018410D6}" srcOrd="14" destOrd="0" presId="urn:microsoft.com/office/officeart/2005/8/layout/StepDownProcess"/>
    <dgm:cxn modelId="{27923A05-FF26-4218-B531-6DCDB01E0A18}" type="presParOf" srcId="{3BDBE235-9168-42E2-82FD-1F2F018410D6}" destId="{43CA2773-9F18-4AB3-AB8E-86515DC348DB}" srcOrd="0" destOrd="0" presId="urn:microsoft.com/office/officeart/2005/8/layout/StepDownProcess"/>
    <dgm:cxn modelId="{F97DD6EF-45C5-41F6-AEB5-9DDB4695A410}" type="presParOf" srcId="{3BDBE235-9168-42E2-82FD-1F2F018410D6}" destId="{458F4773-BFF8-415D-AF28-7135D8DCB877}" srcOrd="1" destOrd="0" presId="urn:microsoft.com/office/officeart/2005/8/layout/StepDownProcess"/>
    <dgm:cxn modelId="{108730D5-00B0-405D-89E4-B45CFEB1E942}" type="presParOf" srcId="{3BDBE235-9168-42E2-82FD-1F2F018410D6}" destId="{CBA11F7E-CB39-4999-BE19-7E95A74FA096}" srcOrd="2" destOrd="0" presId="urn:microsoft.com/office/officeart/2005/8/layout/StepDownProcess"/>
    <dgm:cxn modelId="{FE4676EC-0326-4691-953E-73AC114378B8}" type="presParOf" srcId="{940754A7-7333-4438-ABD3-7F48DFDA5663}" destId="{C1EA967C-C411-4A82-820F-2C7340E0B0BE}" srcOrd="15" destOrd="0" presId="urn:microsoft.com/office/officeart/2005/8/layout/StepDownProcess"/>
    <dgm:cxn modelId="{3109C66B-9E40-4641-9035-A85691679372}" type="presParOf" srcId="{940754A7-7333-4438-ABD3-7F48DFDA5663}" destId="{0A6D42D7-D35F-4A8A-8683-1073F584CA3D}" srcOrd="16" destOrd="0" presId="urn:microsoft.com/office/officeart/2005/8/layout/StepDownProcess"/>
    <dgm:cxn modelId="{BECD7DA1-4CC3-4F6F-8B5E-A55356F644B4}" type="presParOf" srcId="{0A6D42D7-D35F-4A8A-8683-1073F584CA3D}" destId="{CC02E54F-6285-4AB1-9D28-F95BFB151E1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6E1FC-74C6-4402-87F6-E3BC49662E0E}">
      <dsp:nvSpPr>
        <dsp:cNvPr id="0" name=""/>
        <dsp:cNvSpPr/>
      </dsp:nvSpPr>
      <dsp:spPr>
        <a:xfrm rot="5400000">
          <a:off x="2164854" y="682127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72E90-796A-42BA-AD39-F1F33586B7CF}">
      <dsp:nvSpPr>
        <dsp:cNvPr id="0" name=""/>
        <dsp:cNvSpPr/>
      </dsp:nvSpPr>
      <dsp:spPr>
        <a:xfrm>
          <a:off x="2012454" y="44475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Extract</a:t>
          </a:r>
        </a:p>
      </dsp:txBody>
      <dsp:txXfrm>
        <a:off x="2045548" y="77569"/>
        <a:ext cx="902157" cy="611622"/>
      </dsp:txXfrm>
    </dsp:sp>
    <dsp:sp modelId="{38BA0228-BF89-4805-B8F5-C5616C824B4F}">
      <dsp:nvSpPr>
        <dsp:cNvPr id="0" name=""/>
        <dsp:cNvSpPr/>
      </dsp:nvSpPr>
      <dsp:spPr>
        <a:xfrm>
          <a:off x="2980799" y="109120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2E823-A175-4B63-BE0E-9F8AF64135E9}">
      <dsp:nvSpPr>
        <dsp:cNvPr id="0" name=""/>
        <dsp:cNvSpPr/>
      </dsp:nvSpPr>
      <dsp:spPr>
        <a:xfrm rot="5400000">
          <a:off x="2967716" y="1443532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DE6FA-C9FC-41BA-A42C-FD2C1001B01B}">
      <dsp:nvSpPr>
        <dsp:cNvPr id="0" name=""/>
        <dsp:cNvSpPr/>
      </dsp:nvSpPr>
      <dsp:spPr>
        <a:xfrm>
          <a:off x="2815315" y="805880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Transform</a:t>
          </a:r>
        </a:p>
      </dsp:txBody>
      <dsp:txXfrm>
        <a:off x="2848409" y="838974"/>
        <a:ext cx="902157" cy="611622"/>
      </dsp:txXfrm>
    </dsp:sp>
    <dsp:sp modelId="{394B5189-F0A3-421B-956E-7B1D9D268DEB}">
      <dsp:nvSpPr>
        <dsp:cNvPr id="0" name=""/>
        <dsp:cNvSpPr/>
      </dsp:nvSpPr>
      <dsp:spPr>
        <a:xfrm>
          <a:off x="3783661" y="870524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7BDB8-45B8-44AC-A15C-E3A8EC22BA89}">
      <dsp:nvSpPr>
        <dsp:cNvPr id="0" name=""/>
        <dsp:cNvSpPr/>
      </dsp:nvSpPr>
      <dsp:spPr>
        <a:xfrm rot="5400000">
          <a:off x="3770577" y="2204936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3E70B-3DE4-4C90-8491-58C778C32E04}">
      <dsp:nvSpPr>
        <dsp:cNvPr id="0" name=""/>
        <dsp:cNvSpPr/>
      </dsp:nvSpPr>
      <dsp:spPr>
        <a:xfrm>
          <a:off x="3618176" y="1567285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Load</a:t>
          </a:r>
        </a:p>
      </dsp:txBody>
      <dsp:txXfrm>
        <a:off x="3651270" y="1600379"/>
        <a:ext cx="902157" cy="611622"/>
      </dsp:txXfrm>
    </dsp:sp>
    <dsp:sp modelId="{1257569D-F4D3-4C5C-9CC4-2EE977418746}">
      <dsp:nvSpPr>
        <dsp:cNvPr id="0" name=""/>
        <dsp:cNvSpPr/>
      </dsp:nvSpPr>
      <dsp:spPr>
        <a:xfrm>
          <a:off x="4586522" y="1631929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FFA53-B84C-4DF9-A972-16FC952BAB3E}">
      <dsp:nvSpPr>
        <dsp:cNvPr id="0" name=""/>
        <dsp:cNvSpPr/>
      </dsp:nvSpPr>
      <dsp:spPr>
        <a:xfrm rot="5400000">
          <a:off x="4573438" y="2966341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20709-8E84-4306-9FE1-B38A3E4B177A}">
      <dsp:nvSpPr>
        <dsp:cNvPr id="0" name=""/>
        <dsp:cNvSpPr/>
      </dsp:nvSpPr>
      <dsp:spPr>
        <a:xfrm>
          <a:off x="4421038" y="2328689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Modelling</a:t>
          </a:r>
        </a:p>
      </dsp:txBody>
      <dsp:txXfrm>
        <a:off x="4454132" y="2361783"/>
        <a:ext cx="902157" cy="611622"/>
      </dsp:txXfrm>
    </dsp:sp>
    <dsp:sp modelId="{B7AD43E0-3DC0-4AE1-81E6-36D512E08134}">
      <dsp:nvSpPr>
        <dsp:cNvPr id="0" name=""/>
        <dsp:cNvSpPr/>
      </dsp:nvSpPr>
      <dsp:spPr>
        <a:xfrm>
          <a:off x="5389383" y="2393334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B03D0-57C3-48BC-9259-D2915A5A2B81}">
      <dsp:nvSpPr>
        <dsp:cNvPr id="0" name=""/>
        <dsp:cNvSpPr/>
      </dsp:nvSpPr>
      <dsp:spPr>
        <a:xfrm rot="5400000">
          <a:off x="5376300" y="3727746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32141-9F09-4E7A-A10D-EEA857E0D1C9}">
      <dsp:nvSpPr>
        <dsp:cNvPr id="0" name=""/>
        <dsp:cNvSpPr/>
      </dsp:nvSpPr>
      <dsp:spPr>
        <a:xfrm>
          <a:off x="5223899" y="3090094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DAX</a:t>
          </a:r>
        </a:p>
      </dsp:txBody>
      <dsp:txXfrm>
        <a:off x="5256993" y="3123188"/>
        <a:ext cx="902157" cy="611622"/>
      </dsp:txXfrm>
    </dsp:sp>
    <dsp:sp modelId="{53BE8508-F3AC-4C32-9E83-BEBC0F6DE727}">
      <dsp:nvSpPr>
        <dsp:cNvPr id="0" name=""/>
        <dsp:cNvSpPr/>
      </dsp:nvSpPr>
      <dsp:spPr>
        <a:xfrm>
          <a:off x="6192245" y="3154739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ED8E2-3BE4-481C-BD01-6ADA3F073D7E}">
      <dsp:nvSpPr>
        <dsp:cNvPr id="0" name=""/>
        <dsp:cNvSpPr/>
      </dsp:nvSpPr>
      <dsp:spPr>
        <a:xfrm rot="5400000">
          <a:off x="6179161" y="4489151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ACF83-3D2D-4BA4-AB44-219A6052DB1D}">
      <dsp:nvSpPr>
        <dsp:cNvPr id="0" name=""/>
        <dsp:cNvSpPr/>
      </dsp:nvSpPr>
      <dsp:spPr>
        <a:xfrm>
          <a:off x="6026761" y="3851499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Report Building</a:t>
          </a:r>
        </a:p>
      </dsp:txBody>
      <dsp:txXfrm>
        <a:off x="6059855" y="3884593"/>
        <a:ext cx="902157" cy="611622"/>
      </dsp:txXfrm>
    </dsp:sp>
    <dsp:sp modelId="{8B8D9076-A081-4E4A-B410-6840F8BC80E7}">
      <dsp:nvSpPr>
        <dsp:cNvPr id="0" name=""/>
        <dsp:cNvSpPr/>
      </dsp:nvSpPr>
      <dsp:spPr>
        <a:xfrm>
          <a:off x="6995106" y="3916144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C3EFE-3131-4BE9-800F-6D49BD3ED031}">
      <dsp:nvSpPr>
        <dsp:cNvPr id="0" name=""/>
        <dsp:cNvSpPr/>
      </dsp:nvSpPr>
      <dsp:spPr>
        <a:xfrm rot="5400000">
          <a:off x="6982023" y="5250556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A7F85-873E-4856-A351-5750BBCD3848}">
      <dsp:nvSpPr>
        <dsp:cNvPr id="0" name=""/>
        <dsp:cNvSpPr/>
      </dsp:nvSpPr>
      <dsp:spPr>
        <a:xfrm>
          <a:off x="6829622" y="4612904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Publish report</a:t>
          </a:r>
        </a:p>
      </dsp:txBody>
      <dsp:txXfrm>
        <a:off x="6862716" y="4645998"/>
        <a:ext cx="902157" cy="611622"/>
      </dsp:txXfrm>
    </dsp:sp>
    <dsp:sp modelId="{A9CEA50E-8B7C-44A9-BC8E-49B9AA9D2E64}">
      <dsp:nvSpPr>
        <dsp:cNvPr id="0" name=""/>
        <dsp:cNvSpPr/>
      </dsp:nvSpPr>
      <dsp:spPr>
        <a:xfrm>
          <a:off x="7797968" y="4677549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A2773-9F18-4AB3-AB8E-86515DC348DB}">
      <dsp:nvSpPr>
        <dsp:cNvPr id="0" name=""/>
        <dsp:cNvSpPr/>
      </dsp:nvSpPr>
      <dsp:spPr>
        <a:xfrm rot="5400000">
          <a:off x="7784884" y="6011961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F4773-BFF8-415D-AF28-7135D8DCB877}">
      <dsp:nvSpPr>
        <dsp:cNvPr id="0" name=""/>
        <dsp:cNvSpPr/>
      </dsp:nvSpPr>
      <dsp:spPr>
        <a:xfrm>
          <a:off x="7632483" y="5374309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Dashboard Creation</a:t>
          </a:r>
        </a:p>
      </dsp:txBody>
      <dsp:txXfrm>
        <a:off x="7665577" y="5407403"/>
        <a:ext cx="902157" cy="611622"/>
      </dsp:txXfrm>
    </dsp:sp>
    <dsp:sp modelId="{CBA11F7E-CB39-4999-BE19-7E95A74FA096}">
      <dsp:nvSpPr>
        <dsp:cNvPr id="0" name=""/>
        <dsp:cNvSpPr/>
      </dsp:nvSpPr>
      <dsp:spPr>
        <a:xfrm>
          <a:off x="8600829" y="5438953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2E54F-6285-4AB1-9D28-F95BFB151E15}">
      <dsp:nvSpPr>
        <dsp:cNvPr id="0" name=""/>
        <dsp:cNvSpPr/>
      </dsp:nvSpPr>
      <dsp:spPr>
        <a:xfrm>
          <a:off x="8435345" y="6135714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Share and Collaborate</a:t>
          </a:r>
        </a:p>
      </dsp:txBody>
      <dsp:txXfrm>
        <a:off x="8468439" y="6168808"/>
        <a:ext cx="902157" cy="611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4959B-1DFF-4EF1-8FD7-ECA100EDCE84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9B5A1-7AE5-4928-B84C-51BAD69DB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6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0721-79A4-42B9-879F-3D714FB2C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C4E86-31AD-42BC-8AE7-407BEAEA3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7903-EE11-4328-8C5A-86B1D980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1E5F-67EE-448B-B475-258C7F69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58AC-DEC1-4D44-88AF-95BB326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3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A4F3-D07D-4AF4-9FD3-7ADA2267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683FA-8F84-44F7-8D40-EF29DC6F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6F1AB-E54A-4CE3-B38F-84834F2E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D48A2-E274-458B-932F-75709805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13127-7AFC-40DB-BCBE-68FA2A41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21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056F6-9A00-4321-B881-7FDD3D1AA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7796-1C6C-4FDB-AB45-5899D0079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C8BE3-8A8B-4EE0-8DF9-2052EDF1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B6E6-CE1F-4DDE-8DAF-83B55D26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A174-C157-4428-832B-3D00BDCA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19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8385-BC59-4DFF-B05B-926EC4AA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02AA-9D84-4B9A-8AC8-A586F4FF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67F5-6828-4155-820B-E347450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CC4F-DD67-40E7-A077-0F991FB5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5B6C-BE96-4F4F-BEC1-4FC2D71D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35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0DB5-04F2-4CA5-A020-B1F4723F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C7203-4A4E-424E-BB56-5D2D56FC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F4B30-EA28-4C66-B5A8-04329F92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3D42-6E10-4B2E-BBB5-B70A710A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AC30A-A654-4DE3-A64A-CDF985B5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4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C0C1-F7FD-486A-B310-CDCFE4EF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9AEA-D6C7-48FD-A05D-49F2B7756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AA8D4-D0B8-444A-A3F0-4A6F04920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CEFE4-D0CF-4E15-AFFF-7BEEC8E5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1CAF0-6413-44A2-AEC5-63C04361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42A0A-D598-4BA4-BFBA-B10CD5A0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46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7AFE-531F-4344-BAD3-1D5D3A25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1DE47-7FF0-4968-AB0C-E25E0598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F813C-CF8E-4103-AB12-868A85A5C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D402B-C350-4D5E-A83B-60EDC8F6C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CD3AC-0C46-4D2E-9F7D-446532CF3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E5C96-3FF9-4454-9EFB-7F94A808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B2C49-D26A-405C-8A7F-D0C05145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DE292-97D5-43B4-AF8D-0D792ACC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86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CECD-8C52-48EF-B4E9-1705C51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CE184-A2F9-4CB6-853C-F82861F5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A73E0-856D-4DF0-B182-16D689D7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29F0F-4E6A-4BAD-A391-CB54FD76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32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7C5D5-DF90-4803-AFE0-F850E579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E0D93-5B69-4CDE-B42B-50F1F1DC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0FC2-1265-4919-8FED-BECBB174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BE06-BB99-45A9-88F8-32D7DAF4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69ED-409F-41E8-AA01-40949A7F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43290-B946-4952-9C40-BA83990D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6DC61-AE20-4E3C-BA66-17F61604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10643-2ACB-4567-A06D-2CEFA6BB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F993-B562-4C3D-BD7A-873020D9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87F3-0B01-4295-99ED-3E658A23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19D73-E42A-457D-94B5-CBC57DA91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29762-F51F-49E7-833C-D04C66414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9B75F-5CA5-467B-B828-66D9EAC7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529E-F842-4AE6-881B-3D19561A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0124-AE04-4958-9A89-701A6168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7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CCFAC-F073-49E9-ABFF-FD167BB2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5F501-CBEC-4A51-92E2-7EE679B21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A5F2-B86B-486A-AA61-0EF3B0219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720E-7306-4B11-8774-D3F699607A2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EC3DB-4AA7-4509-BA87-08D3C2ED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0B00-31D1-4118-8297-48E98E21D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6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244D-A2A3-4C25-9247-A0AB3912A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Power BI All-In-One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A8150-7198-4C0C-968B-861F09C79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Lokesh Lalwani</a:t>
            </a:r>
          </a:p>
        </p:txBody>
      </p:sp>
    </p:spTree>
    <p:extLst>
      <p:ext uri="{BB962C8B-B14F-4D97-AF65-F5344CB8AC3E}">
        <p14:creationId xmlns:p14="http://schemas.microsoft.com/office/powerpoint/2010/main" val="301827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 Power BI aces Gartner's new Magic Quadrant, what's the story behind  Microsoft's success? | ZDNet">
            <a:extLst>
              <a:ext uri="{FF2B5EF4-FFF2-40B4-BE49-F238E27FC236}">
                <a16:creationId xmlns:a16="http://schemas.microsoft.com/office/drawing/2014/main" id="{9B5CE0F1-EB2E-417C-9042-85D6D1C3A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0"/>
            <a:ext cx="6253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F22BC28-897B-4D35-893A-73B62B4EB556}"/>
              </a:ext>
            </a:extLst>
          </p:cNvPr>
          <p:cNvSpPr/>
          <p:nvPr/>
        </p:nvSpPr>
        <p:spPr>
          <a:xfrm>
            <a:off x="7326020" y="1440873"/>
            <a:ext cx="1139108" cy="345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4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CDC8-D7AB-4C03-B7C4-047565FD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Microsoft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C4A7-7ECA-4982-82F7-EB080A457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3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0014B5-7001-4A56-A7B7-A40A5341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PBI Architecture</a:t>
            </a:r>
          </a:p>
        </p:txBody>
      </p:sp>
      <p:pic>
        <p:nvPicPr>
          <p:cNvPr id="6" name="Picture 5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06EAAF18-ABCB-43B0-A17F-9355EA57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18" y="1690688"/>
            <a:ext cx="9862763" cy="4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8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AC8C96-7F4C-4C18-A3A3-EEE7BA54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Power BI?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1481B1-784D-44F8-A36A-335F982A2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Tool that facilitate BI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0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881017-C842-40ED-96A8-0CB01CDD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25811E-EB65-4DB7-B259-2CC93B91A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50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AC8C96-7F4C-4C18-A3A3-EEE7BA54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6145" y="-1"/>
            <a:ext cx="775854" cy="6858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BI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EEC0E3-8C8B-41C7-8CCD-9B426674B9A3}"/>
              </a:ext>
            </a:extLst>
          </p:cNvPr>
          <p:cNvGraphicFramePr/>
          <p:nvPr>
            <p:extLst/>
          </p:nvPr>
        </p:nvGraphicFramePr>
        <p:xfrm>
          <a:off x="-1" y="0"/>
          <a:ext cx="1141614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TL Bracket">
            <a:extLst>
              <a:ext uri="{FF2B5EF4-FFF2-40B4-BE49-F238E27FC236}">
                <a16:creationId xmlns:a16="http://schemas.microsoft.com/office/drawing/2014/main" id="{D33951BB-6958-46A6-998A-683BCA6595EE}"/>
              </a:ext>
            </a:extLst>
          </p:cNvPr>
          <p:cNvSpPr/>
          <p:nvPr/>
        </p:nvSpPr>
        <p:spPr>
          <a:xfrm>
            <a:off x="1427019" y="207818"/>
            <a:ext cx="457200" cy="198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ETL">
            <a:extLst>
              <a:ext uri="{FF2B5EF4-FFF2-40B4-BE49-F238E27FC236}">
                <a16:creationId xmlns:a16="http://schemas.microsoft.com/office/drawing/2014/main" id="{649DEA54-58BE-4B97-B8F3-7006DC07AD75}"/>
              </a:ext>
            </a:extLst>
          </p:cNvPr>
          <p:cNvSpPr txBox="1"/>
          <p:nvPr/>
        </p:nvSpPr>
        <p:spPr>
          <a:xfrm>
            <a:off x="923790" y="207818"/>
            <a:ext cx="461665" cy="19811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b="1" dirty="0"/>
              <a:t>ETL (Power Query)</a:t>
            </a:r>
          </a:p>
        </p:txBody>
      </p:sp>
      <p:sp>
        <p:nvSpPr>
          <p:cNvPr id="6" name="PBI Desktop Bracket">
            <a:extLst>
              <a:ext uri="{FF2B5EF4-FFF2-40B4-BE49-F238E27FC236}">
                <a16:creationId xmlns:a16="http://schemas.microsoft.com/office/drawing/2014/main" id="{519C8AAC-957A-49EF-8648-A27B999D6867}"/>
              </a:ext>
            </a:extLst>
          </p:cNvPr>
          <p:cNvSpPr/>
          <p:nvPr/>
        </p:nvSpPr>
        <p:spPr>
          <a:xfrm>
            <a:off x="653626" y="207818"/>
            <a:ext cx="457200" cy="4876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BI Desktop">
            <a:extLst>
              <a:ext uri="{FF2B5EF4-FFF2-40B4-BE49-F238E27FC236}">
                <a16:creationId xmlns:a16="http://schemas.microsoft.com/office/drawing/2014/main" id="{435237CA-395D-429B-AFA0-8B7BFFBDEE77}"/>
              </a:ext>
            </a:extLst>
          </p:cNvPr>
          <p:cNvSpPr txBox="1"/>
          <p:nvPr/>
        </p:nvSpPr>
        <p:spPr>
          <a:xfrm>
            <a:off x="171179" y="1655618"/>
            <a:ext cx="461665" cy="19811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N" b="1" dirty="0"/>
              <a:t>PBI Desktop</a:t>
            </a:r>
          </a:p>
        </p:txBody>
      </p:sp>
      <p:sp>
        <p:nvSpPr>
          <p:cNvPr id="8" name="PBI Service Bracket">
            <a:extLst>
              <a:ext uri="{FF2B5EF4-FFF2-40B4-BE49-F238E27FC236}">
                <a16:creationId xmlns:a16="http://schemas.microsoft.com/office/drawing/2014/main" id="{981EB8B6-64B1-4846-AB70-EC0613999F35}"/>
              </a:ext>
            </a:extLst>
          </p:cNvPr>
          <p:cNvSpPr/>
          <p:nvPr/>
        </p:nvSpPr>
        <p:spPr>
          <a:xfrm>
            <a:off x="646700" y="5292436"/>
            <a:ext cx="457200" cy="1357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BI Service">
            <a:extLst>
              <a:ext uri="{FF2B5EF4-FFF2-40B4-BE49-F238E27FC236}">
                <a16:creationId xmlns:a16="http://schemas.microsoft.com/office/drawing/2014/main" id="{69DAB327-725F-4D4E-B2C5-1D383461D9E6}"/>
              </a:ext>
            </a:extLst>
          </p:cNvPr>
          <p:cNvSpPr txBox="1"/>
          <p:nvPr/>
        </p:nvSpPr>
        <p:spPr>
          <a:xfrm>
            <a:off x="191960" y="4980710"/>
            <a:ext cx="461665" cy="19811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N" b="1" dirty="0"/>
              <a:t>PBI Service</a:t>
            </a:r>
          </a:p>
        </p:txBody>
      </p:sp>
    </p:spTree>
    <p:extLst>
      <p:ext uri="{BB962C8B-B14F-4D97-AF65-F5344CB8AC3E}">
        <p14:creationId xmlns:p14="http://schemas.microsoft.com/office/powerpoint/2010/main" val="209528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F6E1FC-74C6-4402-87F6-E3BC49662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4DF6E1FC-74C6-4402-87F6-E3BC49662E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6272E90-796A-42BA-AD39-F1F33586B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E6272E90-796A-42BA-AD39-F1F33586B7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52E823-A175-4B63-BE0E-9F8AF6413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BD52E823-A175-4B63-BE0E-9F8AF64135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2DE6FA-C9FC-41BA-A42C-FD2C1001B0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372DE6FA-C9FC-41BA-A42C-FD2C1001B0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347BDB8-45B8-44AC-A15C-E3A8EC22B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9347BDB8-45B8-44AC-A15C-E3A8EC22BA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63E70B-3DE4-4C90-8491-58C778C32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0463E70B-3DE4-4C90-8491-58C778C32E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0FFA53-B84C-4DF9-A972-16FC952BA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DE0FFA53-B84C-4DF9-A972-16FC952BAB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320709-8E84-4306-9FE1-B38A3E4B1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C9320709-8E84-4306-9FE1-B38A3E4B17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8B03D0-57C3-48BC-9259-D2915A5A2B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DA8B03D0-57C3-48BC-9259-D2915A5A2B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1432141-9F09-4E7A-A10D-EEA857E0D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91432141-9F09-4E7A-A10D-EEA857E0D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80ED8E2-3BE4-481C-BD01-6ADA3F073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graphicEl>
                                              <a:dgm id="{780ED8E2-3BE4-481C-BD01-6ADA3F073D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7AACF83-3D2D-4BA4-AB44-219A6052D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graphicEl>
                                              <a:dgm id="{77AACF83-3D2D-4BA4-AB44-219A6052DB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3C3EFE-3131-4BE9-800F-6D49BD3ED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graphicEl>
                                              <a:dgm id="{8F3C3EFE-3131-4BE9-800F-6D49BD3ED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8FA7F85-873E-4856-A351-5750BBCD38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graphicEl>
                                              <a:dgm id="{B8FA7F85-873E-4856-A351-5750BBCD38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CA2773-9F18-4AB3-AB8E-86515DC34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graphicEl>
                                              <a:dgm id="{43CA2773-9F18-4AB3-AB8E-86515DC348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8F4773-BFF8-415D-AF28-7135D8DCB8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graphicEl>
                                              <a:dgm id="{458F4773-BFF8-415D-AF28-7135D8DCB8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02E54F-6285-4AB1-9D28-F95BFB151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CC02E54F-6285-4AB1-9D28-F95BFB151E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8BA0228-BF89-4805-B8F5-C5616C824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graphicEl>
                                              <a:dgm id="{38BA0228-BF89-4805-B8F5-C5616C824B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94B5189-F0A3-421B-956E-7B1D9D268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graphicEl>
                                              <a:dgm id="{394B5189-F0A3-421B-956E-7B1D9D268D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257569D-F4D3-4C5C-9CC4-2EE9774187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graphicEl>
                                              <a:dgm id="{1257569D-F4D3-4C5C-9CC4-2EE9774187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AD43E0-3DC0-4AE1-81E6-36D512E08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B7AD43E0-3DC0-4AE1-81E6-36D512E081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BE8508-F3AC-4C32-9E83-BEBC0F6DE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>
                                            <p:graphicEl>
                                              <a:dgm id="{53BE8508-F3AC-4C32-9E83-BEBC0F6DE7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B8D9076-A081-4E4A-B410-6840F8BC8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>
                                            <p:graphicEl>
                                              <a:dgm id="{8B8D9076-A081-4E4A-B410-6840F8BC80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CEA50E-8B7C-44A9-BC8E-49B9AA9D2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graphicEl>
                                              <a:dgm id="{A9CEA50E-8B7C-44A9-BC8E-49B9AA9D2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BA11F7E-CB39-4999-BE19-7E95A74FA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">
                                            <p:graphicEl>
                                              <a:dgm id="{CBA11F7E-CB39-4999-BE19-7E95A74FA0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/>
        </p:bldSub>
      </p:bldGraphic>
      <p:bldP spid="3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CDC8-D7AB-4C03-B7C4-047565FD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Intelligence (BI)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C4A7-7ECA-4982-82F7-EB080A457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07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2873F-5116-40EB-832C-9010E66E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BB245-8C66-4101-BC1F-7E040F7948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Microsoft Power BI</a:t>
            </a:r>
          </a:p>
          <a:p>
            <a:r>
              <a:rPr lang="en-IN" dirty="0"/>
              <a:t>Tableau</a:t>
            </a:r>
          </a:p>
          <a:p>
            <a:r>
              <a:rPr lang="en-IN" dirty="0"/>
              <a:t>Sisense</a:t>
            </a:r>
          </a:p>
          <a:p>
            <a:r>
              <a:rPr lang="en-IN" dirty="0"/>
              <a:t>Looker</a:t>
            </a:r>
          </a:p>
          <a:p>
            <a:r>
              <a:rPr lang="en-IN" dirty="0" err="1"/>
              <a:t>datapine</a:t>
            </a:r>
            <a:endParaRPr lang="en-IN" dirty="0"/>
          </a:p>
          <a:p>
            <a:r>
              <a:rPr lang="en-IN" dirty="0" err="1"/>
              <a:t>Zoho</a:t>
            </a:r>
            <a:r>
              <a:rPr lang="en-IN" dirty="0"/>
              <a:t> Analytics</a:t>
            </a:r>
          </a:p>
          <a:p>
            <a:r>
              <a:rPr lang="en-IN" dirty="0"/>
              <a:t>Yellowfin</a:t>
            </a:r>
          </a:p>
          <a:p>
            <a:r>
              <a:rPr lang="en-IN" dirty="0"/>
              <a:t>Answer Dock</a:t>
            </a:r>
          </a:p>
          <a:p>
            <a:r>
              <a:rPr lang="en-IN" dirty="0"/>
              <a:t>Hotjar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DAE5F-EFD0-4CF7-96C2-23063D57B8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ReportPlus</a:t>
            </a:r>
            <a:endParaRPr lang="en-IN" dirty="0"/>
          </a:p>
          <a:p>
            <a:r>
              <a:rPr lang="en-IN" dirty="0"/>
              <a:t>QlikView</a:t>
            </a:r>
          </a:p>
          <a:p>
            <a:r>
              <a:rPr lang="en-IN" dirty="0"/>
              <a:t>SAP BusinessObjects Lumira</a:t>
            </a:r>
          </a:p>
          <a:p>
            <a:r>
              <a:rPr lang="en-IN" dirty="0"/>
              <a:t>SAP Crystal Reports</a:t>
            </a:r>
          </a:p>
          <a:p>
            <a:r>
              <a:rPr lang="en-IN" dirty="0"/>
              <a:t>SAP Business Intelligence</a:t>
            </a:r>
          </a:p>
          <a:p>
            <a:r>
              <a:rPr lang="en-IN" dirty="0"/>
              <a:t>Vista</a:t>
            </a:r>
          </a:p>
          <a:p>
            <a:r>
              <a:rPr lang="en-IN" dirty="0" err="1"/>
              <a:t>Clootrack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58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Insights from Gartner's 2015 Magic Quadrant for Business Intelligence -  DATAVERSITY">
            <a:extLst>
              <a:ext uri="{FF2B5EF4-FFF2-40B4-BE49-F238E27FC236}">
                <a16:creationId xmlns:a16="http://schemas.microsoft.com/office/drawing/2014/main" id="{4727361C-411A-4507-A5E4-2C2072B93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8" y="0"/>
            <a:ext cx="6472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84CEFE9-2F6D-4AB1-9588-D82B647982B8}"/>
              </a:ext>
            </a:extLst>
          </p:cNvPr>
          <p:cNvSpPr/>
          <p:nvPr/>
        </p:nvSpPr>
        <p:spPr>
          <a:xfrm>
            <a:off x="6154199" y="2964425"/>
            <a:ext cx="689052" cy="235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7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artner Magic Quadrant for BI/BA and the Lone Three Leaders | Paul Turley's  SQL Server BI Blog">
            <a:extLst>
              <a:ext uri="{FF2B5EF4-FFF2-40B4-BE49-F238E27FC236}">
                <a16:creationId xmlns:a16="http://schemas.microsoft.com/office/drawing/2014/main" id="{526D4564-1F75-4745-8AD8-B3B55D75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857" y="0"/>
            <a:ext cx="6764286" cy="676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2E6B230-335C-47FB-A544-2B44FB546DF7}"/>
              </a:ext>
            </a:extLst>
          </p:cNvPr>
          <p:cNvSpPr/>
          <p:nvPr/>
        </p:nvSpPr>
        <p:spPr>
          <a:xfrm>
            <a:off x="7997741" y="2831691"/>
            <a:ext cx="880787" cy="28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6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artner positions Microsoft as a leader in BI and Analytics Platforms for  ten consecutive years | Microsoft Power BI Blog | Microsoft Power BI">
            <a:extLst>
              <a:ext uri="{FF2B5EF4-FFF2-40B4-BE49-F238E27FC236}">
                <a16:creationId xmlns:a16="http://schemas.microsoft.com/office/drawing/2014/main" id="{EAB2B042-D50E-4D9B-8B38-78726A88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0"/>
            <a:ext cx="6572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D54318-21C7-4495-82C7-39E8AC368A1D}"/>
              </a:ext>
            </a:extLst>
          </p:cNvPr>
          <p:cNvSpPr/>
          <p:nvPr/>
        </p:nvSpPr>
        <p:spPr>
          <a:xfrm>
            <a:off x="8248463" y="1873046"/>
            <a:ext cx="880787" cy="28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6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artner recognizes Microsoft as a leader in Analytics and BI platforms for  11 consecutive years | Microsoft Power BI Blog | Microsoft Power BI">
            <a:extLst>
              <a:ext uri="{FF2B5EF4-FFF2-40B4-BE49-F238E27FC236}">
                <a16:creationId xmlns:a16="http://schemas.microsoft.com/office/drawing/2014/main" id="{CD32B48F-300B-47F7-9F57-26E33FD5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0"/>
            <a:ext cx="6572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3F8B034-7439-4EE2-840C-0EE89C54287A}"/>
              </a:ext>
            </a:extLst>
          </p:cNvPr>
          <p:cNvSpPr/>
          <p:nvPr/>
        </p:nvSpPr>
        <p:spPr>
          <a:xfrm>
            <a:off x="8159972" y="1843549"/>
            <a:ext cx="880787" cy="28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83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rtner: Augmented Analytics Ready for Prime Time">
            <a:extLst>
              <a:ext uri="{FF2B5EF4-FFF2-40B4-BE49-F238E27FC236}">
                <a16:creationId xmlns:a16="http://schemas.microsoft.com/office/drawing/2014/main" id="{3E676A42-23A9-4A73-933D-412A863D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8" y="0"/>
            <a:ext cx="6689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C291347-5861-4322-AC82-E59381CB891B}"/>
              </a:ext>
            </a:extLst>
          </p:cNvPr>
          <p:cNvSpPr/>
          <p:nvPr/>
        </p:nvSpPr>
        <p:spPr>
          <a:xfrm>
            <a:off x="8454940" y="1445343"/>
            <a:ext cx="880787" cy="28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06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20 Gartner Magic Quadrant for BI and Analytics | Sisense">
            <a:extLst>
              <a:ext uri="{FF2B5EF4-FFF2-40B4-BE49-F238E27FC236}">
                <a16:creationId xmlns:a16="http://schemas.microsoft.com/office/drawing/2014/main" id="{8FF76635-A82F-4013-B039-7C0DD7F2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0"/>
            <a:ext cx="6570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FB7154-0228-45BA-8C31-26F5F51E9E5D}"/>
              </a:ext>
            </a:extLst>
          </p:cNvPr>
          <p:cNvSpPr/>
          <p:nvPr/>
        </p:nvSpPr>
        <p:spPr>
          <a:xfrm>
            <a:off x="7658528" y="1312607"/>
            <a:ext cx="880787" cy="28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11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30751</TotalTime>
  <Words>84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 BI All-In-One</vt:lpstr>
      <vt:lpstr>Business Intelligence (BI) Concepts</vt:lpstr>
      <vt:lpstr>BI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Power BI</vt:lpstr>
      <vt:lpstr>PBI Architecture</vt:lpstr>
      <vt:lpstr>What is Power BI?</vt:lpstr>
      <vt:lpstr>An Introduction</vt:lpstr>
      <vt:lpstr>Power BI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Lalwani</dc:creator>
  <cp:lastModifiedBy>Lokesh Lalwani</cp:lastModifiedBy>
  <cp:revision>257</cp:revision>
  <dcterms:created xsi:type="dcterms:W3CDTF">2020-09-16T08:41:56Z</dcterms:created>
  <dcterms:modified xsi:type="dcterms:W3CDTF">2021-03-05T04:25:03Z</dcterms:modified>
</cp:coreProperties>
</file>