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08736F-4368-B0E8-EDCD-4BED28040C01}" v="424" dt="2024-04-15T17:46:27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61106"/>
            <a:ext cx="9144000" cy="2877456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Times New Roman"/>
                <a:cs typeface="Times New Roman"/>
              </a:rPr>
              <a:t>Программа для проверки навыков программирования школьников на </a:t>
            </a:r>
            <a:r>
              <a:rPr lang="ru-RU" sz="5400" err="1">
                <a:latin typeface="Times New Roman"/>
                <a:cs typeface="Times New Roman"/>
              </a:rPr>
              <a:t>python</a:t>
            </a:r>
            <a:endParaRPr lang="ru-RU" sz="5400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28609"/>
            <a:ext cx="9144000" cy="13291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Антонов Константин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CA653-4BFB-0D3C-E295-0D05A08A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Проблематика вопроса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D3A0F-56E1-5A81-6D7F-F380E4A6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Недостаточное количество программ для проверки знаний учеников на языке программирования </a:t>
            </a:r>
            <a:r>
              <a:rPr lang="ru-RU" err="1">
                <a:latin typeface="Times New Roman"/>
                <a:cs typeface="Times New Roman"/>
              </a:rPr>
              <a:t>python</a:t>
            </a:r>
            <a:endParaRPr lang="ru-R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264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733F5-CB6B-131D-8D1B-8468C492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E1645-1465-5CEC-AB8A-19C68996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Создать программу, где школьники могут решать задачи на </a:t>
            </a:r>
            <a:r>
              <a:rPr lang="ru-RU" err="1">
                <a:latin typeface="Times New Roman"/>
                <a:cs typeface="Times New Roman"/>
              </a:rPr>
              <a:t>python</a:t>
            </a:r>
            <a:r>
              <a:rPr lang="ru-RU" dirty="0">
                <a:latin typeface="Times New Roman"/>
                <a:cs typeface="Times New Roman"/>
              </a:rPr>
              <a:t> и проверять правильность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19385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96D7B-BA4E-6CEE-4F91-5CC15F6D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Идея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27B21-B9C1-7B32-B4ED-CDE6C407F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Тема была выбрана из-за желания помочь людям выучить </a:t>
            </a:r>
            <a:r>
              <a:rPr lang="ru-RU" dirty="0" err="1">
                <a:latin typeface="Times New Roman"/>
                <a:cs typeface="Times New Roman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244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B5307-72CE-5770-013B-8C9F0664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70BE7-1618-6CB2-D8A3-3A2FCE22B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Целевой аудиторией проекта являются школьники, которые желают выучить </a:t>
            </a:r>
            <a:r>
              <a:rPr lang="ru-RU" err="1">
                <a:latin typeface="Times New Roman"/>
                <a:cs typeface="Times New Roman"/>
              </a:rPr>
              <a:t>python</a:t>
            </a:r>
            <a:endParaRPr lang="ru-RU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020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16586-2ADE-1C62-B473-B935D585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Инструкции к использованию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B1F57-8871-28FB-36FF-CDB1FE1F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Инструкции к использованию программы можно получить путем нажатия на кнопку "как использовать" в правой верхней части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5711970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Программа для проверки навыков программирования школьников на python</vt:lpstr>
      <vt:lpstr>Проблематика вопроса</vt:lpstr>
      <vt:lpstr>Цель проекта</vt:lpstr>
      <vt:lpstr>Идея приложения</vt:lpstr>
      <vt:lpstr>Целевая аудитория</vt:lpstr>
      <vt:lpstr>Инструкции к использованию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88</cp:revision>
  <dcterms:created xsi:type="dcterms:W3CDTF">2024-04-15T17:35:40Z</dcterms:created>
  <dcterms:modified xsi:type="dcterms:W3CDTF">2024-04-15T17:46:33Z</dcterms:modified>
</cp:coreProperties>
</file>