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8715" cy="2362835"/>
          </a:xfrm>
          <a:custGeom>
            <a:avLst/>
            <a:gdLst/>
            <a:ahLst/>
            <a:cxnLst/>
            <a:rect l="l" t="t" r="r" b="b"/>
            <a:pathLst>
              <a:path w="2418715" h="2362835">
                <a:moveTo>
                  <a:pt x="1389706" y="1937856"/>
                </a:moveTo>
                <a:lnTo>
                  <a:pt x="46228" y="1937856"/>
                </a:lnTo>
                <a:lnTo>
                  <a:pt x="95596" y="1936771"/>
                </a:lnTo>
                <a:lnTo>
                  <a:pt x="144811" y="1934455"/>
                </a:lnTo>
                <a:lnTo>
                  <a:pt x="193851" y="1930918"/>
                </a:lnTo>
                <a:lnTo>
                  <a:pt x="242697" y="1926167"/>
                </a:lnTo>
                <a:lnTo>
                  <a:pt x="291325" y="1920212"/>
                </a:lnTo>
                <a:lnTo>
                  <a:pt x="339717" y="1913061"/>
                </a:lnTo>
                <a:lnTo>
                  <a:pt x="387850" y="1904722"/>
                </a:lnTo>
                <a:lnTo>
                  <a:pt x="435703" y="1895203"/>
                </a:lnTo>
                <a:lnTo>
                  <a:pt x="483255" y="1884514"/>
                </a:lnTo>
                <a:lnTo>
                  <a:pt x="530486" y="1872662"/>
                </a:lnTo>
                <a:lnTo>
                  <a:pt x="577373" y="1859657"/>
                </a:lnTo>
                <a:lnTo>
                  <a:pt x="623897" y="1845506"/>
                </a:lnTo>
                <a:lnTo>
                  <a:pt x="670036" y="1830218"/>
                </a:lnTo>
                <a:lnTo>
                  <a:pt x="715769" y="1813801"/>
                </a:lnTo>
                <a:lnTo>
                  <a:pt x="761074" y="1796265"/>
                </a:lnTo>
                <a:lnTo>
                  <a:pt x="805931" y="1777616"/>
                </a:lnTo>
                <a:lnTo>
                  <a:pt x="850319" y="1757865"/>
                </a:lnTo>
                <a:lnTo>
                  <a:pt x="894217" y="1737019"/>
                </a:lnTo>
                <a:lnTo>
                  <a:pt x="937603" y="1715086"/>
                </a:lnTo>
                <a:lnTo>
                  <a:pt x="980456" y="1692076"/>
                </a:lnTo>
                <a:lnTo>
                  <a:pt x="1022756" y="1667996"/>
                </a:lnTo>
                <a:lnTo>
                  <a:pt x="1064481" y="1642856"/>
                </a:lnTo>
                <a:lnTo>
                  <a:pt x="1105611" y="1616663"/>
                </a:lnTo>
                <a:lnTo>
                  <a:pt x="1146123" y="1589426"/>
                </a:lnTo>
                <a:lnTo>
                  <a:pt x="1185998" y="1561153"/>
                </a:lnTo>
                <a:lnTo>
                  <a:pt x="1225214" y="1531854"/>
                </a:lnTo>
                <a:lnTo>
                  <a:pt x="1263749" y="1501536"/>
                </a:lnTo>
                <a:lnTo>
                  <a:pt x="1301584" y="1470208"/>
                </a:lnTo>
                <a:lnTo>
                  <a:pt x="1338696" y="1437878"/>
                </a:lnTo>
                <a:lnTo>
                  <a:pt x="1375065" y="1404554"/>
                </a:lnTo>
                <a:lnTo>
                  <a:pt x="1410670" y="1370246"/>
                </a:lnTo>
                <a:lnTo>
                  <a:pt x="1445398" y="1335056"/>
                </a:lnTo>
                <a:lnTo>
                  <a:pt x="1479147" y="1299094"/>
                </a:lnTo>
                <a:lnTo>
                  <a:pt x="1511907" y="1262380"/>
                </a:lnTo>
                <a:lnTo>
                  <a:pt x="1543671" y="1224937"/>
                </a:lnTo>
                <a:lnTo>
                  <a:pt x="1574428" y="1186784"/>
                </a:lnTo>
                <a:lnTo>
                  <a:pt x="1604171" y="1147943"/>
                </a:lnTo>
                <a:lnTo>
                  <a:pt x="1632891" y="1108435"/>
                </a:lnTo>
                <a:lnTo>
                  <a:pt x="1660579" y="1068281"/>
                </a:lnTo>
                <a:lnTo>
                  <a:pt x="1687226" y="1027501"/>
                </a:lnTo>
                <a:lnTo>
                  <a:pt x="1712825" y="986117"/>
                </a:lnTo>
                <a:lnTo>
                  <a:pt x="1737365" y="944149"/>
                </a:lnTo>
                <a:lnTo>
                  <a:pt x="1760839" y="901619"/>
                </a:lnTo>
                <a:lnTo>
                  <a:pt x="1783238" y="858547"/>
                </a:lnTo>
                <a:lnTo>
                  <a:pt x="1804553" y="814955"/>
                </a:lnTo>
                <a:lnTo>
                  <a:pt x="1824775" y="770863"/>
                </a:lnTo>
                <a:lnTo>
                  <a:pt x="1843897" y="726292"/>
                </a:lnTo>
                <a:lnTo>
                  <a:pt x="1861908" y="681264"/>
                </a:lnTo>
                <a:lnTo>
                  <a:pt x="1878800" y="635798"/>
                </a:lnTo>
                <a:lnTo>
                  <a:pt x="1894566" y="589917"/>
                </a:lnTo>
                <a:lnTo>
                  <a:pt x="1909195" y="543640"/>
                </a:lnTo>
                <a:lnTo>
                  <a:pt x="1922680" y="496990"/>
                </a:lnTo>
                <a:lnTo>
                  <a:pt x="1935011" y="449986"/>
                </a:lnTo>
                <a:lnTo>
                  <a:pt x="1946181" y="402651"/>
                </a:lnTo>
                <a:lnTo>
                  <a:pt x="1956179" y="355004"/>
                </a:lnTo>
                <a:lnTo>
                  <a:pt x="1964999" y="307066"/>
                </a:lnTo>
                <a:lnTo>
                  <a:pt x="1972630" y="258860"/>
                </a:lnTo>
                <a:lnTo>
                  <a:pt x="1979065" y="210405"/>
                </a:lnTo>
                <a:lnTo>
                  <a:pt x="1984294" y="161723"/>
                </a:lnTo>
                <a:lnTo>
                  <a:pt x="1988309" y="112834"/>
                </a:lnTo>
                <a:lnTo>
                  <a:pt x="1991105" y="63642"/>
                </a:lnTo>
                <a:lnTo>
                  <a:pt x="1992662" y="14520"/>
                </a:lnTo>
                <a:lnTo>
                  <a:pt x="1992757" y="0"/>
                </a:lnTo>
                <a:lnTo>
                  <a:pt x="2418715" y="0"/>
                </a:lnTo>
                <a:lnTo>
                  <a:pt x="2417350" y="63759"/>
                </a:lnTo>
                <a:lnTo>
                  <a:pt x="2414992" y="113992"/>
                </a:lnTo>
                <a:lnTo>
                  <a:pt x="2411569" y="164191"/>
                </a:lnTo>
                <a:lnTo>
                  <a:pt x="2407094" y="214223"/>
                </a:lnTo>
                <a:lnTo>
                  <a:pt x="2401573" y="264073"/>
                </a:lnTo>
                <a:lnTo>
                  <a:pt x="2395013" y="313726"/>
                </a:lnTo>
                <a:lnTo>
                  <a:pt x="2387419" y="363166"/>
                </a:lnTo>
                <a:lnTo>
                  <a:pt x="2378798" y="412379"/>
                </a:lnTo>
                <a:lnTo>
                  <a:pt x="2369156" y="461349"/>
                </a:lnTo>
                <a:lnTo>
                  <a:pt x="2358500" y="510061"/>
                </a:lnTo>
                <a:lnTo>
                  <a:pt x="2346836" y="558499"/>
                </a:lnTo>
                <a:lnTo>
                  <a:pt x="2334170" y="606649"/>
                </a:lnTo>
                <a:lnTo>
                  <a:pt x="2320509" y="654496"/>
                </a:lnTo>
                <a:lnTo>
                  <a:pt x="2305859" y="702023"/>
                </a:lnTo>
                <a:lnTo>
                  <a:pt x="2290225" y="749216"/>
                </a:lnTo>
                <a:lnTo>
                  <a:pt x="2273615" y="796060"/>
                </a:lnTo>
                <a:lnTo>
                  <a:pt x="2256035" y="842540"/>
                </a:lnTo>
                <a:lnTo>
                  <a:pt x="2237491" y="888639"/>
                </a:lnTo>
                <a:lnTo>
                  <a:pt x="2217989" y="934344"/>
                </a:lnTo>
                <a:lnTo>
                  <a:pt x="2197536" y="979638"/>
                </a:lnTo>
                <a:lnTo>
                  <a:pt x="2176138" y="1024507"/>
                </a:lnTo>
                <a:lnTo>
                  <a:pt x="2153801" y="1068936"/>
                </a:lnTo>
                <a:lnTo>
                  <a:pt x="2130531" y="1112908"/>
                </a:lnTo>
                <a:lnTo>
                  <a:pt x="2106336" y="1156409"/>
                </a:lnTo>
                <a:lnTo>
                  <a:pt x="2081220" y="1199424"/>
                </a:lnTo>
                <a:lnTo>
                  <a:pt x="2055192" y="1241938"/>
                </a:lnTo>
                <a:lnTo>
                  <a:pt x="2028256" y="1283935"/>
                </a:lnTo>
                <a:lnTo>
                  <a:pt x="2000419" y="1325399"/>
                </a:lnTo>
                <a:lnTo>
                  <a:pt x="1971687" y="1366317"/>
                </a:lnTo>
                <a:lnTo>
                  <a:pt x="1942067" y="1406672"/>
                </a:lnTo>
                <a:lnTo>
                  <a:pt x="1911566" y="1446450"/>
                </a:lnTo>
                <a:lnTo>
                  <a:pt x="1880188" y="1485635"/>
                </a:lnTo>
                <a:lnTo>
                  <a:pt x="1847942" y="1524211"/>
                </a:lnTo>
                <a:lnTo>
                  <a:pt x="1814832" y="1562165"/>
                </a:lnTo>
                <a:lnTo>
                  <a:pt x="1780865" y="1599480"/>
                </a:lnTo>
                <a:lnTo>
                  <a:pt x="1746048" y="1636141"/>
                </a:lnTo>
                <a:lnTo>
                  <a:pt x="1710387" y="1672134"/>
                </a:lnTo>
                <a:lnTo>
                  <a:pt x="1673969" y="1707365"/>
                </a:lnTo>
                <a:lnTo>
                  <a:pt x="1636890" y="1741747"/>
                </a:lnTo>
                <a:lnTo>
                  <a:pt x="1599163" y="1775275"/>
                </a:lnTo>
                <a:lnTo>
                  <a:pt x="1560804" y="1807941"/>
                </a:lnTo>
                <a:lnTo>
                  <a:pt x="1521829" y="1839741"/>
                </a:lnTo>
                <a:lnTo>
                  <a:pt x="1482253" y="1870668"/>
                </a:lnTo>
                <a:lnTo>
                  <a:pt x="1442091" y="1900715"/>
                </a:lnTo>
                <a:lnTo>
                  <a:pt x="1401359" y="1929877"/>
                </a:lnTo>
                <a:lnTo>
                  <a:pt x="1389706" y="1937856"/>
                </a:lnTo>
                <a:close/>
              </a:path>
              <a:path w="2418715" h="2362835">
                <a:moveTo>
                  <a:pt x="40780" y="2362812"/>
                </a:moveTo>
                <a:lnTo>
                  <a:pt x="0" y="2362605"/>
                </a:lnTo>
                <a:lnTo>
                  <a:pt x="0" y="1937714"/>
                </a:lnTo>
                <a:lnTo>
                  <a:pt x="1389706" y="1937856"/>
                </a:lnTo>
                <a:lnTo>
                  <a:pt x="1360071" y="1958148"/>
                </a:lnTo>
                <a:lnTo>
                  <a:pt x="1318243" y="1985521"/>
                </a:lnTo>
                <a:lnTo>
                  <a:pt x="1275891" y="2011990"/>
                </a:lnTo>
                <a:lnTo>
                  <a:pt x="1233030" y="2037549"/>
                </a:lnTo>
                <a:lnTo>
                  <a:pt x="1189675" y="2062192"/>
                </a:lnTo>
                <a:lnTo>
                  <a:pt x="1145841" y="2085913"/>
                </a:lnTo>
                <a:lnTo>
                  <a:pt x="1101544" y="2108705"/>
                </a:lnTo>
                <a:lnTo>
                  <a:pt x="1056799" y="2130563"/>
                </a:lnTo>
                <a:lnTo>
                  <a:pt x="1011621" y="2151480"/>
                </a:lnTo>
                <a:lnTo>
                  <a:pt x="966025" y="2171450"/>
                </a:lnTo>
                <a:lnTo>
                  <a:pt x="920028" y="2190467"/>
                </a:lnTo>
                <a:lnTo>
                  <a:pt x="873644" y="2208525"/>
                </a:lnTo>
                <a:lnTo>
                  <a:pt x="826889" y="2225618"/>
                </a:lnTo>
                <a:lnTo>
                  <a:pt x="779777" y="2241740"/>
                </a:lnTo>
                <a:lnTo>
                  <a:pt x="732325" y="2256884"/>
                </a:lnTo>
                <a:lnTo>
                  <a:pt x="684547" y="2271044"/>
                </a:lnTo>
                <a:lnTo>
                  <a:pt x="636458" y="2284214"/>
                </a:lnTo>
                <a:lnTo>
                  <a:pt x="588075" y="2296388"/>
                </a:lnTo>
                <a:lnTo>
                  <a:pt x="539413" y="2307560"/>
                </a:lnTo>
                <a:lnTo>
                  <a:pt x="490486" y="2317724"/>
                </a:lnTo>
                <a:lnTo>
                  <a:pt x="441310" y="2326874"/>
                </a:lnTo>
                <a:lnTo>
                  <a:pt x="391901" y="2335003"/>
                </a:lnTo>
                <a:lnTo>
                  <a:pt x="342273" y="2342105"/>
                </a:lnTo>
                <a:lnTo>
                  <a:pt x="292443" y="2348174"/>
                </a:lnTo>
                <a:lnTo>
                  <a:pt x="242424" y="2353204"/>
                </a:lnTo>
                <a:lnTo>
                  <a:pt x="192234" y="2357189"/>
                </a:lnTo>
                <a:lnTo>
                  <a:pt x="141886" y="2360123"/>
                </a:lnTo>
                <a:lnTo>
                  <a:pt x="91396" y="2361999"/>
                </a:lnTo>
                <a:lnTo>
                  <a:pt x="40780" y="236281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211830" cy="2647315"/>
          </a:xfrm>
          <a:custGeom>
            <a:avLst/>
            <a:gdLst/>
            <a:ahLst/>
            <a:cxnLst/>
            <a:rect l="l" t="t" r="r" b="b"/>
            <a:pathLst>
              <a:path w="3211830" h="2647315">
                <a:moveTo>
                  <a:pt x="2203939" y="2207531"/>
                </a:moveTo>
                <a:lnTo>
                  <a:pt x="818869" y="2207531"/>
                </a:lnTo>
                <a:lnTo>
                  <a:pt x="863850" y="2207126"/>
                </a:lnTo>
                <a:lnTo>
                  <a:pt x="908841" y="2205686"/>
                </a:lnTo>
                <a:lnTo>
                  <a:pt x="953825" y="2203210"/>
                </a:lnTo>
                <a:lnTo>
                  <a:pt x="998781" y="2199693"/>
                </a:lnTo>
                <a:lnTo>
                  <a:pt x="1043692" y="2195135"/>
                </a:lnTo>
                <a:lnTo>
                  <a:pt x="1088538" y="2189531"/>
                </a:lnTo>
                <a:lnTo>
                  <a:pt x="1133300" y="2182880"/>
                </a:lnTo>
                <a:lnTo>
                  <a:pt x="1177959" y="2175179"/>
                </a:lnTo>
                <a:lnTo>
                  <a:pt x="1222496" y="2166424"/>
                </a:lnTo>
                <a:lnTo>
                  <a:pt x="1266893" y="2156614"/>
                </a:lnTo>
                <a:lnTo>
                  <a:pt x="1311131" y="2145746"/>
                </a:lnTo>
                <a:lnTo>
                  <a:pt x="1355190" y="2133817"/>
                </a:lnTo>
                <a:lnTo>
                  <a:pt x="1399051" y="2120824"/>
                </a:lnTo>
                <a:lnTo>
                  <a:pt x="1442697" y="2106765"/>
                </a:lnTo>
                <a:lnTo>
                  <a:pt x="1486107" y="2091636"/>
                </a:lnTo>
                <a:lnTo>
                  <a:pt x="1529263" y="2075437"/>
                </a:lnTo>
                <a:lnTo>
                  <a:pt x="1572145" y="2058163"/>
                </a:lnTo>
                <a:lnTo>
                  <a:pt x="1614736" y="2039812"/>
                </a:lnTo>
                <a:lnTo>
                  <a:pt x="1657016" y="2020381"/>
                </a:lnTo>
                <a:lnTo>
                  <a:pt x="1698966" y="1999868"/>
                </a:lnTo>
                <a:lnTo>
                  <a:pt x="1740567" y="1978270"/>
                </a:lnTo>
                <a:lnTo>
                  <a:pt x="1781801" y="1955585"/>
                </a:lnTo>
                <a:lnTo>
                  <a:pt x="1822647" y="1931809"/>
                </a:lnTo>
                <a:lnTo>
                  <a:pt x="1863088" y="1906941"/>
                </a:lnTo>
                <a:lnTo>
                  <a:pt x="1903105" y="1880977"/>
                </a:lnTo>
                <a:lnTo>
                  <a:pt x="1942678" y="1853914"/>
                </a:lnTo>
                <a:lnTo>
                  <a:pt x="1981788" y="1825751"/>
                </a:lnTo>
                <a:lnTo>
                  <a:pt x="2020203" y="1796649"/>
                </a:lnTo>
                <a:lnTo>
                  <a:pt x="2057698" y="1766783"/>
                </a:lnTo>
                <a:lnTo>
                  <a:pt x="2094270" y="1736172"/>
                </a:lnTo>
                <a:lnTo>
                  <a:pt x="2129917" y="1704837"/>
                </a:lnTo>
                <a:lnTo>
                  <a:pt x="2164636" y="1672794"/>
                </a:lnTo>
                <a:lnTo>
                  <a:pt x="2198423" y="1640064"/>
                </a:lnTo>
                <a:lnTo>
                  <a:pt x="2231276" y="1606664"/>
                </a:lnTo>
                <a:lnTo>
                  <a:pt x="2263191" y="1572614"/>
                </a:lnTo>
                <a:lnTo>
                  <a:pt x="2294166" y="1537933"/>
                </a:lnTo>
                <a:lnTo>
                  <a:pt x="2324198" y="1502640"/>
                </a:lnTo>
                <a:lnTo>
                  <a:pt x="2353284" y="1466753"/>
                </a:lnTo>
                <a:lnTo>
                  <a:pt x="2381420" y="1430291"/>
                </a:lnTo>
                <a:lnTo>
                  <a:pt x="2408604" y="1393273"/>
                </a:lnTo>
                <a:lnTo>
                  <a:pt x="2434832" y="1355718"/>
                </a:lnTo>
                <a:lnTo>
                  <a:pt x="2460102" y="1317645"/>
                </a:lnTo>
                <a:lnTo>
                  <a:pt x="2484412" y="1279072"/>
                </a:lnTo>
                <a:lnTo>
                  <a:pt x="2507756" y="1240019"/>
                </a:lnTo>
                <a:lnTo>
                  <a:pt x="2530134" y="1200504"/>
                </a:lnTo>
                <a:lnTo>
                  <a:pt x="2551542" y="1160547"/>
                </a:lnTo>
                <a:lnTo>
                  <a:pt x="2571976" y="1120165"/>
                </a:lnTo>
                <a:lnTo>
                  <a:pt x="2591434" y="1079379"/>
                </a:lnTo>
                <a:lnTo>
                  <a:pt x="2609913" y="1038206"/>
                </a:lnTo>
                <a:lnTo>
                  <a:pt x="2627410" y="996665"/>
                </a:lnTo>
                <a:lnTo>
                  <a:pt x="2643922" y="954776"/>
                </a:lnTo>
                <a:lnTo>
                  <a:pt x="2659446" y="912558"/>
                </a:lnTo>
                <a:lnTo>
                  <a:pt x="2673978" y="870028"/>
                </a:lnTo>
                <a:lnTo>
                  <a:pt x="2687517" y="827207"/>
                </a:lnTo>
                <a:lnTo>
                  <a:pt x="2700058" y="784112"/>
                </a:lnTo>
                <a:lnTo>
                  <a:pt x="2711600" y="740763"/>
                </a:lnTo>
                <a:lnTo>
                  <a:pt x="2722138" y="697178"/>
                </a:lnTo>
                <a:lnTo>
                  <a:pt x="2731671" y="653377"/>
                </a:lnTo>
                <a:lnTo>
                  <a:pt x="2740195" y="609379"/>
                </a:lnTo>
                <a:lnTo>
                  <a:pt x="2747706" y="565201"/>
                </a:lnTo>
                <a:lnTo>
                  <a:pt x="2754203" y="520863"/>
                </a:lnTo>
                <a:lnTo>
                  <a:pt x="2759682" y="476384"/>
                </a:lnTo>
                <a:lnTo>
                  <a:pt x="2764140" y="431783"/>
                </a:lnTo>
                <a:lnTo>
                  <a:pt x="2767574" y="387078"/>
                </a:lnTo>
                <a:lnTo>
                  <a:pt x="2769981" y="342288"/>
                </a:lnTo>
                <a:lnTo>
                  <a:pt x="2771358" y="297433"/>
                </a:lnTo>
                <a:lnTo>
                  <a:pt x="2771703" y="252531"/>
                </a:lnTo>
                <a:lnTo>
                  <a:pt x="2771011" y="207600"/>
                </a:lnTo>
                <a:lnTo>
                  <a:pt x="2769281" y="162660"/>
                </a:lnTo>
                <a:lnTo>
                  <a:pt x="2766509" y="117730"/>
                </a:lnTo>
                <a:lnTo>
                  <a:pt x="2762692" y="72829"/>
                </a:lnTo>
                <a:lnTo>
                  <a:pt x="2757828" y="27975"/>
                </a:lnTo>
                <a:lnTo>
                  <a:pt x="2754133" y="0"/>
                </a:lnTo>
                <a:lnTo>
                  <a:pt x="3197546" y="0"/>
                </a:lnTo>
                <a:lnTo>
                  <a:pt x="3204667" y="75065"/>
                </a:lnTo>
                <a:lnTo>
                  <a:pt x="3207725" y="119934"/>
                </a:lnTo>
                <a:lnTo>
                  <a:pt x="3209934" y="164816"/>
                </a:lnTo>
                <a:lnTo>
                  <a:pt x="3211297" y="209700"/>
                </a:lnTo>
                <a:lnTo>
                  <a:pt x="3211815" y="254572"/>
                </a:lnTo>
                <a:lnTo>
                  <a:pt x="3211490" y="299420"/>
                </a:lnTo>
                <a:lnTo>
                  <a:pt x="3210324" y="344231"/>
                </a:lnTo>
                <a:lnTo>
                  <a:pt x="3208320" y="388993"/>
                </a:lnTo>
                <a:lnTo>
                  <a:pt x="3205478" y="433694"/>
                </a:lnTo>
                <a:lnTo>
                  <a:pt x="3201802" y="478321"/>
                </a:lnTo>
                <a:lnTo>
                  <a:pt x="3197293" y="522862"/>
                </a:lnTo>
                <a:lnTo>
                  <a:pt x="3191953" y="567303"/>
                </a:lnTo>
                <a:lnTo>
                  <a:pt x="3185784" y="611633"/>
                </a:lnTo>
                <a:lnTo>
                  <a:pt x="3178788" y="655839"/>
                </a:lnTo>
                <a:lnTo>
                  <a:pt x="3170967" y="699908"/>
                </a:lnTo>
                <a:lnTo>
                  <a:pt x="3162323" y="743828"/>
                </a:lnTo>
                <a:lnTo>
                  <a:pt x="3152858" y="787587"/>
                </a:lnTo>
                <a:lnTo>
                  <a:pt x="3142574" y="831172"/>
                </a:lnTo>
                <a:lnTo>
                  <a:pt x="3131473" y="874570"/>
                </a:lnTo>
                <a:lnTo>
                  <a:pt x="3119557" y="917770"/>
                </a:lnTo>
                <a:lnTo>
                  <a:pt x="3106827" y="960758"/>
                </a:lnTo>
                <a:lnTo>
                  <a:pt x="3093287" y="1003521"/>
                </a:lnTo>
                <a:lnTo>
                  <a:pt x="3078938" y="1046049"/>
                </a:lnTo>
                <a:lnTo>
                  <a:pt x="3063781" y="1088327"/>
                </a:lnTo>
                <a:lnTo>
                  <a:pt x="3047819" y="1130344"/>
                </a:lnTo>
                <a:lnTo>
                  <a:pt x="3031054" y="1172086"/>
                </a:lnTo>
                <a:lnTo>
                  <a:pt x="3013487" y="1213543"/>
                </a:lnTo>
                <a:lnTo>
                  <a:pt x="2995122" y="1254700"/>
                </a:lnTo>
                <a:lnTo>
                  <a:pt x="2975959" y="1295546"/>
                </a:lnTo>
                <a:lnTo>
                  <a:pt x="2956001" y="1336067"/>
                </a:lnTo>
                <a:lnTo>
                  <a:pt x="2935249" y="1376253"/>
                </a:lnTo>
                <a:lnTo>
                  <a:pt x="2913706" y="1416089"/>
                </a:lnTo>
                <a:lnTo>
                  <a:pt x="2891374" y="1455563"/>
                </a:lnTo>
                <a:lnTo>
                  <a:pt x="2868255" y="1494664"/>
                </a:lnTo>
                <a:lnTo>
                  <a:pt x="2844350" y="1533378"/>
                </a:lnTo>
                <a:lnTo>
                  <a:pt x="2819661" y="1571693"/>
                </a:lnTo>
                <a:lnTo>
                  <a:pt x="2794191" y="1609597"/>
                </a:lnTo>
                <a:lnTo>
                  <a:pt x="2767942" y="1647077"/>
                </a:lnTo>
                <a:lnTo>
                  <a:pt x="2740915" y="1684120"/>
                </a:lnTo>
                <a:lnTo>
                  <a:pt x="2713113" y="1720714"/>
                </a:lnTo>
                <a:lnTo>
                  <a:pt x="2684537" y="1756846"/>
                </a:lnTo>
                <a:lnTo>
                  <a:pt x="2655189" y="1792505"/>
                </a:lnTo>
                <a:lnTo>
                  <a:pt x="2625072" y="1827677"/>
                </a:lnTo>
                <a:lnTo>
                  <a:pt x="2594187" y="1862350"/>
                </a:lnTo>
                <a:lnTo>
                  <a:pt x="2562537" y="1896512"/>
                </a:lnTo>
                <a:lnTo>
                  <a:pt x="2530123" y="1930149"/>
                </a:lnTo>
                <a:lnTo>
                  <a:pt x="2496947" y="1963250"/>
                </a:lnTo>
                <a:lnTo>
                  <a:pt x="2463012" y="1995802"/>
                </a:lnTo>
                <a:lnTo>
                  <a:pt x="2428319" y="2027793"/>
                </a:lnTo>
                <a:lnTo>
                  <a:pt x="2392870" y="2059209"/>
                </a:lnTo>
                <a:lnTo>
                  <a:pt x="2356668" y="2090039"/>
                </a:lnTo>
                <a:lnTo>
                  <a:pt x="2319713" y="2120270"/>
                </a:lnTo>
                <a:lnTo>
                  <a:pt x="2282009" y="2149890"/>
                </a:lnTo>
                <a:lnTo>
                  <a:pt x="2243557" y="2178885"/>
                </a:lnTo>
                <a:lnTo>
                  <a:pt x="2204523" y="2207126"/>
                </a:lnTo>
                <a:lnTo>
                  <a:pt x="2203939" y="2207531"/>
                </a:lnTo>
                <a:close/>
              </a:path>
              <a:path w="3211830" h="2647315">
                <a:moveTo>
                  <a:pt x="824221" y="2646863"/>
                </a:moveTo>
                <a:lnTo>
                  <a:pt x="779318" y="2646447"/>
                </a:lnTo>
                <a:lnTo>
                  <a:pt x="734450" y="2645193"/>
                </a:lnTo>
                <a:lnTo>
                  <a:pt x="689629" y="2643102"/>
                </a:lnTo>
                <a:lnTo>
                  <a:pt x="644869" y="2640178"/>
                </a:lnTo>
                <a:lnTo>
                  <a:pt x="600181" y="2636420"/>
                </a:lnTo>
                <a:lnTo>
                  <a:pt x="555579" y="2631831"/>
                </a:lnTo>
                <a:lnTo>
                  <a:pt x="511074" y="2626413"/>
                </a:lnTo>
                <a:lnTo>
                  <a:pt x="466680" y="2620168"/>
                </a:lnTo>
                <a:lnTo>
                  <a:pt x="422409" y="2613097"/>
                </a:lnTo>
                <a:lnTo>
                  <a:pt x="378274" y="2605202"/>
                </a:lnTo>
                <a:lnTo>
                  <a:pt x="334286" y="2596485"/>
                </a:lnTo>
                <a:lnTo>
                  <a:pt x="290459" y="2586948"/>
                </a:lnTo>
                <a:lnTo>
                  <a:pt x="246805" y="2576591"/>
                </a:lnTo>
                <a:lnTo>
                  <a:pt x="203338" y="2565419"/>
                </a:lnTo>
                <a:lnTo>
                  <a:pt x="160068" y="2553430"/>
                </a:lnTo>
                <a:lnTo>
                  <a:pt x="117009" y="2540629"/>
                </a:lnTo>
                <a:lnTo>
                  <a:pt x="74174" y="2527016"/>
                </a:lnTo>
                <a:lnTo>
                  <a:pt x="31574" y="2512593"/>
                </a:lnTo>
                <a:lnTo>
                  <a:pt x="0" y="2501238"/>
                </a:lnTo>
                <a:lnTo>
                  <a:pt x="0" y="2026127"/>
                </a:lnTo>
                <a:lnTo>
                  <a:pt x="32658" y="2040991"/>
                </a:lnTo>
                <a:lnTo>
                  <a:pt x="74205" y="2058748"/>
                </a:lnTo>
                <a:lnTo>
                  <a:pt x="116105" y="2075519"/>
                </a:lnTo>
                <a:lnTo>
                  <a:pt x="158337" y="2091301"/>
                </a:lnTo>
                <a:lnTo>
                  <a:pt x="200883" y="2106091"/>
                </a:lnTo>
                <a:lnTo>
                  <a:pt x="243723" y="2119887"/>
                </a:lnTo>
                <a:lnTo>
                  <a:pt x="286840" y="2132686"/>
                </a:lnTo>
                <a:lnTo>
                  <a:pt x="330214" y="2144485"/>
                </a:lnTo>
                <a:lnTo>
                  <a:pt x="373825" y="2155281"/>
                </a:lnTo>
                <a:lnTo>
                  <a:pt x="417656" y="2165073"/>
                </a:lnTo>
                <a:lnTo>
                  <a:pt x="461687" y="2173857"/>
                </a:lnTo>
                <a:lnTo>
                  <a:pt x="505899" y="2181630"/>
                </a:lnTo>
                <a:lnTo>
                  <a:pt x="550274" y="2188391"/>
                </a:lnTo>
                <a:lnTo>
                  <a:pt x="594792" y="2194135"/>
                </a:lnTo>
                <a:lnTo>
                  <a:pt x="639434" y="2198862"/>
                </a:lnTo>
                <a:lnTo>
                  <a:pt x="684182" y="2202567"/>
                </a:lnTo>
                <a:lnTo>
                  <a:pt x="729016" y="2205249"/>
                </a:lnTo>
                <a:lnTo>
                  <a:pt x="773918" y="2206904"/>
                </a:lnTo>
                <a:lnTo>
                  <a:pt x="818869" y="2207531"/>
                </a:lnTo>
                <a:lnTo>
                  <a:pt x="2203939" y="2207531"/>
                </a:lnTo>
                <a:lnTo>
                  <a:pt x="2165140" y="2234450"/>
                </a:lnTo>
                <a:lnTo>
                  <a:pt x="2125375" y="2260889"/>
                </a:lnTo>
                <a:lnTo>
                  <a:pt x="2085256" y="2286436"/>
                </a:lnTo>
                <a:lnTo>
                  <a:pt x="2044796" y="2311092"/>
                </a:lnTo>
                <a:lnTo>
                  <a:pt x="2004007" y="2334858"/>
                </a:lnTo>
                <a:lnTo>
                  <a:pt x="1962901" y="2357737"/>
                </a:lnTo>
                <a:lnTo>
                  <a:pt x="1921491" y="2379730"/>
                </a:lnTo>
                <a:lnTo>
                  <a:pt x="1879791" y="2400840"/>
                </a:lnTo>
                <a:lnTo>
                  <a:pt x="1837811" y="2421067"/>
                </a:lnTo>
                <a:lnTo>
                  <a:pt x="1795565" y="2440413"/>
                </a:lnTo>
                <a:lnTo>
                  <a:pt x="1753066" y="2458881"/>
                </a:lnTo>
                <a:lnTo>
                  <a:pt x="1710325" y="2476472"/>
                </a:lnTo>
                <a:lnTo>
                  <a:pt x="1667356" y="2493188"/>
                </a:lnTo>
                <a:lnTo>
                  <a:pt x="1624171" y="2509031"/>
                </a:lnTo>
                <a:lnTo>
                  <a:pt x="1580783" y="2524002"/>
                </a:lnTo>
                <a:lnTo>
                  <a:pt x="1537204" y="2538103"/>
                </a:lnTo>
                <a:lnTo>
                  <a:pt x="1493446" y="2551336"/>
                </a:lnTo>
                <a:lnTo>
                  <a:pt x="1449523" y="2563703"/>
                </a:lnTo>
                <a:lnTo>
                  <a:pt x="1405446" y="2575205"/>
                </a:lnTo>
                <a:lnTo>
                  <a:pt x="1361229" y="2585844"/>
                </a:lnTo>
                <a:lnTo>
                  <a:pt x="1316884" y="2595623"/>
                </a:lnTo>
                <a:lnTo>
                  <a:pt x="1272423" y="2604542"/>
                </a:lnTo>
                <a:lnTo>
                  <a:pt x="1227859" y="2612603"/>
                </a:lnTo>
                <a:lnTo>
                  <a:pt x="1183205" y="2619809"/>
                </a:lnTo>
                <a:lnTo>
                  <a:pt x="1138473" y="2626161"/>
                </a:lnTo>
                <a:lnTo>
                  <a:pt x="1093675" y="2631661"/>
                </a:lnTo>
                <a:lnTo>
                  <a:pt x="1048825" y="2636310"/>
                </a:lnTo>
                <a:lnTo>
                  <a:pt x="1003934" y="2640111"/>
                </a:lnTo>
                <a:lnTo>
                  <a:pt x="959016" y="2643065"/>
                </a:lnTo>
                <a:lnTo>
                  <a:pt x="914083" y="2645174"/>
                </a:lnTo>
                <a:lnTo>
                  <a:pt x="869147" y="2646439"/>
                </a:lnTo>
                <a:lnTo>
                  <a:pt x="824221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44484" y="7397298"/>
            <a:ext cx="3243580" cy="2889885"/>
          </a:xfrm>
          <a:custGeom>
            <a:avLst/>
            <a:gdLst/>
            <a:ahLst/>
            <a:cxnLst/>
            <a:rect l="l" t="t" r="r" b="b"/>
            <a:pathLst>
              <a:path w="3243580" h="2889884">
                <a:moveTo>
                  <a:pt x="548540" y="2889699"/>
                </a:moveTo>
                <a:lnTo>
                  <a:pt x="0" y="2889699"/>
                </a:lnTo>
                <a:lnTo>
                  <a:pt x="3658" y="2845858"/>
                </a:lnTo>
                <a:lnTo>
                  <a:pt x="8326" y="2798561"/>
                </a:lnTo>
                <a:lnTo>
                  <a:pt x="13692" y="2751473"/>
                </a:lnTo>
                <a:lnTo>
                  <a:pt x="19751" y="2704599"/>
                </a:lnTo>
                <a:lnTo>
                  <a:pt x="26499" y="2657944"/>
                </a:lnTo>
                <a:lnTo>
                  <a:pt x="33928" y="2611513"/>
                </a:lnTo>
                <a:lnTo>
                  <a:pt x="42036" y="2565312"/>
                </a:lnTo>
                <a:lnTo>
                  <a:pt x="50815" y="2519345"/>
                </a:lnTo>
                <a:lnTo>
                  <a:pt x="60261" y="2473619"/>
                </a:lnTo>
                <a:lnTo>
                  <a:pt x="70368" y="2428139"/>
                </a:lnTo>
                <a:lnTo>
                  <a:pt x="81132" y="2382909"/>
                </a:lnTo>
                <a:lnTo>
                  <a:pt x="92547" y="2337935"/>
                </a:lnTo>
                <a:lnTo>
                  <a:pt x="104607" y="2293223"/>
                </a:lnTo>
                <a:lnTo>
                  <a:pt x="117308" y="2248777"/>
                </a:lnTo>
                <a:lnTo>
                  <a:pt x="130645" y="2204603"/>
                </a:lnTo>
                <a:lnTo>
                  <a:pt x="144611" y="2160705"/>
                </a:lnTo>
                <a:lnTo>
                  <a:pt x="159202" y="2117091"/>
                </a:lnTo>
                <a:lnTo>
                  <a:pt x="174412" y="2073763"/>
                </a:lnTo>
                <a:lnTo>
                  <a:pt x="190236" y="2030729"/>
                </a:lnTo>
                <a:lnTo>
                  <a:pt x="206669" y="1987993"/>
                </a:lnTo>
                <a:lnTo>
                  <a:pt x="223706" y="1945560"/>
                </a:lnTo>
                <a:lnTo>
                  <a:pt x="241341" y="1903436"/>
                </a:lnTo>
                <a:lnTo>
                  <a:pt x="259569" y="1861625"/>
                </a:lnTo>
                <a:lnTo>
                  <a:pt x="278385" y="1820134"/>
                </a:lnTo>
                <a:lnTo>
                  <a:pt x="297784" y="1778968"/>
                </a:lnTo>
                <a:lnTo>
                  <a:pt x="317760" y="1738131"/>
                </a:lnTo>
                <a:lnTo>
                  <a:pt x="338308" y="1697629"/>
                </a:lnTo>
                <a:lnTo>
                  <a:pt x="359422" y="1657468"/>
                </a:lnTo>
                <a:lnTo>
                  <a:pt x="381098" y="1617652"/>
                </a:lnTo>
                <a:lnTo>
                  <a:pt x="403330" y="1578186"/>
                </a:lnTo>
                <a:lnTo>
                  <a:pt x="426114" y="1539077"/>
                </a:lnTo>
                <a:lnTo>
                  <a:pt x="449442" y="1500329"/>
                </a:lnTo>
                <a:lnTo>
                  <a:pt x="473312" y="1461948"/>
                </a:lnTo>
                <a:lnTo>
                  <a:pt x="497716" y="1423939"/>
                </a:lnTo>
                <a:lnTo>
                  <a:pt x="522650" y="1386307"/>
                </a:lnTo>
                <a:lnTo>
                  <a:pt x="548109" y="1349057"/>
                </a:lnTo>
                <a:lnTo>
                  <a:pt x="574087" y="1312194"/>
                </a:lnTo>
                <a:lnTo>
                  <a:pt x="600579" y="1275725"/>
                </a:lnTo>
                <a:lnTo>
                  <a:pt x="627581" y="1239654"/>
                </a:lnTo>
                <a:lnTo>
                  <a:pt x="655085" y="1203987"/>
                </a:lnTo>
                <a:lnTo>
                  <a:pt x="683088" y="1168728"/>
                </a:lnTo>
                <a:lnTo>
                  <a:pt x="711584" y="1133883"/>
                </a:lnTo>
                <a:lnTo>
                  <a:pt x="740567" y="1099457"/>
                </a:lnTo>
                <a:lnTo>
                  <a:pt x="770033" y="1065456"/>
                </a:lnTo>
                <a:lnTo>
                  <a:pt x="799977" y="1031885"/>
                </a:lnTo>
                <a:lnTo>
                  <a:pt x="830392" y="998749"/>
                </a:lnTo>
                <a:lnTo>
                  <a:pt x="861274" y="966053"/>
                </a:lnTo>
                <a:lnTo>
                  <a:pt x="892617" y="933803"/>
                </a:lnTo>
                <a:lnTo>
                  <a:pt x="924416" y="902003"/>
                </a:lnTo>
                <a:lnTo>
                  <a:pt x="956666" y="870660"/>
                </a:lnTo>
                <a:lnTo>
                  <a:pt x="989362" y="839778"/>
                </a:lnTo>
                <a:lnTo>
                  <a:pt x="1022498" y="809363"/>
                </a:lnTo>
                <a:lnTo>
                  <a:pt x="1056070" y="779420"/>
                </a:lnTo>
                <a:lnTo>
                  <a:pt x="1090071" y="749954"/>
                </a:lnTo>
                <a:lnTo>
                  <a:pt x="1124496" y="720970"/>
                </a:lnTo>
                <a:lnTo>
                  <a:pt x="1159341" y="692475"/>
                </a:lnTo>
                <a:lnTo>
                  <a:pt x="1194600" y="664472"/>
                </a:lnTo>
                <a:lnTo>
                  <a:pt x="1230268" y="636967"/>
                </a:lnTo>
                <a:lnTo>
                  <a:pt x="1266339" y="609966"/>
                </a:lnTo>
                <a:lnTo>
                  <a:pt x="1302808" y="583474"/>
                </a:lnTo>
                <a:lnTo>
                  <a:pt x="1339670" y="557496"/>
                </a:lnTo>
                <a:lnTo>
                  <a:pt x="1376920" y="532037"/>
                </a:lnTo>
                <a:lnTo>
                  <a:pt x="1414552" y="507103"/>
                </a:lnTo>
                <a:lnTo>
                  <a:pt x="1452561" y="482698"/>
                </a:lnTo>
                <a:lnTo>
                  <a:pt x="1490943" y="458829"/>
                </a:lnTo>
                <a:lnTo>
                  <a:pt x="1529690" y="435500"/>
                </a:lnTo>
                <a:lnTo>
                  <a:pt x="1568800" y="412717"/>
                </a:lnTo>
                <a:lnTo>
                  <a:pt x="1608265" y="390485"/>
                </a:lnTo>
                <a:lnTo>
                  <a:pt x="1648081" y="368809"/>
                </a:lnTo>
                <a:lnTo>
                  <a:pt x="1688242" y="347694"/>
                </a:lnTo>
                <a:lnTo>
                  <a:pt x="1728744" y="327146"/>
                </a:lnTo>
                <a:lnTo>
                  <a:pt x="1769581" y="307171"/>
                </a:lnTo>
                <a:lnTo>
                  <a:pt x="1810748" y="287772"/>
                </a:lnTo>
                <a:lnTo>
                  <a:pt x="1852239" y="268956"/>
                </a:lnTo>
                <a:lnTo>
                  <a:pt x="1894049" y="250728"/>
                </a:lnTo>
                <a:lnTo>
                  <a:pt x="1936173" y="233093"/>
                </a:lnTo>
                <a:lnTo>
                  <a:pt x="1978606" y="216056"/>
                </a:lnTo>
                <a:lnTo>
                  <a:pt x="2021342" y="199623"/>
                </a:lnTo>
                <a:lnTo>
                  <a:pt x="2064377" y="183798"/>
                </a:lnTo>
                <a:lnTo>
                  <a:pt x="2107704" y="168588"/>
                </a:lnTo>
                <a:lnTo>
                  <a:pt x="2151319" y="153997"/>
                </a:lnTo>
                <a:lnTo>
                  <a:pt x="2195216" y="140031"/>
                </a:lnTo>
                <a:lnTo>
                  <a:pt x="2239390" y="126695"/>
                </a:lnTo>
                <a:lnTo>
                  <a:pt x="2283836" y="113994"/>
                </a:lnTo>
                <a:lnTo>
                  <a:pt x="2328548" y="101933"/>
                </a:lnTo>
                <a:lnTo>
                  <a:pt x="2373522" y="90519"/>
                </a:lnTo>
                <a:lnTo>
                  <a:pt x="2418752" y="79755"/>
                </a:lnTo>
                <a:lnTo>
                  <a:pt x="2464233" y="69647"/>
                </a:lnTo>
                <a:lnTo>
                  <a:pt x="2509959" y="60201"/>
                </a:lnTo>
                <a:lnTo>
                  <a:pt x="2555925" y="51422"/>
                </a:lnTo>
                <a:lnTo>
                  <a:pt x="2602126" y="43315"/>
                </a:lnTo>
                <a:lnTo>
                  <a:pt x="2648557" y="35885"/>
                </a:lnTo>
                <a:lnTo>
                  <a:pt x="2695212" y="29138"/>
                </a:lnTo>
                <a:lnTo>
                  <a:pt x="2742086" y="23079"/>
                </a:lnTo>
                <a:lnTo>
                  <a:pt x="2789175" y="17713"/>
                </a:lnTo>
                <a:lnTo>
                  <a:pt x="2836471" y="13045"/>
                </a:lnTo>
                <a:lnTo>
                  <a:pt x="2883971" y="9081"/>
                </a:lnTo>
                <a:lnTo>
                  <a:pt x="2931670" y="5825"/>
                </a:lnTo>
                <a:lnTo>
                  <a:pt x="2979561" y="3285"/>
                </a:lnTo>
                <a:lnTo>
                  <a:pt x="3027639" y="1463"/>
                </a:lnTo>
                <a:lnTo>
                  <a:pt x="3075900" y="366"/>
                </a:lnTo>
                <a:lnTo>
                  <a:pt x="3124338" y="0"/>
                </a:lnTo>
                <a:lnTo>
                  <a:pt x="3174162" y="395"/>
                </a:lnTo>
                <a:lnTo>
                  <a:pt x="3223897" y="1580"/>
                </a:lnTo>
                <a:lnTo>
                  <a:pt x="3243513" y="2358"/>
                </a:lnTo>
                <a:lnTo>
                  <a:pt x="3243513" y="546521"/>
                </a:lnTo>
                <a:lnTo>
                  <a:pt x="3124338" y="546521"/>
                </a:lnTo>
                <a:lnTo>
                  <a:pt x="3076277" y="546959"/>
                </a:lnTo>
                <a:lnTo>
                  <a:pt x="3028429" y="548266"/>
                </a:lnTo>
                <a:lnTo>
                  <a:pt x="2980801" y="550436"/>
                </a:lnTo>
                <a:lnTo>
                  <a:pt x="2933401" y="553460"/>
                </a:lnTo>
                <a:lnTo>
                  <a:pt x="2886236" y="557332"/>
                </a:lnTo>
                <a:lnTo>
                  <a:pt x="2839313" y="562043"/>
                </a:lnTo>
                <a:lnTo>
                  <a:pt x="2792641" y="567586"/>
                </a:lnTo>
                <a:lnTo>
                  <a:pt x="2746226" y="573954"/>
                </a:lnTo>
                <a:lnTo>
                  <a:pt x="2700077" y="581138"/>
                </a:lnTo>
                <a:lnTo>
                  <a:pt x="2654201" y="589133"/>
                </a:lnTo>
                <a:lnTo>
                  <a:pt x="2608606" y="597929"/>
                </a:lnTo>
                <a:lnTo>
                  <a:pt x="2563298" y="607519"/>
                </a:lnTo>
                <a:lnTo>
                  <a:pt x="2518286" y="617896"/>
                </a:lnTo>
                <a:lnTo>
                  <a:pt x="2473577" y="629052"/>
                </a:lnTo>
                <a:lnTo>
                  <a:pt x="2429179" y="640980"/>
                </a:lnTo>
                <a:lnTo>
                  <a:pt x="2385099" y="653672"/>
                </a:lnTo>
                <a:lnTo>
                  <a:pt x="2341345" y="667120"/>
                </a:lnTo>
                <a:lnTo>
                  <a:pt x="2297925" y="681318"/>
                </a:lnTo>
                <a:lnTo>
                  <a:pt x="2254845" y="696256"/>
                </a:lnTo>
                <a:lnTo>
                  <a:pt x="2212114" y="711929"/>
                </a:lnTo>
                <a:lnTo>
                  <a:pt x="2169739" y="728328"/>
                </a:lnTo>
                <a:lnTo>
                  <a:pt x="2127727" y="745446"/>
                </a:lnTo>
                <a:lnTo>
                  <a:pt x="2086087" y="763275"/>
                </a:lnTo>
                <a:lnTo>
                  <a:pt x="2044825" y="781807"/>
                </a:lnTo>
                <a:lnTo>
                  <a:pt x="2003950" y="801036"/>
                </a:lnTo>
                <a:lnTo>
                  <a:pt x="1963468" y="820953"/>
                </a:lnTo>
                <a:lnTo>
                  <a:pt x="1923388" y="841551"/>
                </a:lnTo>
                <a:lnTo>
                  <a:pt x="1883717" y="862822"/>
                </a:lnTo>
                <a:lnTo>
                  <a:pt x="1844462" y="884759"/>
                </a:lnTo>
                <a:lnTo>
                  <a:pt x="1805631" y="907355"/>
                </a:lnTo>
                <a:lnTo>
                  <a:pt x="1767232" y="930601"/>
                </a:lnTo>
                <a:lnTo>
                  <a:pt x="1729272" y="954491"/>
                </a:lnTo>
                <a:lnTo>
                  <a:pt x="1691759" y="979016"/>
                </a:lnTo>
                <a:lnTo>
                  <a:pt x="1654700" y="1004169"/>
                </a:lnTo>
                <a:lnTo>
                  <a:pt x="1618103" y="1029943"/>
                </a:lnTo>
                <a:lnTo>
                  <a:pt x="1581975" y="1056329"/>
                </a:lnTo>
                <a:lnTo>
                  <a:pt x="1546325" y="1083321"/>
                </a:lnTo>
                <a:lnTo>
                  <a:pt x="1511158" y="1110911"/>
                </a:lnTo>
                <a:lnTo>
                  <a:pt x="1476484" y="1139091"/>
                </a:lnTo>
                <a:lnTo>
                  <a:pt x="1442310" y="1167854"/>
                </a:lnTo>
                <a:lnTo>
                  <a:pt x="1408642" y="1197192"/>
                </a:lnTo>
                <a:lnTo>
                  <a:pt x="1375490" y="1227098"/>
                </a:lnTo>
                <a:lnTo>
                  <a:pt x="1342859" y="1257563"/>
                </a:lnTo>
                <a:lnTo>
                  <a:pt x="1310759" y="1288582"/>
                </a:lnTo>
                <a:lnTo>
                  <a:pt x="1279196" y="1320145"/>
                </a:lnTo>
                <a:lnTo>
                  <a:pt x="1248177" y="1352245"/>
                </a:lnTo>
                <a:lnTo>
                  <a:pt x="1217712" y="1384876"/>
                </a:lnTo>
                <a:lnTo>
                  <a:pt x="1187806" y="1418028"/>
                </a:lnTo>
                <a:lnTo>
                  <a:pt x="1158468" y="1451696"/>
                </a:lnTo>
                <a:lnTo>
                  <a:pt x="1129705" y="1485870"/>
                </a:lnTo>
                <a:lnTo>
                  <a:pt x="1101525" y="1520545"/>
                </a:lnTo>
                <a:lnTo>
                  <a:pt x="1073935" y="1555711"/>
                </a:lnTo>
                <a:lnTo>
                  <a:pt x="1046943" y="1591362"/>
                </a:lnTo>
                <a:lnTo>
                  <a:pt x="1020557" y="1627489"/>
                </a:lnTo>
                <a:lnTo>
                  <a:pt x="994783" y="1664086"/>
                </a:lnTo>
                <a:lnTo>
                  <a:pt x="969630" y="1701145"/>
                </a:lnTo>
                <a:lnTo>
                  <a:pt x="945105" y="1738658"/>
                </a:lnTo>
                <a:lnTo>
                  <a:pt x="921215" y="1776618"/>
                </a:lnTo>
                <a:lnTo>
                  <a:pt x="897969" y="1815017"/>
                </a:lnTo>
                <a:lnTo>
                  <a:pt x="875373" y="1853848"/>
                </a:lnTo>
                <a:lnTo>
                  <a:pt x="853436" y="1893103"/>
                </a:lnTo>
                <a:lnTo>
                  <a:pt x="832165" y="1932774"/>
                </a:lnTo>
                <a:lnTo>
                  <a:pt x="811567" y="1972854"/>
                </a:lnTo>
                <a:lnTo>
                  <a:pt x="791650" y="2013336"/>
                </a:lnTo>
                <a:lnTo>
                  <a:pt x="772421" y="2054211"/>
                </a:lnTo>
                <a:lnTo>
                  <a:pt x="753889" y="2095473"/>
                </a:lnTo>
                <a:lnTo>
                  <a:pt x="736060" y="2137113"/>
                </a:lnTo>
                <a:lnTo>
                  <a:pt x="718942" y="2179125"/>
                </a:lnTo>
                <a:lnTo>
                  <a:pt x="702543" y="2221500"/>
                </a:lnTo>
                <a:lnTo>
                  <a:pt x="686871" y="2264231"/>
                </a:lnTo>
                <a:lnTo>
                  <a:pt x="671932" y="2307311"/>
                </a:lnTo>
                <a:lnTo>
                  <a:pt x="657734" y="2350732"/>
                </a:lnTo>
                <a:lnTo>
                  <a:pt x="644286" y="2394486"/>
                </a:lnTo>
                <a:lnTo>
                  <a:pt x="631594" y="2438566"/>
                </a:lnTo>
                <a:lnTo>
                  <a:pt x="619666" y="2482964"/>
                </a:lnTo>
                <a:lnTo>
                  <a:pt x="608510" y="2527673"/>
                </a:lnTo>
                <a:lnTo>
                  <a:pt x="598133" y="2572685"/>
                </a:lnTo>
                <a:lnTo>
                  <a:pt x="588543" y="2617992"/>
                </a:lnTo>
                <a:lnTo>
                  <a:pt x="579747" y="2663588"/>
                </a:lnTo>
                <a:lnTo>
                  <a:pt x="571753" y="2709464"/>
                </a:lnTo>
                <a:lnTo>
                  <a:pt x="564568" y="2755613"/>
                </a:lnTo>
                <a:lnTo>
                  <a:pt x="558200" y="2802028"/>
                </a:lnTo>
                <a:lnTo>
                  <a:pt x="552657" y="2848700"/>
                </a:lnTo>
                <a:lnTo>
                  <a:pt x="548540" y="2889699"/>
                </a:lnTo>
                <a:close/>
              </a:path>
              <a:path w="3243580" h="2889884">
                <a:moveTo>
                  <a:pt x="3243513" y="549326"/>
                </a:moveTo>
                <a:lnTo>
                  <a:pt x="3220246" y="548266"/>
                </a:lnTo>
                <a:lnTo>
                  <a:pt x="3172398" y="546959"/>
                </a:lnTo>
                <a:lnTo>
                  <a:pt x="3124338" y="546521"/>
                </a:lnTo>
                <a:lnTo>
                  <a:pt x="3243513" y="546521"/>
                </a:lnTo>
                <a:lnTo>
                  <a:pt x="3243513" y="549326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5999" y="763007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81482" y="1528109"/>
            <a:ext cx="1695450" cy="3409950"/>
          </a:xfrm>
          <a:custGeom>
            <a:avLst/>
            <a:gdLst/>
            <a:ahLst/>
            <a:cxnLst/>
            <a:rect l="l" t="t" r="r" b="b"/>
            <a:pathLst>
              <a:path w="1695450" h="3409950">
                <a:moveTo>
                  <a:pt x="1675401" y="3409949"/>
                </a:moveTo>
                <a:lnTo>
                  <a:pt x="1627356" y="3408525"/>
                </a:lnTo>
                <a:lnTo>
                  <a:pt x="1579658" y="3405784"/>
                </a:lnTo>
                <a:lnTo>
                  <a:pt x="1532326" y="3401744"/>
                </a:lnTo>
                <a:lnTo>
                  <a:pt x="1485376" y="3396422"/>
                </a:lnTo>
                <a:lnTo>
                  <a:pt x="1438826" y="3389836"/>
                </a:lnTo>
                <a:lnTo>
                  <a:pt x="1392693" y="3382005"/>
                </a:lnTo>
                <a:lnTo>
                  <a:pt x="1346995" y="3372945"/>
                </a:lnTo>
                <a:lnTo>
                  <a:pt x="1301749" y="3362675"/>
                </a:lnTo>
                <a:lnTo>
                  <a:pt x="1256972" y="3351212"/>
                </a:lnTo>
                <a:lnTo>
                  <a:pt x="1212683" y="3338575"/>
                </a:lnTo>
                <a:lnTo>
                  <a:pt x="1168897" y="3324780"/>
                </a:lnTo>
                <a:lnTo>
                  <a:pt x="1125633" y="3309846"/>
                </a:lnTo>
                <a:lnTo>
                  <a:pt x="1082908" y="3293790"/>
                </a:lnTo>
                <a:lnTo>
                  <a:pt x="1040739" y="3276631"/>
                </a:lnTo>
                <a:lnTo>
                  <a:pt x="999144" y="3258385"/>
                </a:lnTo>
                <a:lnTo>
                  <a:pt x="958140" y="3239071"/>
                </a:lnTo>
                <a:lnTo>
                  <a:pt x="917744" y="3218707"/>
                </a:lnTo>
                <a:lnTo>
                  <a:pt x="877975" y="3197309"/>
                </a:lnTo>
                <a:lnTo>
                  <a:pt x="838848" y="3174897"/>
                </a:lnTo>
                <a:lnTo>
                  <a:pt x="800383" y="3151487"/>
                </a:lnTo>
                <a:lnTo>
                  <a:pt x="762595" y="3127098"/>
                </a:lnTo>
                <a:lnTo>
                  <a:pt x="725503" y="3101747"/>
                </a:lnTo>
                <a:lnTo>
                  <a:pt x="689124" y="3075452"/>
                </a:lnTo>
                <a:lnTo>
                  <a:pt x="653475" y="3048231"/>
                </a:lnTo>
                <a:lnTo>
                  <a:pt x="618573" y="3020101"/>
                </a:lnTo>
                <a:lnTo>
                  <a:pt x="584436" y="2991081"/>
                </a:lnTo>
                <a:lnTo>
                  <a:pt x="551082" y="2961188"/>
                </a:lnTo>
                <a:lnTo>
                  <a:pt x="518528" y="2930439"/>
                </a:lnTo>
                <a:lnTo>
                  <a:pt x="486790" y="2898853"/>
                </a:lnTo>
                <a:lnTo>
                  <a:pt x="455887" y="2866447"/>
                </a:lnTo>
                <a:lnTo>
                  <a:pt x="425836" y="2833240"/>
                </a:lnTo>
                <a:lnTo>
                  <a:pt x="396655" y="2799248"/>
                </a:lnTo>
                <a:lnTo>
                  <a:pt x="368359" y="2764490"/>
                </a:lnTo>
                <a:lnTo>
                  <a:pt x="340968" y="2728983"/>
                </a:lnTo>
                <a:lnTo>
                  <a:pt x="314499" y="2692745"/>
                </a:lnTo>
                <a:lnTo>
                  <a:pt x="288968" y="2655795"/>
                </a:lnTo>
                <a:lnTo>
                  <a:pt x="264394" y="2618148"/>
                </a:lnTo>
                <a:lnTo>
                  <a:pt x="240793" y="2579825"/>
                </a:lnTo>
                <a:lnTo>
                  <a:pt x="218183" y="2540841"/>
                </a:lnTo>
                <a:lnTo>
                  <a:pt x="196581" y="2501215"/>
                </a:lnTo>
                <a:lnTo>
                  <a:pt x="176005" y="2460965"/>
                </a:lnTo>
                <a:lnTo>
                  <a:pt x="156472" y="2420109"/>
                </a:lnTo>
                <a:lnTo>
                  <a:pt x="138000" y="2378663"/>
                </a:lnTo>
                <a:lnTo>
                  <a:pt x="120606" y="2336647"/>
                </a:lnTo>
                <a:lnTo>
                  <a:pt x="104306" y="2294077"/>
                </a:lnTo>
                <a:lnTo>
                  <a:pt x="89120" y="2250972"/>
                </a:lnTo>
                <a:lnTo>
                  <a:pt x="75064" y="2207349"/>
                </a:lnTo>
                <a:lnTo>
                  <a:pt x="62155" y="2163226"/>
                </a:lnTo>
                <a:lnTo>
                  <a:pt x="50411" y="2118620"/>
                </a:lnTo>
                <a:lnTo>
                  <a:pt x="39849" y="2073551"/>
                </a:lnTo>
                <a:lnTo>
                  <a:pt x="30487" y="2028034"/>
                </a:lnTo>
                <a:lnTo>
                  <a:pt x="22341" y="1982089"/>
                </a:lnTo>
                <a:lnTo>
                  <a:pt x="15430" y="1935732"/>
                </a:lnTo>
                <a:lnTo>
                  <a:pt x="9771" y="1888982"/>
                </a:lnTo>
                <a:lnTo>
                  <a:pt x="5381" y="1841856"/>
                </a:lnTo>
                <a:lnTo>
                  <a:pt x="2277" y="1794373"/>
                </a:lnTo>
                <a:lnTo>
                  <a:pt x="478" y="1746549"/>
                </a:lnTo>
                <a:lnTo>
                  <a:pt x="0" y="1698403"/>
                </a:lnTo>
                <a:lnTo>
                  <a:pt x="853" y="1650262"/>
                </a:lnTo>
                <a:lnTo>
                  <a:pt x="3025" y="1602453"/>
                </a:lnTo>
                <a:lnTo>
                  <a:pt x="6498" y="1554995"/>
                </a:lnTo>
                <a:lnTo>
                  <a:pt x="11255" y="1507905"/>
                </a:lnTo>
                <a:lnTo>
                  <a:pt x="17278" y="1461201"/>
                </a:lnTo>
                <a:lnTo>
                  <a:pt x="24550" y="1414900"/>
                </a:lnTo>
                <a:lnTo>
                  <a:pt x="33052" y="1369019"/>
                </a:lnTo>
                <a:lnTo>
                  <a:pt x="42769" y="1323578"/>
                </a:lnTo>
                <a:lnTo>
                  <a:pt x="53681" y="1278592"/>
                </a:lnTo>
                <a:lnTo>
                  <a:pt x="65772" y="1234080"/>
                </a:lnTo>
                <a:lnTo>
                  <a:pt x="79024" y="1190059"/>
                </a:lnTo>
                <a:lnTo>
                  <a:pt x="93420" y="1146547"/>
                </a:lnTo>
                <a:lnTo>
                  <a:pt x="108942" y="1103562"/>
                </a:lnTo>
                <a:lnTo>
                  <a:pt x="125572" y="1061121"/>
                </a:lnTo>
                <a:lnTo>
                  <a:pt x="143293" y="1019241"/>
                </a:lnTo>
                <a:lnTo>
                  <a:pt x="162087" y="977942"/>
                </a:lnTo>
                <a:lnTo>
                  <a:pt x="181938" y="937239"/>
                </a:lnTo>
                <a:lnTo>
                  <a:pt x="202826" y="897151"/>
                </a:lnTo>
                <a:lnTo>
                  <a:pt x="224736" y="857695"/>
                </a:lnTo>
                <a:lnTo>
                  <a:pt x="247649" y="818889"/>
                </a:lnTo>
                <a:lnTo>
                  <a:pt x="271547" y="780751"/>
                </a:lnTo>
                <a:lnTo>
                  <a:pt x="296414" y="743298"/>
                </a:lnTo>
                <a:lnTo>
                  <a:pt x="322232" y="706548"/>
                </a:lnTo>
                <a:lnTo>
                  <a:pt x="348983" y="670518"/>
                </a:lnTo>
                <a:lnTo>
                  <a:pt x="376650" y="635226"/>
                </a:lnTo>
                <a:lnTo>
                  <a:pt x="405215" y="600690"/>
                </a:lnTo>
                <a:lnTo>
                  <a:pt x="434660" y="566928"/>
                </a:lnTo>
                <a:lnTo>
                  <a:pt x="464969" y="533956"/>
                </a:lnTo>
                <a:lnTo>
                  <a:pt x="496123" y="501793"/>
                </a:lnTo>
                <a:lnTo>
                  <a:pt x="528106" y="470456"/>
                </a:lnTo>
                <a:lnTo>
                  <a:pt x="560899" y="439962"/>
                </a:lnTo>
                <a:lnTo>
                  <a:pt x="594485" y="410330"/>
                </a:lnTo>
                <a:lnTo>
                  <a:pt x="628846" y="381578"/>
                </a:lnTo>
                <a:lnTo>
                  <a:pt x="663966" y="353722"/>
                </a:lnTo>
                <a:lnTo>
                  <a:pt x="699826" y="326780"/>
                </a:lnTo>
                <a:lnTo>
                  <a:pt x="736409" y="300770"/>
                </a:lnTo>
                <a:lnTo>
                  <a:pt x="773697" y="275710"/>
                </a:lnTo>
                <a:lnTo>
                  <a:pt x="811674" y="251616"/>
                </a:lnTo>
                <a:lnTo>
                  <a:pt x="850321" y="228508"/>
                </a:lnTo>
                <a:lnTo>
                  <a:pt x="889620" y="206402"/>
                </a:lnTo>
                <a:lnTo>
                  <a:pt x="929555" y="185316"/>
                </a:lnTo>
                <a:lnTo>
                  <a:pt x="970108" y="165268"/>
                </a:lnTo>
                <a:lnTo>
                  <a:pt x="1011261" y="146275"/>
                </a:lnTo>
                <a:lnTo>
                  <a:pt x="1052997" y="128355"/>
                </a:lnTo>
                <a:lnTo>
                  <a:pt x="1095298" y="111525"/>
                </a:lnTo>
                <a:lnTo>
                  <a:pt x="1138147" y="95804"/>
                </a:lnTo>
                <a:lnTo>
                  <a:pt x="1181526" y="81209"/>
                </a:lnTo>
                <a:lnTo>
                  <a:pt x="1225418" y="67756"/>
                </a:lnTo>
                <a:lnTo>
                  <a:pt x="1269805" y="55465"/>
                </a:lnTo>
                <a:lnTo>
                  <a:pt x="1314670" y="44353"/>
                </a:lnTo>
                <a:lnTo>
                  <a:pt x="1359994" y="34437"/>
                </a:lnTo>
                <a:lnTo>
                  <a:pt x="1405762" y="25734"/>
                </a:lnTo>
                <a:lnTo>
                  <a:pt x="1451954" y="18264"/>
                </a:lnTo>
                <a:lnTo>
                  <a:pt x="1498554" y="12042"/>
                </a:lnTo>
                <a:lnTo>
                  <a:pt x="1545544" y="7087"/>
                </a:lnTo>
                <a:lnTo>
                  <a:pt x="1592907" y="3417"/>
                </a:lnTo>
                <a:lnTo>
                  <a:pt x="1640624" y="1048"/>
                </a:lnTo>
                <a:lnTo>
                  <a:pt x="1688679" y="0"/>
                </a:lnTo>
                <a:lnTo>
                  <a:pt x="1695436" y="853481"/>
                </a:lnTo>
                <a:lnTo>
                  <a:pt x="1647603" y="855188"/>
                </a:lnTo>
                <a:lnTo>
                  <a:pt x="1600480" y="859496"/>
                </a:lnTo>
                <a:lnTo>
                  <a:pt x="1554136" y="866334"/>
                </a:lnTo>
                <a:lnTo>
                  <a:pt x="1508641" y="875633"/>
                </a:lnTo>
                <a:lnTo>
                  <a:pt x="1464065" y="887322"/>
                </a:lnTo>
                <a:lnTo>
                  <a:pt x="1420479" y="901330"/>
                </a:lnTo>
                <a:lnTo>
                  <a:pt x="1377951" y="917587"/>
                </a:lnTo>
                <a:lnTo>
                  <a:pt x="1336553" y="936023"/>
                </a:lnTo>
                <a:lnTo>
                  <a:pt x="1296354" y="956567"/>
                </a:lnTo>
                <a:lnTo>
                  <a:pt x="1257425" y="979149"/>
                </a:lnTo>
                <a:lnTo>
                  <a:pt x="1219835" y="1003698"/>
                </a:lnTo>
                <a:lnTo>
                  <a:pt x="1183654" y="1030144"/>
                </a:lnTo>
                <a:lnTo>
                  <a:pt x="1148952" y="1058417"/>
                </a:lnTo>
                <a:lnTo>
                  <a:pt x="1115800" y="1088446"/>
                </a:lnTo>
                <a:lnTo>
                  <a:pt x="1084267" y="1120160"/>
                </a:lnTo>
                <a:lnTo>
                  <a:pt x="1054423" y="1153490"/>
                </a:lnTo>
                <a:lnTo>
                  <a:pt x="1026339" y="1188365"/>
                </a:lnTo>
                <a:lnTo>
                  <a:pt x="1000084" y="1224714"/>
                </a:lnTo>
                <a:lnTo>
                  <a:pt x="975728" y="1262467"/>
                </a:lnTo>
                <a:lnTo>
                  <a:pt x="953342" y="1301554"/>
                </a:lnTo>
                <a:lnTo>
                  <a:pt x="932995" y="1341904"/>
                </a:lnTo>
                <a:lnTo>
                  <a:pt x="914758" y="1383447"/>
                </a:lnTo>
                <a:lnTo>
                  <a:pt x="898700" y="1426113"/>
                </a:lnTo>
                <a:lnTo>
                  <a:pt x="884892" y="1469830"/>
                </a:lnTo>
                <a:lnTo>
                  <a:pt x="873403" y="1514529"/>
                </a:lnTo>
                <a:lnTo>
                  <a:pt x="864304" y="1560139"/>
                </a:lnTo>
                <a:lnTo>
                  <a:pt x="857664" y="1606590"/>
                </a:lnTo>
                <a:lnTo>
                  <a:pt x="853553" y="1653811"/>
                </a:lnTo>
                <a:lnTo>
                  <a:pt x="852042" y="1701732"/>
                </a:lnTo>
                <a:lnTo>
                  <a:pt x="853180" y="1749663"/>
                </a:lnTo>
                <a:lnTo>
                  <a:pt x="856923" y="1796915"/>
                </a:lnTo>
                <a:lnTo>
                  <a:pt x="863201" y="1843416"/>
                </a:lnTo>
                <a:lnTo>
                  <a:pt x="871945" y="1889096"/>
                </a:lnTo>
                <a:lnTo>
                  <a:pt x="883085" y="1933883"/>
                </a:lnTo>
                <a:lnTo>
                  <a:pt x="896553" y="1977707"/>
                </a:lnTo>
                <a:lnTo>
                  <a:pt x="912278" y="2020496"/>
                </a:lnTo>
                <a:lnTo>
                  <a:pt x="930191" y="2062181"/>
                </a:lnTo>
                <a:lnTo>
                  <a:pt x="950223" y="2102688"/>
                </a:lnTo>
                <a:lnTo>
                  <a:pt x="972304" y="2141949"/>
                </a:lnTo>
                <a:lnTo>
                  <a:pt x="996365" y="2179892"/>
                </a:lnTo>
                <a:lnTo>
                  <a:pt x="1022336" y="2216445"/>
                </a:lnTo>
                <a:lnTo>
                  <a:pt x="1050148" y="2251538"/>
                </a:lnTo>
                <a:lnTo>
                  <a:pt x="1079731" y="2285100"/>
                </a:lnTo>
                <a:lnTo>
                  <a:pt x="1111016" y="2317060"/>
                </a:lnTo>
                <a:lnTo>
                  <a:pt x="1143934" y="2347347"/>
                </a:lnTo>
                <a:lnTo>
                  <a:pt x="1178414" y="2375890"/>
                </a:lnTo>
                <a:lnTo>
                  <a:pt x="1214388" y="2402618"/>
                </a:lnTo>
                <a:lnTo>
                  <a:pt x="1251786" y="2427460"/>
                </a:lnTo>
                <a:lnTo>
                  <a:pt x="1290539" y="2450346"/>
                </a:lnTo>
                <a:lnTo>
                  <a:pt x="1330576" y="2471203"/>
                </a:lnTo>
                <a:lnTo>
                  <a:pt x="1371829" y="2489962"/>
                </a:lnTo>
                <a:lnTo>
                  <a:pt x="1414229" y="2506551"/>
                </a:lnTo>
                <a:lnTo>
                  <a:pt x="1457705" y="2520899"/>
                </a:lnTo>
                <a:lnTo>
                  <a:pt x="1502188" y="2532936"/>
                </a:lnTo>
                <a:lnTo>
                  <a:pt x="1547610" y="2542590"/>
                </a:lnTo>
                <a:lnTo>
                  <a:pt x="1593899" y="2549790"/>
                </a:lnTo>
                <a:lnTo>
                  <a:pt x="1640987" y="2554466"/>
                </a:lnTo>
                <a:lnTo>
                  <a:pt x="1688805" y="2556546"/>
                </a:lnTo>
                <a:lnTo>
                  <a:pt x="1675401" y="3409949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8925" y="1906613"/>
            <a:ext cx="1021014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2832" y="2914937"/>
            <a:ext cx="12162334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104931"/>
            <a:ext cx="16875125" cy="9509125"/>
            <a:chOff x="0" y="0"/>
            <a:chExt cx="16875125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9535" cy="3729990"/>
            </a:xfrm>
            <a:custGeom>
              <a:avLst/>
              <a:gdLst/>
              <a:ahLst/>
              <a:cxnLst/>
              <a:rect l="l" t="t" r="r" b="b"/>
              <a:pathLst>
                <a:path w="3899535" h="3729990">
                  <a:moveTo>
                    <a:pt x="2131202" y="3194409"/>
                  </a:moveTo>
                  <a:lnTo>
                    <a:pt x="199181" y="3194409"/>
                  </a:lnTo>
                  <a:lnTo>
                    <a:pt x="248054" y="3194338"/>
                  </a:lnTo>
                  <a:lnTo>
                    <a:pt x="296876" y="3193508"/>
                  </a:lnTo>
                  <a:lnTo>
                    <a:pt x="345636" y="3191923"/>
                  </a:lnTo>
                  <a:lnTo>
                    <a:pt x="394327" y="3189584"/>
                  </a:lnTo>
                  <a:lnTo>
                    <a:pt x="442940" y="3186494"/>
                  </a:lnTo>
                  <a:lnTo>
                    <a:pt x="491467" y="3182655"/>
                  </a:lnTo>
                  <a:lnTo>
                    <a:pt x="539898" y="3178069"/>
                  </a:lnTo>
                  <a:lnTo>
                    <a:pt x="588226" y="3172738"/>
                  </a:lnTo>
                  <a:lnTo>
                    <a:pt x="636441" y="3166666"/>
                  </a:lnTo>
                  <a:lnTo>
                    <a:pt x="684535" y="3159853"/>
                  </a:lnTo>
                  <a:lnTo>
                    <a:pt x="732500" y="3152303"/>
                  </a:lnTo>
                  <a:lnTo>
                    <a:pt x="780327" y="3144017"/>
                  </a:lnTo>
                  <a:lnTo>
                    <a:pt x="828006" y="3134998"/>
                  </a:lnTo>
                  <a:lnTo>
                    <a:pt x="875531" y="3125248"/>
                  </a:lnTo>
                  <a:lnTo>
                    <a:pt x="922892" y="3114769"/>
                  </a:lnTo>
                  <a:lnTo>
                    <a:pt x="970080" y="3103563"/>
                  </a:lnTo>
                  <a:lnTo>
                    <a:pt x="1017087" y="3091634"/>
                  </a:lnTo>
                  <a:lnTo>
                    <a:pt x="1063904" y="3078982"/>
                  </a:lnTo>
                  <a:lnTo>
                    <a:pt x="1110523" y="3065611"/>
                  </a:lnTo>
                  <a:lnTo>
                    <a:pt x="1156935" y="3051522"/>
                  </a:lnTo>
                  <a:lnTo>
                    <a:pt x="1203132" y="3036718"/>
                  </a:lnTo>
                  <a:lnTo>
                    <a:pt x="1249104" y="3021201"/>
                  </a:lnTo>
                  <a:lnTo>
                    <a:pt x="1294844" y="3004973"/>
                  </a:lnTo>
                  <a:lnTo>
                    <a:pt x="1340343" y="2988037"/>
                  </a:lnTo>
                  <a:lnTo>
                    <a:pt x="1385591" y="2970395"/>
                  </a:lnTo>
                  <a:lnTo>
                    <a:pt x="1430582" y="2952048"/>
                  </a:lnTo>
                  <a:lnTo>
                    <a:pt x="1475305" y="2933000"/>
                  </a:lnTo>
                  <a:lnTo>
                    <a:pt x="1519752" y="2913253"/>
                  </a:lnTo>
                  <a:lnTo>
                    <a:pt x="1563916" y="2892808"/>
                  </a:lnTo>
                  <a:lnTo>
                    <a:pt x="1607786" y="2871668"/>
                  </a:lnTo>
                  <a:lnTo>
                    <a:pt x="1651356" y="2849836"/>
                  </a:lnTo>
                  <a:lnTo>
                    <a:pt x="1694615" y="2827313"/>
                  </a:lnTo>
                  <a:lnTo>
                    <a:pt x="1737555" y="2804101"/>
                  </a:lnTo>
                  <a:lnTo>
                    <a:pt x="1780169" y="2780204"/>
                  </a:lnTo>
                  <a:lnTo>
                    <a:pt x="1822446" y="2755623"/>
                  </a:lnTo>
                  <a:lnTo>
                    <a:pt x="1864379" y="2730361"/>
                  </a:lnTo>
                  <a:lnTo>
                    <a:pt x="1905959" y="2704419"/>
                  </a:lnTo>
                  <a:lnTo>
                    <a:pt x="1947178" y="2677801"/>
                  </a:lnTo>
                  <a:lnTo>
                    <a:pt x="1988026" y="2650508"/>
                  </a:lnTo>
                  <a:lnTo>
                    <a:pt x="2028496" y="2622542"/>
                  </a:lnTo>
                  <a:lnTo>
                    <a:pt x="2068578" y="2593906"/>
                  </a:lnTo>
                  <a:lnTo>
                    <a:pt x="2108265" y="2564602"/>
                  </a:lnTo>
                  <a:lnTo>
                    <a:pt x="2147547" y="2534633"/>
                  </a:lnTo>
                  <a:lnTo>
                    <a:pt x="2186415" y="2504000"/>
                  </a:lnTo>
                  <a:lnTo>
                    <a:pt x="2224862" y="2472706"/>
                  </a:lnTo>
                  <a:lnTo>
                    <a:pt x="2262879" y="2440753"/>
                  </a:lnTo>
                  <a:lnTo>
                    <a:pt x="2300457" y="2408143"/>
                  </a:lnTo>
                  <a:lnTo>
                    <a:pt x="2337514" y="2374945"/>
                  </a:lnTo>
                  <a:lnTo>
                    <a:pt x="2373973" y="2341230"/>
                  </a:lnTo>
                  <a:lnTo>
                    <a:pt x="2409831" y="2307008"/>
                  </a:lnTo>
                  <a:lnTo>
                    <a:pt x="2445083" y="2272286"/>
                  </a:lnTo>
                  <a:lnTo>
                    <a:pt x="2479728" y="2237072"/>
                  </a:lnTo>
                  <a:lnTo>
                    <a:pt x="2513761" y="2201375"/>
                  </a:lnTo>
                  <a:lnTo>
                    <a:pt x="2547179" y="2165203"/>
                  </a:lnTo>
                  <a:lnTo>
                    <a:pt x="2579980" y="2128564"/>
                  </a:lnTo>
                  <a:lnTo>
                    <a:pt x="2612158" y="2091467"/>
                  </a:lnTo>
                  <a:lnTo>
                    <a:pt x="2643713" y="2053920"/>
                  </a:lnTo>
                  <a:lnTo>
                    <a:pt x="2674639" y="2015930"/>
                  </a:lnTo>
                  <a:lnTo>
                    <a:pt x="2704934" y="1977507"/>
                  </a:lnTo>
                  <a:lnTo>
                    <a:pt x="2734595" y="1938658"/>
                  </a:lnTo>
                  <a:lnTo>
                    <a:pt x="2763617" y="1899391"/>
                  </a:lnTo>
                  <a:lnTo>
                    <a:pt x="2791999" y="1859716"/>
                  </a:lnTo>
                  <a:lnTo>
                    <a:pt x="2819735" y="1819639"/>
                  </a:lnTo>
                  <a:lnTo>
                    <a:pt x="2846825" y="1779170"/>
                  </a:lnTo>
                  <a:lnTo>
                    <a:pt x="2873263" y="1738316"/>
                  </a:lnTo>
                  <a:lnTo>
                    <a:pt x="2899047" y="1697087"/>
                  </a:lnTo>
                  <a:lnTo>
                    <a:pt x="2924173" y="1655489"/>
                  </a:lnTo>
                  <a:lnTo>
                    <a:pt x="2948638" y="1613532"/>
                  </a:lnTo>
                  <a:lnTo>
                    <a:pt x="2972439" y="1571223"/>
                  </a:lnTo>
                  <a:lnTo>
                    <a:pt x="2995572" y="1528571"/>
                  </a:lnTo>
                  <a:lnTo>
                    <a:pt x="3018034" y="1485584"/>
                  </a:lnTo>
                  <a:lnTo>
                    <a:pt x="3039822" y="1442270"/>
                  </a:lnTo>
                  <a:lnTo>
                    <a:pt x="3060933" y="1398638"/>
                  </a:lnTo>
                  <a:lnTo>
                    <a:pt x="3081363" y="1354695"/>
                  </a:lnTo>
                  <a:lnTo>
                    <a:pt x="3101109" y="1310450"/>
                  </a:lnTo>
                  <a:lnTo>
                    <a:pt x="3120167" y="1265912"/>
                  </a:lnTo>
                  <a:lnTo>
                    <a:pt x="3138535" y="1221088"/>
                  </a:lnTo>
                  <a:lnTo>
                    <a:pt x="3156209" y="1175986"/>
                  </a:lnTo>
                  <a:lnTo>
                    <a:pt x="3173185" y="1130616"/>
                  </a:lnTo>
                  <a:lnTo>
                    <a:pt x="3189461" y="1084984"/>
                  </a:lnTo>
                  <a:lnTo>
                    <a:pt x="3205033" y="1039100"/>
                  </a:lnTo>
                  <a:lnTo>
                    <a:pt x="3219898" y="992972"/>
                  </a:lnTo>
                  <a:lnTo>
                    <a:pt x="3234052" y="946607"/>
                  </a:lnTo>
                  <a:lnTo>
                    <a:pt x="3247493" y="900015"/>
                  </a:lnTo>
                  <a:lnTo>
                    <a:pt x="3260216" y="853202"/>
                  </a:lnTo>
                  <a:lnTo>
                    <a:pt x="3272219" y="806179"/>
                  </a:lnTo>
                  <a:lnTo>
                    <a:pt x="3283499" y="758952"/>
                  </a:lnTo>
                  <a:lnTo>
                    <a:pt x="3294051" y="711530"/>
                  </a:lnTo>
                  <a:lnTo>
                    <a:pt x="3303873" y="663921"/>
                  </a:lnTo>
                  <a:lnTo>
                    <a:pt x="3312962" y="616134"/>
                  </a:lnTo>
                  <a:lnTo>
                    <a:pt x="3321313" y="568177"/>
                  </a:lnTo>
                  <a:lnTo>
                    <a:pt x="3328925" y="520058"/>
                  </a:lnTo>
                  <a:lnTo>
                    <a:pt x="3335792" y="471784"/>
                  </a:lnTo>
                  <a:lnTo>
                    <a:pt x="3341914" y="423366"/>
                  </a:lnTo>
                  <a:lnTo>
                    <a:pt x="3347284" y="374810"/>
                  </a:lnTo>
                  <a:lnTo>
                    <a:pt x="3351902" y="326124"/>
                  </a:lnTo>
                  <a:lnTo>
                    <a:pt x="3355763" y="277318"/>
                  </a:lnTo>
                  <a:lnTo>
                    <a:pt x="3358864" y="228400"/>
                  </a:lnTo>
                  <a:lnTo>
                    <a:pt x="3361201" y="179377"/>
                  </a:lnTo>
                  <a:lnTo>
                    <a:pt x="3362772" y="130258"/>
                  </a:lnTo>
                  <a:lnTo>
                    <a:pt x="3363499" y="85600"/>
                  </a:lnTo>
                  <a:lnTo>
                    <a:pt x="3363601" y="31764"/>
                  </a:lnTo>
                  <a:lnTo>
                    <a:pt x="3363119" y="0"/>
                  </a:lnTo>
                  <a:lnTo>
                    <a:pt x="3898923" y="0"/>
                  </a:lnTo>
                  <a:lnTo>
                    <a:pt x="3899298" y="31764"/>
                  </a:lnTo>
                  <a:lnTo>
                    <a:pt x="3899266" y="85600"/>
                  </a:lnTo>
                  <a:lnTo>
                    <a:pt x="3898518" y="134968"/>
                  </a:lnTo>
                  <a:lnTo>
                    <a:pt x="3897107" y="184263"/>
                  </a:lnTo>
                  <a:lnTo>
                    <a:pt x="3895037" y="233476"/>
                  </a:lnTo>
                  <a:lnTo>
                    <a:pt x="3892308" y="282603"/>
                  </a:lnTo>
                  <a:lnTo>
                    <a:pt x="3888925" y="331637"/>
                  </a:lnTo>
                  <a:lnTo>
                    <a:pt x="3884889" y="380572"/>
                  </a:lnTo>
                  <a:lnTo>
                    <a:pt x="3880203" y="429403"/>
                  </a:lnTo>
                  <a:lnTo>
                    <a:pt x="3874869" y="478122"/>
                  </a:lnTo>
                  <a:lnTo>
                    <a:pt x="3868889" y="526724"/>
                  </a:lnTo>
                  <a:lnTo>
                    <a:pt x="3862267" y="575203"/>
                  </a:lnTo>
                  <a:lnTo>
                    <a:pt x="3855004" y="623553"/>
                  </a:lnTo>
                  <a:lnTo>
                    <a:pt x="3847103" y="671768"/>
                  </a:lnTo>
                  <a:lnTo>
                    <a:pt x="3838566" y="719841"/>
                  </a:lnTo>
                  <a:lnTo>
                    <a:pt x="3829396" y="767767"/>
                  </a:lnTo>
                  <a:lnTo>
                    <a:pt x="3819595" y="815539"/>
                  </a:lnTo>
                  <a:lnTo>
                    <a:pt x="3809166" y="863152"/>
                  </a:lnTo>
                  <a:lnTo>
                    <a:pt x="3798111" y="910599"/>
                  </a:lnTo>
                  <a:lnTo>
                    <a:pt x="3786433" y="957875"/>
                  </a:lnTo>
                  <a:lnTo>
                    <a:pt x="3774133" y="1004972"/>
                  </a:lnTo>
                  <a:lnTo>
                    <a:pt x="3761215" y="1051886"/>
                  </a:lnTo>
                  <a:lnTo>
                    <a:pt x="3747681" y="1098610"/>
                  </a:lnTo>
                  <a:lnTo>
                    <a:pt x="3733533" y="1145138"/>
                  </a:lnTo>
                  <a:lnTo>
                    <a:pt x="3718773" y="1191464"/>
                  </a:lnTo>
                  <a:lnTo>
                    <a:pt x="3703405" y="1237582"/>
                  </a:lnTo>
                  <a:lnTo>
                    <a:pt x="3687430" y="1283485"/>
                  </a:lnTo>
                  <a:lnTo>
                    <a:pt x="3670851" y="1329169"/>
                  </a:lnTo>
                  <a:lnTo>
                    <a:pt x="3653671" y="1374626"/>
                  </a:lnTo>
                  <a:lnTo>
                    <a:pt x="3635891" y="1419850"/>
                  </a:lnTo>
                  <a:lnTo>
                    <a:pt x="3617515" y="1464836"/>
                  </a:lnTo>
                  <a:lnTo>
                    <a:pt x="3598545" y="1509578"/>
                  </a:lnTo>
                  <a:lnTo>
                    <a:pt x="3578982" y="1554069"/>
                  </a:lnTo>
                  <a:lnTo>
                    <a:pt x="3558830" y="1598303"/>
                  </a:lnTo>
                  <a:lnTo>
                    <a:pt x="3538091" y="1642275"/>
                  </a:lnTo>
                  <a:lnTo>
                    <a:pt x="3516768" y="1685977"/>
                  </a:lnTo>
                  <a:lnTo>
                    <a:pt x="3494862" y="1729405"/>
                  </a:lnTo>
                  <a:lnTo>
                    <a:pt x="3472377" y="1772552"/>
                  </a:lnTo>
                  <a:lnTo>
                    <a:pt x="3449315" y="1815412"/>
                  </a:lnTo>
                  <a:lnTo>
                    <a:pt x="3425677" y="1857979"/>
                  </a:lnTo>
                  <a:lnTo>
                    <a:pt x="3401467" y="1900246"/>
                  </a:lnTo>
                  <a:lnTo>
                    <a:pt x="3376688" y="1942208"/>
                  </a:lnTo>
                  <a:lnTo>
                    <a:pt x="3351341" y="1983859"/>
                  </a:lnTo>
                  <a:lnTo>
                    <a:pt x="3325428" y="2025193"/>
                  </a:lnTo>
                  <a:lnTo>
                    <a:pt x="3298953" y="2066203"/>
                  </a:lnTo>
                  <a:lnTo>
                    <a:pt x="3271918" y="2106883"/>
                  </a:lnTo>
                  <a:lnTo>
                    <a:pt x="3244325" y="2147228"/>
                  </a:lnTo>
                  <a:lnTo>
                    <a:pt x="3216176" y="2187232"/>
                  </a:lnTo>
                  <a:lnTo>
                    <a:pt x="3187475" y="2226887"/>
                  </a:lnTo>
                  <a:lnTo>
                    <a:pt x="3158223" y="2266189"/>
                  </a:lnTo>
                  <a:lnTo>
                    <a:pt x="3128423" y="2305131"/>
                  </a:lnTo>
                  <a:lnTo>
                    <a:pt x="3098078" y="2343707"/>
                  </a:lnTo>
                  <a:lnTo>
                    <a:pt x="3067189" y="2381910"/>
                  </a:lnTo>
                  <a:lnTo>
                    <a:pt x="3035760" y="2419736"/>
                  </a:lnTo>
                  <a:lnTo>
                    <a:pt x="3003792" y="2457178"/>
                  </a:lnTo>
                  <a:lnTo>
                    <a:pt x="2971288" y="2494229"/>
                  </a:lnTo>
                  <a:lnTo>
                    <a:pt x="2938251" y="2530884"/>
                  </a:lnTo>
                  <a:lnTo>
                    <a:pt x="2904683" y="2567137"/>
                  </a:lnTo>
                  <a:lnTo>
                    <a:pt x="2870586" y="2602981"/>
                  </a:lnTo>
                  <a:lnTo>
                    <a:pt x="2835963" y="2638411"/>
                  </a:lnTo>
                  <a:lnTo>
                    <a:pt x="2800816" y="2673420"/>
                  </a:lnTo>
                  <a:lnTo>
                    <a:pt x="2765148" y="2708002"/>
                  </a:lnTo>
                  <a:lnTo>
                    <a:pt x="2728961" y="2742152"/>
                  </a:lnTo>
                  <a:lnTo>
                    <a:pt x="2692258" y="2775863"/>
                  </a:lnTo>
                  <a:lnTo>
                    <a:pt x="2655040" y="2809129"/>
                  </a:lnTo>
                  <a:lnTo>
                    <a:pt x="2617375" y="2841889"/>
                  </a:lnTo>
                  <a:lnTo>
                    <a:pt x="2579332" y="2874085"/>
                  </a:lnTo>
                  <a:lnTo>
                    <a:pt x="2540916" y="2905714"/>
                  </a:lnTo>
                  <a:lnTo>
                    <a:pt x="2502135" y="2936776"/>
                  </a:lnTo>
                  <a:lnTo>
                    <a:pt x="2462994" y="2967268"/>
                  </a:lnTo>
                  <a:lnTo>
                    <a:pt x="2423501" y="2997190"/>
                  </a:lnTo>
                  <a:lnTo>
                    <a:pt x="2383660" y="3026539"/>
                  </a:lnTo>
                  <a:lnTo>
                    <a:pt x="2343479" y="3055313"/>
                  </a:lnTo>
                  <a:lnTo>
                    <a:pt x="2302964" y="3083511"/>
                  </a:lnTo>
                  <a:lnTo>
                    <a:pt x="2262121" y="3111132"/>
                  </a:lnTo>
                  <a:lnTo>
                    <a:pt x="2220956" y="3138174"/>
                  </a:lnTo>
                  <a:lnTo>
                    <a:pt x="2179476" y="3164634"/>
                  </a:lnTo>
                  <a:lnTo>
                    <a:pt x="2137688" y="3190512"/>
                  </a:lnTo>
                  <a:lnTo>
                    <a:pt x="2131202" y="3194409"/>
                  </a:lnTo>
                  <a:close/>
                </a:path>
                <a:path w="3899535" h="3729990">
                  <a:moveTo>
                    <a:pt x="236660" y="3729373"/>
                  </a:moveTo>
                  <a:lnTo>
                    <a:pt x="187622" y="3729281"/>
                  </a:lnTo>
                  <a:lnTo>
                    <a:pt x="138547" y="3728536"/>
                  </a:lnTo>
                  <a:lnTo>
                    <a:pt x="89442" y="3727135"/>
                  </a:lnTo>
                  <a:lnTo>
                    <a:pt x="40314" y="3725076"/>
                  </a:lnTo>
                  <a:lnTo>
                    <a:pt x="0" y="3722847"/>
                  </a:lnTo>
                  <a:lnTo>
                    <a:pt x="0" y="3186815"/>
                  </a:lnTo>
                  <a:lnTo>
                    <a:pt x="3337" y="3187071"/>
                  </a:lnTo>
                  <a:lnTo>
                    <a:pt x="52333" y="3190054"/>
                  </a:lnTo>
                  <a:lnTo>
                    <a:pt x="101312" y="3192270"/>
                  </a:lnTo>
                  <a:lnTo>
                    <a:pt x="150264" y="3193721"/>
                  </a:lnTo>
                  <a:lnTo>
                    <a:pt x="199181" y="3194409"/>
                  </a:lnTo>
                  <a:lnTo>
                    <a:pt x="2131202" y="3194409"/>
                  </a:lnTo>
                  <a:lnTo>
                    <a:pt x="2095597" y="3215805"/>
                  </a:lnTo>
                  <a:lnTo>
                    <a:pt x="2053210" y="3240513"/>
                  </a:lnTo>
                  <a:lnTo>
                    <a:pt x="2010533" y="3264633"/>
                  </a:lnTo>
                  <a:lnTo>
                    <a:pt x="1967573" y="3288164"/>
                  </a:lnTo>
                  <a:lnTo>
                    <a:pt x="1924336" y="3311103"/>
                  </a:lnTo>
                  <a:lnTo>
                    <a:pt x="1880828" y="3333450"/>
                  </a:lnTo>
                  <a:lnTo>
                    <a:pt x="1837055" y="3355203"/>
                  </a:lnTo>
                  <a:lnTo>
                    <a:pt x="1793025" y="3376360"/>
                  </a:lnTo>
                  <a:lnTo>
                    <a:pt x="1748742" y="3396920"/>
                  </a:lnTo>
                  <a:lnTo>
                    <a:pt x="1704214" y="3416880"/>
                  </a:lnTo>
                  <a:lnTo>
                    <a:pt x="1659447" y="3436239"/>
                  </a:lnTo>
                  <a:lnTo>
                    <a:pt x="1614447" y="3454996"/>
                  </a:lnTo>
                  <a:lnTo>
                    <a:pt x="1569221" y="3473148"/>
                  </a:lnTo>
                  <a:lnTo>
                    <a:pt x="1523775" y="3490695"/>
                  </a:lnTo>
                  <a:lnTo>
                    <a:pt x="1478114" y="3507634"/>
                  </a:lnTo>
                  <a:lnTo>
                    <a:pt x="1432247" y="3523964"/>
                  </a:lnTo>
                  <a:lnTo>
                    <a:pt x="1386178" y="3539683"/>
                  </a:lnTo>
                  <a:lnTo>
                    <a:pt x="1339914" y="3554790"/>
                  </a:lnTo>
                  <a:lnTo>
                    <a:pt x="1293462" y="3569282"/>
                  </a:lnTo>
                  <a:lnTo>
                    <a:pt x="1246828" y="3583159"/>
                  </a:lnTo>
                  <a:lnTo>
                    <a:pt x="1200018" y="3596418"/>
                  </a:lnTo>
                  <a:lnTo>
                    <a:pt x="1153039" y="3609058"/>
                  </a:lnTo>
                  <a:lnTo>
                    <a:pt x="1105897" y="3621077"/>
                  </a:lnTo>
                  <a:lnTo>
                    <a:pt x="1058597" y="3632474"/>
                  </a:lnTo>
                  <a:lnTo>
                    <a:pt x="1011148" y="3643246"/>
                  </a:lnTo>
                  <a:lnTo>
                    <a:pt x="963554" y="3653393"/>
                  </a:lnTo>
                  <a:lnTo>
                    <a:pt x="915822" y="3662912"/>
                  </a:lnTo>
                  <a:lnTo>
                    <a:pt x="867959" y="3671803"/>
                  </a:lnTo>
                  <a:lnTo>
                    <a:pt x="819971" y="3680062"/>
                  </a:lnTo>
                  <a:lnTo>
                    <a:pt x="771864" y="3687689"/>
                  </a:lnTo>
                  <a:lnTo>
                    <a:pt x="723645" y="3694682"/>
                  </a:lnTo>
                  <a:lnTo>
                    <a:pt x="675319" y="3701039"/>
                  </a:lnTo>
                  <a:lnTo>
                    <a:pt x="626894" y="3706759"/>
                  </a:lnTo>
                  <a:lnTo>
                    <a:pt x="578375" y="3711840"/>
                  </a:lnTo>
                  <a:lnTo>
                    <a:pt x="529769" y="3716280"/>
                  </a:lnTo>
                  <a:lnTo>
                    <a:pt x="481083" y="3720078"/>
                  </a:lnTo>
                  <a:lnTo>
                    <a:pt x="432322" y="3723231"/>
                  </a:lnTo>
                  <a:lnTo>
                    <a:pt x="383493" y="3725739"/>
                  </a:lnTo>
                  <a:lnTo>
                    <a:pt x="334602" y="3727600"/>
                  </a:lnTo>
                  <a:lnTo>
                    <a:pt x="285655" y="3728812"/>
                  </a:lnTo>
                  <a:lnTo>
                    <a:pt x="236660" y="372937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477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480" y="1695436"/>
                  </a:moveTo>
                  <a:lnTo>
                    <a:pt x="0" y="1688679"/>
                  </a:lnTo>
                  <a:lnTo>
                    <a:pt x="1048" y="1640624"/>
                  </a:lnTo>
                  <a:lnTo>
                    <a:pt x="3417" y="1592907"/>
                  </a:lnTo>
                  <a:lnTo>
                    <a:pt x="7087" y="1545544"/>
                  </a:lnTo>
                  <a:lnTo>
                    <a:pt x="12042" y="1498554"/>
                  </a:lnTo>
                  <a:lnTo>
                    <a:pt x="18264" y="1451954"/>
                  </a:lnTo>
                  <a:lnTo>
                    <a:pt x="25734" y="1405762"/>
                  </a:lnTo>
                  <a:lnTo>
                    <a:pt x="34437" y="1359995"/>
                  </a:lnTo>
                  <a:lnTo>
                    <a:pt x="44353" y="1314670"/>
                  </a:lnTo>
                  <a:lnTo>
                    <a:pt x="55465" y="1269805"/>
                  </a:lnTo>
                  <a:lnTo>
                    <a:pt x="67756" y="1225418"/>
                  </a:lnTo>
                  <a:lnTo>
                    <a:pt x="81209" y="1181527"/>
                  </a:lnTo>
                  <a:lnTo>
                    <a:pt x="95804" y="1138147"/>
                  </a:lnTo>
                  <a:lnTo>
                    <a:pt x="111526" y="1095299"/>
                  </a:lnTo>
                  <a:lnTo>
                    <a:pt x="128355" y="1052997"/>
                  </a:lnTo>
                  <a:lnTo>
                    <a:pt x="146275" y="1011262"/>
                  </a:lnTo>
                  <a:lnTo>
                    <a:pt x="165268" y="970108"/>
                  </a:lnTo>
                  <a:lnTo>
                    <a:pt x="185316" y="929556"/>
                  </a:lnTo>
                  <a:lnTo>
                    <a:pt x="206402" y="889621"/>
                  </a:lnTo>
                  <a:lnTo>
                    <a:pt x="228508" y="850321"/>
                  </a:lnTo>
                  <a:lnTo>
                    <a:pt x="251617" y="811674"/>
                  </a:lnTo>
                  <a:lnTo>
                    <a:pt x="275710" y="773698"/>
                  </a:lnTo>
                  <a:lnTo>
                    <a:pt x="300770" y="736409"/>
                  </a:lnTo>
                  <a:lnTo>
                    <a:pt x="326780" y="699826"/>
                  </a:lnTo>
                  <a:lnTo>
                    <a:pt x="353722" y="663966"/>
                  </a:lnTo>
                  <a:lnTo>
                    <a:pt x="381578" y="628847"/>
                  </a:lnTo>
                  <a:lnTo>
                    <a:pt x="410331" y="594485"/>
                  </a:lnTo>
                  <a:lnTo>
                    <a:pt x="439962" y="560899"/>
                  </a:lnTo>
                  <a:lnTo>
                    <a:pt x="470456" y="528106"/>
                  </a:lnTo>
                  <a:lnTo>
                    <a:pt x="501793" y="496124"/>
                  </a:lnTo>
                  <a:lnTo>
                    <a:pt x="533956" y="464970"/>
                  </a:lnTo>
                  <a:lnTo>
                    <a:pt x="566928" y="434661"/>
                  </a:lnTo>
                  <a:lnTo>
                    <a:pt x="600691" y="405215"/>
                  </a:lnTo>
                  <a:lnTo>
                    <a:pt x="635227" y="376650"/>
                  </a:lnTo>
                  <a:lnTo>
                    <a:pt x="670518" y="348984"/>
                  </a:lnTo>
                  <a:lnTo>
                    <a:pt x="706548" y="322233"/>
                  </a:lnTo>
                  <a:lnTo>
                    <a:pt x="743298" y="296415"/>
                  </a:lnTo>
                  <a:lnTo>
                    <a:pt x="780751" y="271548"/>
                  </a:lnTo>
                  <a:lnTo>
                    <a:pt x="818890" y="247649"/>
                  </a:lnTo>
                  <a:lnTo>
                    <a:pt x="857695" y="224737"/>
                  </a:lnTo>
                  <a:lnTo>
                    <a:pt x="897151" y="202827"/>
                  </a:lnTo>
                  <a:lnTo>
                    <a:pt x="937239" y="181938"/>
                  </a:lnTo>
                  <a:lnTo>
                    <a:pt x="977942" y="162088"/>
                  </a:lnTo>
                  <a:lnTo>
                    <a:pt x="1019242" y="143293"/>
                  </a:lnTo>
                  <a:lnTo>
                    <a:pt x="1061121" y="125572"/>
                  </a:lnTo>
                  <a:lnTo>
                    <a:pt x="1103562" y="108942"/>
                  </a:lnTo>
                  <a:lnTo>
                    <a:pt x="1146547" y="93421"/>
                  </a:lnTo>
                  <a:lnTo>
                    <a:pt x="1190059" y="79025"/>
                  </a:lnTo>
                  <a:lnTo>
                    <a:pt x="1234080" y="65773"/>
                  </a:lnTo>
                  <a:lnTo>
                    <a:pt x="1278592" y="53682"/>
                  </a:lnTo>
                  <a:lnTo>
                    <a:pt x="1323578" y="42769"/>
                  </a:lnTo>
                  <a:lnTo>
                    <a:pt x="1369020" y="33053"/>
                  </a:lnTo>
                  <a:lnTo>
                    <a:pt x="1414900" y="24550"/>
                  </a:lnTo>
                  <a:lnTo>
                    <a:pt x="1461201" y="17278"/>
                  </a:lnTo>
                  <a:lnTo>
                    <a:pt x="1507906" y="11255"/>
                  </a:lnTo>
                  <a:lnTo>
                    <a:pt x="1554996" y="6498"/>
                  </a:lnTo>
                  <a:lnTo>
                    <a:pt x="1602454" y="3025"/>
                  </a:lnTo>
                  <a:lnTo>
                    <a:pt x="1650262" y="853"/>
                  </a:lnTo>
                  <a:lnTo>
                    <a:pt x="1698403" y="0"/>
                  </a:lnTo>
                  <a:lnTo>
                    <a:pt x="1746549" y="478"/>
                  </a:lnTo>
                  <a:lnTo>
                    <a:pt x="1794373" y="2278"/>
                  </a:lnTo>
                  <a:lnTo>
                    <a:pt x="1841857" y="5381"/>
                  </a:lnTo>
                  <a:lnTo>
                    <a:pt x="1888982" y="9771"/>
                  </a:lnTo>
                  <a:lnTo>
                    <a:pt x="1935732" y="15430"/>
                  </a:lnTo>
                  <a:lnTo>
                    <a:pt x="1982089" y="22341"/>
                  </a:lnTo>
                  <a:lnTo>
                    <a:pt x="2028034" y="30487"/>
                  </a:lnTo>
                  <a:lnTo>
                    <a:pt x="2073551" y="39849"/>
                  </a:lnTo>
                  <a:lnTo>
                    <a:pt x="2118621" y="50411"/>
                  </a:lnTo>
                  <a:lnTo>
                    <a:pt x="2163226" y="62155"/>
                  </a:lnTo>
                  <a:lnTo>
                    <a:pt x="2207349" y="75064"/>
                  </a:lnTo>
                  <a:lnTo>
                    <a:pt x="2250972" y="89120"/>
                  </a:lnTo>
                  <a:lnTo>
                    <a:pt x="2294077" y="104307"/>
                  </a:lnTo>
                  <a:lnTo>
                    <a:pt x="2336647" y="120606"/>
                  </a:lnTo>
                  <a:lnTo>
                    <a:pt x="2378663" y="138000"/>
                  </a:lnTo>
                  <a:lnTo>
                    <a:pt x="2420109" y="156473"/>
                  </a:lnTo>
                  <a:lnTo>
                    <a:pt x="2460965" y="176005"/>
                  </a:lnTo>
                  <a:lnTo>
                    <a:pt x="2501215" y="196581"/>
                  </a:lnTo>
                  <a:lnTo>
                    <a:pt x="2540841" y="218183"/>
                  </a:lnTo>
                  <a:lnTo>
                    <a:pt x="2579825" y="240793"/>
                  </a:lnTo>
                  <a:lnTo>
                    <a:pt x="2618148" y="264394"/>
                  </a:lnTo>
                  <a:lnTo>
                    <a:pt x="2655795" y="288969"/>
                  </a:lnTo>
                  <a:lnTo>
                    <a:pt x="2692745" y="314499"/>
                  </a:lnTo>
                  <a:lnTo>
                    <a:pt x="2728983" y="340969"/>
                  </a:lnTo>
                  <a:lnTo>
                    <a:pt x="2764490" y="368360"/>
                  </a:lnTo>
                  <a:lnTo>
                    <a:pt x="2799248" y="396655"/>
                  </a:lnTo>
                  <a:lnTo>
                    <a:pt x="2833240" y="425837"/>
                  </a:lnTo>
                  <a:lnTo>
                    <a:pt x="2866448" y="455888"/>
                  </a:lnTo>
                  <a:lnTo>
                    <a:pt x="2898853" y="486791"/>
                  </a:lnTo>
                  <a:lnTo>
                    <a:pt x="2930439" y="518528"/>
                  </a:lnTo>
                  <a:lnTo>
                    <a:pt x="2961188" y="551083"/>
                  </a:lnTo>
                  <a:lnTo>
                    <a:pt x="2991081" y="584437"/>
                  </a:lnTo>
                  <a:lnTo>
                    <a:pt x="3020102" y="618574"/>
                  </a:lnTo>
                  <a:lnTo>
                    <a:pt x="3048231" y="653475"/>
                  </a:lnTo>
                  <a:lnTo>
                    <a:pt x="3075452" y="689124"/>
                  </a:lnTo>
                  <a:lnTo>
                    <a:pt x="3101747" y="725504"/>
                  </a:lnTo>
                  <a:lnTo>
                    <a:pt x="3127098" y="762596"/>
                  </a:lnTo>
                  <a:lnTo>
                    <a:pt x="3151487" y="800383"/>
                  </a:lnTo>
                  <a:lnTo>
                    <a:pt x="3174897" y="838849"/>
                  </a:lnTo>
                  <a:lnTo>
                    <a:pt x="3197309" y="877975"/>
                  </a:lnTo>
                  <a:lnTo>
                    <a:pt x="3218707" y="917745"/>
                  </a:lnTo>
                  <a:lnTo>
                    <a:pt x="3239071" y="958140"/>
                  </a:lnTo>
                  <a:lnTo>
                    <a:pt x="3258385" y="999144"/>
                  </a:lnTo>
                  <a:lnTo>
                    <a:pt x="3276631" y="1040739"/>
                  </a:lnTo>
                  <a:lnTo>
                    <a:pt x="3293790" y="1082908"/>
                  </a:lnTo>
                  <a:lnTo>
                    <a:pt x="3309846" y="1125633"/>
                  </a:lnTo>
                  <a:lnTo>
                    <a:pt x="3324780" y="1168898"/>
                  </a:lnTo>
                  <a:lnTo>
                    <a:pt x="3338575" y="1212683"/>
                  </a:lnTo>
                  <a:lnTo>
                    <a:pt x="3351212" y="1256973"/>
                  </a:lnTo>
                  <a:lnTo>
                    <a:pt x="3362675" y="1301750"/>
                  </a:lnTo>
                  <a:lnTo>
                    <a:pt x="3372945" y="1346996"/>
                  </a:lnTo>
                  <a:lnTo>
                    <a:pt x="3382005" y="1392694"/>
                  </a:lnTo>
                  <a:lnTo>
                    <a:pt x="3389836" y="1438827"/>
                  </a:lnTo>
                  <a:lnTo>
                    <a:pt x="3396422" y="1485377"/>
                  </a:lnTo>
                  <a:lnTo>
                    <a:pt x="3401744" y="1532327"/>
                  </a:lnTo>
                  <a:lnTo>
                    <a:pt x="3405784" y="1579659"/>
                  </a:lnTo>
                  <a:lnTo>
                    <a:pt x="3408525" y="1627357"/>
                  </a:lnTo>
                  <a:lnTo>
                    <a:pt x="3409949" y="1675402"/>
                  </a:lnTo>
                  <a:lnTo>
                    <a:pt x="2556547" y="1688805"/>
                  </a:lnTo>
                  <a:lnTo>
                    <a:pt x="2554466" y="1640988"/>
                  </a:lnTo>
                  <a:lnTo>
                    <a:pt x="2549790" y="1593899"/>
                  </a:lnTo>
                  <a:lnTo>
                    <a:pt x="2542590" y="1547610"/>
                  </a:lnTo>
                  <a:lnTo>
                    <a:pt x="2532936" y="1502188"/>
                  </a:lnTo>
                  <a:lnTo>
                    <a:pt x="2520899" y="1457705"/>
                  </a:lnTo>
                  <a:lnTo>
                    <a:pt x="2506551" y="1414229"/>
                  </a:lnTo>
                  <a:lnTo>
                    <a:pt x="2489962" y="1371829"/>
                  </a:lnTo>
                  <a:lnTo>
                    <a:pt x="2471203" y="1330576"/>
                  </a:lnTo>
                  <a:lnTo>
                    <a:pt x="2450346" y="1290539"/>
                  </a:lnTo>
                  <a:lnTo>
                    <a:pt x="2427460" y="1251786"/>
                  </a:lnTo>
                  <a:lnTo>
                    <a:pt x="2402618" y="1214388"/>
                  </a:lnTo>
                  <a:lnTo>
                    <a:pt x="2375890" y="1178414"/>
                  </a:lnTo>
                  <a:lnTo>
                    <a:pt x="2347347" y="1143934"/>
                  </a:lnTo>
                  <a:lnTo>
                    <a:pt x="2317060" y="1111016"/>
                  </a:lnTo>
                  <a:lnTo>
                    <a:pt x="2285100" y="1079731"/>
                  </a:lnTo>
                  <a:lnTo>
                    <a:pt x="2251538" y="1050148"/>
                  </a:lnTo>
                  <a:lnTo>
                    <a:pt x="2216445" y="1022336"/>
                  </a:lnTo>
                  <a:lnTo>
                    <a:pt x="2179891" y="996365"/>
                  </a:lnTo>
                  <a:lnTo>
                    <a:pt x="2141949" y="972304"/>
                  </a:lnTo>
                  <a:lnTo>
                    <a:pt x="2102688" y="950223"/>
                  </a:lnTo>
                  <a:lnTo>
                    <a:pt x="2062180" y="930192"/>
                  </a:lnTo>
                  <a:lnTo>
                    <a:pt x="2020496" y="912278"/>
                  </a:lnTo>
                  <a:lnTo>
                    <a:pt x="1977707" y="896553"/>
                  </a:lnTo>
                  <a:lnTo>
                    <a:pt x="1933883" y="883086"/>
                  </a:lnTo>
                  <a:lnTo>
                    <a:pt x="1889095" y="871945"/>
                  </a:lnTo>
                  <a:lnTo>
                    <a:pt x="1843416" y="863201"/>
                  </a:lnTo>
                  <a:lnTo>
                    <a:pt x="1796915" y="856923"/>
                  </a:lnTo>
                  <a:lnTo>
                    <a:pt x="1749663" y="853181"/>
                  </a:lnTo>
                  <a:lnTo>
                    <a:pt x="1701732" y="852043"/>
                  </a:lnTo>
                  <a:lnTo>
                    <a:pt x="1653811" y="853554"/>
                  </a:lnTo>
                  <a:lnTo>
                    <a:pt x="1606589" y="857664"/>
                  </a:lnTo>
                  <a:lnTo>
                    <a:pt x="1560139" y="864304"/>
                  </a:lnTo>
                  <a:lnTo>
                    <a:pt x="1514529" y="873404"/>
                  </a:lnTo>
                  <a:lnTo>
                    <a:pt x="1469830" y="884893"/>
                  </a:lnTo>
                  <a:lnTo>
                    <a:pt x="1426112" y="898701"/>
                  </a:lnTo>
                  <a:lnTo>
                    <a:pt x="1383447" y="914759"/>
                  </a:lnTo>
                  <a:lnTo>
                    <a:pt x="1341904" y="932996"/>
                  </a:lnTo>
                  <a:lnTo>
                    <a:pt x="1301554" y="953343"/>
                  </a:lnTo>
                  <a:lnTo>
                    <a:pt x="1262467" y="975729"/>
                  </a:lnTo>
                  <a:lnTo>
                    <a:pt x="1224714" y="1000085"/>
                  </a:lnTo>
                  <a:lnTo>
                    <a:pt x="1188364" y="1026339"/>
                  </a:lnTo>
                  <a:lnTo>
                    <a:pt x="1153490" y="1054424"/>
                  </a:lnTo>
                  <a:lnTo>
                    <a:pt x="1120160" y="1084267"/>
                  </a:lnTo>
                  <a:lnTo>
                    <a:pt x="1088445" y="1115800"/>
                  </a:lnTo>
                  <a:lnTo>
                    <a:pt x="1058416" y="1148953"/>
                  </a:lnTo>
                  <a:lnTo>
                    <a:pt x="1030143" y="1183654"/>
                  </a:lnTo>
                  <a:lnTo>
                    <a:pt x="1003697" y="1219835"/>
                  </a:lnTo>
                  <a:lnTo>
                    <a:pt x="979148" y="1257425"/>
                  </a:lnTo>
                  <a:lnTo>
                    <a:pt x="956566" y="1296355"/>
                  </a:lnTo>
                  <a:lnTo>
                    <a:pt x="936022" y="1336554"/>
                  </a:lnTo>
                  <a:lnTo>
                    <a:pt x="917586" y="1377952"/>
                  </a:lnTo>
                  <a:lnTo>
                    <a:pt x="901329" y="1420479"/>
                  </a:lnTo>
                  <a:lnTo>
                    <a:pt x="887321" y="1464066"/>
                  </a:lnTo>
                  <a:lnTo>
                    <a:pt x="875632" y="1508641"/>
                  </a:lnTo>
                  <a:lnTo>
                    <a:pt x="866333" y="1554136"/>
                  </a:lnTo>
                  <a:lnTo>
                    <a:pt x="859495" y="1600481"/>
                  </a:lnTo>
                  <a:lnTo>
                    <a:pt x="855187" y="1647604"/>
                  </a:lnTo>
                  <a:lnTo>
                    <a:pt x="853480" y="169543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0467" y="2857500"/>
            <a:ext cx="13347065" cy="35158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07600"/>
              </a:lnSpc>
              <a:spcBef>
                <a:spcPts val="125"/>
              </a:spcBef>
            </a:pPr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Segoe UI Variable Small Semibol" pitchFamily="2" charset="0"/>
                <a:cs typeface="Verdana"/>
              </a:rPr>
              <a:t>MASTERING IMAGE EDITING WITH AI BACKGROUND REMOVER</a:t>
            </a:r>
            <a:endParaRPr sz="7200" dirty="0">
              <a:solidFill>
                <a:schemeClr val="accent1">
                  <a:lumMod val="50000"/>
                </a:schemeClr>
              </a:solidFill>
              <a:latin typeface="Segoe UI Variable Small Semibol" pitchFamily="2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325564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170" dirty="0">
                <a:solidFill>
                  <a:srgbClr val="FABC00"/>
                </a:solidFill>
              </a:rPr>
              <a:t>INTRODUCTION</a:t>
            </a:r>
            <a:endParaRPr sz="3050" dirty="0"/>
          </a:p>
        </p:txBody>
      </p:sp>
      <p:sp>
        <p:nvSpPr>
          <p:cNvPr id="6" name="object 6"/>
          <p:cNvSpPr txBox="1"/>
          <p:nvPr/>
        </p:nvSpPr>
        <p:spPr>
          <a:xfrm>
            <a:off x="10374229" y="2988024"/>
            <a:ext cx="6167755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IN" sz="3150" b="1" spc="-69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3150" b="1" spc="-3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lang="en-IN" sz="3150" b="1" spc="-1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lang="en-IN" sz="3150" b="1" spc="-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lang="en-IN" sz="3150" b="1" spc="-10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lang="en-IN" sz="3150" b="1" spc="-19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b="1" spc="-3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b="1" spc="-13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b="1" spc="-7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b="1" spc="-13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b="1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b="1" spc="-19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b="1" spc="-13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b="1" spc="-70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3150" b="1" spc="-19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b="1" spc="-69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b="1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lang="en-IN" sz="3150" b="1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28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2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2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150" b="1" spc="-75" dirty="0">
                <a:solidFill>
                  <a:srgbClr val="26316F"/>
                </a:solidFill>
                <a:latin typeface="Verdana"/>
                <a:cs typeface="Verdana"/>
              </a:rPr>
              <a:t>Python</a:t>
            </a:r>
            <a:r>
              <a:rPr sz="3150" b="1" spc="1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80" dirty="0">
                <a:solidFill>
                  <a:srgbClr val="26316F"/>
                </a:solidFill>
                <a:latin typeface="Verdana"/>
                <a:cs typeface="Verdana"/>
              </a:rPr>
              <a:t>Background </a:t>
            </a:r>
            <a:r>
              <a:rPr sz="3150" b="1" spc="-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5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b="1" spc="-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b="1" spc="-1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b="1" spc="-21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b="1" spc="-21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28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f  a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29" dirty="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8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ill  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8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4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166655"/>
            <a:ext cx="6137275" cy="44640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15"/>
              </a:spcBef>
            </a:pPr>
            <a:r>
              <a:rPr sz="2750" b="1" spc="-305" dirty="0">
                <a:solidFill>
                  <a:srgbClr val="26316F"/>
                </a:solidFill>
                <a:latin typeface="Verdana"/>
                <a:cs typeface="Verdana"/>
              </a:rPr>
              <a:t>AI </a:t>
            </a:r>
            <a:r>
              <a:rPr sz="2750" b="1" spc="-105" dirty="0">
                <a:solidFill>
                  <a:srgbClr val="26316F"/>
                </a:solidFill>
                <a:latin typeface="Verdana"/>
                <a:cs typeface="Verdana"/>
              </a:rPr>
              <a:t>(Artiﬁcial </a:t>
            </a:r>
            <a:r>
              <a:rPr sz="2750" b="1" spc="-145" dirty="0">
                <a:solidFill>
                  <a:srgbClr val="26316F"/>
                </a:solidFill>
                <a:latin typeface="Verdana"/>
                <a:cs typeface="Verdana"/>
              </a:rPr>
              <a:t>Intelligence) </a:t>
            </a:r>
            <a:r>
              <a:rPr sz="2750" spc="-45" dirty="0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sz="2750" spc="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26316F"/>
                </a:solidFill>
                <a:latin typeface="Verdana"/>
                <a:cs typeface="Verdana"/>
              </a:rPr>
              <a:t>simulation </a:t>
            </a:r>
            <a:r>
              <a:rPr sz="2750" spc="15" dirty="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sz="2750" spc="125" dirty="0">
                <a:solidFill>
                  <a:srgbClr val="26316F"/>
                </a:solidFill>
                <a:latin typeface="Verdana"/>
                <a:cs typeface="Verdana"/>
              </a:rPr>
              <a:t>human </a:t>
            </a:r>
            <a:r>
              <a:rPr sz="2750" spc="45" dirty="0">
                <a:solidFill>
                  <a:srgbClr val="26316F"/>
                </a:solidFill>
                <a:latin typeface="Verdana"/>
                <a:cs typeface="Verdana"/>
              </a:rPr>
              <a:t>intelligence </a:t>
            </a:r>
            <a:r>
              <a:rPr sz="2750" spc="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285" dirty="0">
                <a:solidFill>
                  <a:srgbClr val="26316F"/>
                </a:solidFill>
                <a:latin typeface="Verdana"/>
                <a:cs typeface="Verdana"/>
              </a:rPr>
              <a:t>I 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05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spc="30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20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3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26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173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W</a:t>
            </a:r>
            <a:r>
              <a:rPr spc="-145" dirty="0"/>
              <a:t>H</a:t>
            </a:r>
            <a:r>
              <a:rPr spc="-220" dirty="0"/>
              <a:t>A</a:t>
            </a:r>
            <a:r>
              <a:rPr spc="-310" dirty="0"/>
              <a:t>T</a:t>
            </a:r>
            <a:r>
              <a:rPr spc="-285" dirty="0"/>
              <a:t> </a:t>
            </a:r>
            <a:r>
              <a:rPr lang="en-IN" spc="-1050" dirty="0"/>
              <a:t>I</a:t>
            </a:r>
            <a:r>
              <a:rPr spc="-350" dirty="0"/>
              <a:t>S</a:t>
            </a:r>
            <a:r>
              <a:rPr spc="-285" dirty="0"/>
              <a:t> </a:t>
            </a:r>
            <a:r>
              <a:rPr spc="-50" dirty="0"/>
              <a:t>A</a:t>
            </a:r>
            <a:r>
              <a:rPr spc="-1050" dirty="0"/>
              <a:t>I</a:t>
            </a:r>
            <a:r>
              <a:rPr spc="-135"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7337" y="3166655"/>
            <a:ext cx="6102985" cy="446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sz="2750" b="1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b="1" spc="-9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-1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b="1" spc="2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b="1" spc="-114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b="1" spc="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b="1" spc="1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b="1" spc="-20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6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-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b="1" spc="-1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b="1" spc="-12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b="1" spc="-8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b="1" spc="-12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17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b="1" spc="-8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b="1" spc="-17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b="1" spc="-2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3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50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3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85470">
              <a:lnSpc>
                <a:spcPct val="117000"/>
              </a:lnSpc>
              <a:spcBef>
                <a:spcPts val="40"/>
              </a:spcBef>
            </a:pP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05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8574" y="1944713"/>
            <a:ext cx="605599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600" b="1" spc="-18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600" b="1" spc="-15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600" b="1" spc="-6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600" b="1" spc="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600" b="1" spc="-8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600" b="1" spc="-1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600" b="1" spc="2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600" b="1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600" b="1" spc="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600" b="1" spc="-13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600" b="1" spc="-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600" b="1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600" b="1" spc="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600" b="1" spc="-4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600" b="1" spc="-8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600" b="1" spc="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600" b="1" spc="-1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600" b="1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600" b="1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600" b="1" spc="4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600" b="1" spc="-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600" b="1" spc="-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600" b="1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600" b="1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412" y="1997092"/>
            <a:ext cx="5057774" cy="3371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752" y="6175148"/>
            <a:ext cx="5057774" cy="3371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9146" y="1290278"/>
            <a:ext cx="20396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0" spc="165" dirty="0">
                <a:solidFill>
                  <a:srgbClr val="000000"/>
                </a:solidFill>
                <a:latin typeface="Verdana"/>
                <a:cs typeface="Verdana"/>
              </a:rPr>
              <a:t>BEFORE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5575" y="5416686"/>
            <a:ext cx="174371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10" dirty="0">
                <a:latin typeface="Verdana"/>
                <a:cs typeface="Verdana"/>
              </a:rPr>
              <a:t>A</a:t>
            </a:r>
            <a:r>
              <a:rPr sz="4000" spc="275" dirty="0">
                <a:latin typeface="Verdana"/>
                <a:cs typeface="Verdana"/>
              </a:rPr>
              <a:t>F</a:t>
            </a:r>
            <a:r>
              <a:rPr sz="4000" spc="-105" dirty="0">
                <a:latin typeface="Verdana"/>
                <a:cs typeface="Verdana"/>
              </a:rPr>
              <a:t>T</a:t>
            </a:r>
            <a:r>
              <a:rPr sz="4000" spc="165" dirty="0">
                <a:latin typeface="Verdana"/>
                <a:cs typeface="Verdana"/>
              </a:rPr>
              <a:t>E</a:t>
            </a:r>
            <a:r>
              <a:rPr sz="4000" spc="150" dirty="0">
                <a:latin typeface="Verdana"/>
                <a:cs typeface="Verdana"/>
              </a:rPr>
              <a:t>R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48574" y="1944712"/>
            <a:ext cx="6010910" cy="59283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1579245">
              <a:lnSpc>
                <a:spcPts val="2480"/>
              </a:lnSpc>
              <a:spcBef>
                <a:spcPts val="590"/>
              </a:spcBef>
            </a:pPr>
            <a:r>
              <a:rPr sz="2450" b="1" spc="-55" dirty="0">
                <a:solidFill>
                  <a:srgbClr val="26316F"/>
                </a:solidFill>
                <a:latin typeface="Verdana"/>
                <a:cs typeface="Verdana"/>
              </a:rPr>
              <a:t>HO</a:t>
            </a:r>
            <a:r>
              <a:rPr sz="2450" b="1" spc="11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450" b="1" spc="-1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450" b="1" spc="-17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450" b="1" spc="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450" b="1" spc="-1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450" b="1" spc="-4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450" b="1" spc="-16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450" b="1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450" b="1" spc="-1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450" b="1" spc="-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450" b="1" spc="-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450" b="1" spc="-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450" b="1" spc="-17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450" b="1" spc="-1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450" b="1" spc="-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450" b="1" spc="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450" b="1" spc="-4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2450" b="1" spc="-40" dirty="0">
                <a:solidFill>
                  <a:srgbClr val="26316F"/>
                </a:solidFill>
                <a:latin typeface="Verdana"/>
                <a:cs typeface="Verdana"/>
              </a:rPr>
              <a:t>BACKGROUND</a:t>
            </a:r>
            <a:r>
              <a:rPr sz="2450" b="1" spc="-15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450" b="1" spc="-45" dirty="0">
                <a:solidFill>
                  <a:srgbClr val="26316F"/>
                </a:solidFill>
                <a:latin typeface="Verdana"/>
                <a:cs typeface="Verdana"/>
              </a:rPr>
              <a:t>REMOVER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Verdana"/>
              <a:cs typeface="Verdana"/>
            </a:endParaRPr>
          </a:p>
          <a:p>
            <a:pPr marL="20955" marR="5080">
              <a:lnSpc>
                <a:spcPct val="117700"/>
              </a:lnSpc>
            </a:pPr>
            <a:r>
              <a:rPr sz="2900" spc="18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9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b="1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b="1" spc="-10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b="1" spc="-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b="1" spc="-8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b="1" spc="-1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b="1" spc="2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900" b="1" spc="-1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b="1" spc="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b="1" spc="-9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b="1" spc="1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900" b="1" spc="-21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b="1" spc="-8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b="1" spc="-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b="1" spc="-5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900" b="1" spc="-1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b="1" spc="1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b="1" spc="-1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b="1" spc="-18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90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b="1" spc="-1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b="1" spc="-2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114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23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900" spc="-434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900" spc="27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900" spc="-13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27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17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90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spc="40" dirty="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sz="2900" spc="17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290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ar</a:t>
            </a:r>
            <a:r>
              <a:rPr sz="2900" spc="-23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spc="-434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90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8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12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90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27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434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900" spc="120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2900" spc="13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28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2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-18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9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390" dirty="0">
                <a:solidFill>
                  <a:srgbClr val="29357A"/>
                </a:solidFill>
                <a:latin typeface="Verdana"/>
                <a:cs typeface="Verdana"/>
              </a:rPr>
              <a:t>_</a:t>
            </a:r>
            <a:r>
              <a:rPr sz="2900" spc="165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90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360" dirty="0">
                <a:solidFill>
                  <a:srgbClr val="26316F"/>
                </a:solidFill>
                <a:latin typeface="Verdana"/>
                <a:cs typeface="Verdana"/>
              </a:rPr>
              <a:t>(</a:t>
            </a:r>
            <a:r>
              <a:rPr sz="2900" spc="-305" dirty="0">
                <a:solidFill>
                  <a:srgbClr val="26316F"/>
                </a:solidFill>
                <a:latin typeface="Verdana"/>
                <a:cs typeface="Verdana"/>
              </a:rPr>
              <a:t>)  </a:t>
            </a:r>
            <a:r>
              <a:rPr sz="290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5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90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900" spc="-434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1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13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204" dirty="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sz="2900" spc="12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90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3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1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28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6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170" dirty="0">
                <a:solidFill>
                  <a:srgbClr val="26316F"/>
                </a:solidFill>
                <a:latin typeface="Verdana"/>
                <a:cs typeface="Verdana"/>
              </a:rPr>
              <a:t>-  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12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434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14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90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ar</a:t>
            </a:r>
            <a:r>
              <a:rPr sz="2900" spc="-13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900" spc="5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9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900" spc="12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spc="17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65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290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-2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0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900" spc="19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90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90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spc="-60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2900" spc="27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17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900" spc="27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90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90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434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01747" y="1894732"/>
            <a:ext cx="6115050" cy="63881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389255">
              <a:lnSpc>
                <a:spcPts val="2480"/>
              </a:lnSpc>
              <a:spcBef>
                <a:spcPts val="590"/>
              </a:spcBef>
            </a:pPr>
            <a:r>
              <a:rPr sz="2450" b="1" spc="25" dirty="0">
                <a:solidFill>
                  <a:srgbClr val="FABC00"/>
                </a:solidFill>
                <a:latin typeface="Verdana"/>
                <a:cs typeface="Verdana"/>
              </a:rPr>
              <a:t>B</a:t>
            </a:r>
            <a:r>
              <a:rPr sz="2450" b="1" spc="-15" dirty="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sz="2450" b="1" spc="-75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sz="2450" b="1" spc="-15" dirty="0">
                <a:solidFill>
                  <a:srgbClr val="FABC00"/>
                </a:solidFill>
                <a:latin typeface="Verdana"/>
                <a:cs typeface="Verdana"/>
              </a:rPr>
              <a:t>EF</a:t>
            </a:r>
            <a:r>
              <a:rPr sz="2450" b="1" spc="-530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2450" b="1" spc="-160" dirty="0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sz="2450" b="1" spc="-165" dirty="0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sz="2450" b="1" spc="-14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50" b="1" spc="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2450" b="1" spc="-15" dirty="0">
                <a:solidFill>
                  <a:srgbClr val="FABC00"/>
                </a:solidFill>
                <a:latin typeface="Verdana"/>
                <a:cs typeface="Verdana"/>
              </a:rPr>
              <a:t>F</a:t>
            </a:r>
            <a:r>
              <a:rPr sz="2450" b="1" spc="-14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50" b="1" spc="-40" dirty="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sz="2450" b="1" spc="-165" dirty="0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sz="2450" b="1" spc="-530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2450" b="1" spc="-75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sz="2450" b="1" spc="-80" dirty="0">
                <a:solidFill>
                  <a:srgbClr val="FABC00"/>
                </a:solidFill>
                <a:latin typeface="Verdana"/>
                <a:cs typeface="Verdana"/>
              </a:rPr>
              <a:t>G</a:t>
            </a:r>
            <a:r>
              <a:rPr sz="2450" b="1" spc="-14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50" b="1" spc="-10" dirty="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sz="2450" b="1" spc="-530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2450" b="1" spc="-14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50" b="1" spc="-35" dirty="0">
                <a:solidFill>
                  <a:srgbClr val="FABC00"/>
                </a:solidFill>
                <a:latin typeface="Verdana"/>
                <a:cs typeface="Verdana"/>
              </a:rPr>
              <a:t>F</a:t>
            </a:r>
            <a:r>
              <a:rPr sz="2450" b="1" spc="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2450" b="1" spc="-100" dirty="0">
                <a:solidFill>
                  <a:srgbClr val="FABC00"/>
                </a:solidFill>
                <a:latin typeface="Verdana"/>
                <a:cs typeface="Verdana"/>
              </a:rPr>
              <a:t>R</a:t>
            </a:r>
            <a:r>
              <a:rPr sz="2450" b="1" spc="-140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50" b="1" spc="-530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2450" b="1" spc="40" dirty="0">
                <a:solidFill>
                  <a:srgbClr val="FABC00"/>
                </a:solidFill>
                <a:latin typeface="Verdana"/>
                <a:cs typeface="Verdana"/>
              </a:rPr>
              <a:t>M</a:t>
            </a:r>
            <a:r>
              <a:rPr sz="2450" b="1" spc="-35" dirty="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sz="2450" b="1" spc="-80" dirty="0">
                <a:solidFill>
                  <a:srgbClr val="FABC00"/>
                </a:solidFill>
                <a:latin typeface="Verdana"/>
                <a:cs typeface="Verdana"/>
              </a:rPr>
              <a:t>G</a:t>
            </a:r>
            <a:r>
              <a:rPr sz="2450" b="1" spc="-10" dirty="0">
                <a:solidFill>
                  <a:srgbClr val="FABC00"/>
                </a:solidFill>
                <a:latin typeface="Verdana"/>
                <a:cs typeface="Verdana"/>
              </a:rPr>
              <a:t>E  </a:t>
            </a:r>
            <a:r>
              <a:rPr sz="2450" b="1" spc="-195" dirty="0">
                <a:solidFill>
                  <a:srgbClr val="FABC00"/>
                </a:solidFill>
                <a:latin typeface="Verdana"/>
                <a:cs typeface="Verdana"/>
              </a:rPr>
              <a:t>EDITING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Verdana"/>
              <a:cs typeface="Verdana"/>
            </a:endParaRPr>
          </a:p>
          <a:p>
            <a:pPr marL="21590" marR="5080">
              <a:lnSpc>
                <a:spcPct val="116599"/>
              </a:lnSpc>
              <a:spcBef>
                <a:spcPts val="5"/>
              </a:spcBef>
            </a:pPr>
            <a:r>
              <a:rPr sz="3150" spc="18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3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-8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38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7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-21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28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470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95" dirty="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1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150" spc="-480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1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2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b="1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b="1" spc="-7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b="1" spc="-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b="1" spc="-10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b="1" spc="-4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150" b="1" spc="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b="1" spc="-1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b="1" spc="-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150" b="1" spc="-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b="1" spc="-24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b="1" spc="-10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b="1" spc="-8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b="1" spc="-2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b="1" spc="-19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5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b="1" spc="-1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b="1" spc="-1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b="1" spc="-21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b="1" spc="-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b="1" spc="-2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b="1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229" dirty="0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sz="315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35" dirty="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2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3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1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150" spc="-65" dirty="0">
                <a:solidFill>
                  <a:srgbClr val="29357A"/>
                </a:solidFill>
                <a:latin typeface="Verdana"/>
                <a:cs typeface="Verdana"/>
              </a:rPr>
              <a:t>ﬂ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16700"/>
              </a:lnSpc>
              <a:spcBef>
                <a:spcPts val="65"/>
              </a:spcBef>
            </a:pPr>
            <a:r>
              <a:rPr spc="-415" dirty="0"/>
              <a:t>In </a:t>
            </a:r>
            <a:r>
              <a:rPr spc="-120" dirty="0"/>
              <a:t>conclusion, </a:t>
            </a:r>
            <a:r>
              <a:rPr spc="-125" dirty="0"/>
              <a:t>mastering </a:t>
            </a:r>
            <a:r>
              <a:rPr spc="-90" dirty="0"/>
              <a:t>image </a:t>
            </a:r>
            <a:r>
              <a:rPr spc="-80" dirty="0"/>
              <a:t>editing </a:t>
            </a:r>
            <a:r>
              <a:rPr spc="-110" dirty="0"/>
              <a:t>with </a:t>
            </a:r>
            <a:r>
              <a:rPr spc="-395" dirty="0"/>
              <a:t>AI </a:t>
            </a:r>
            <a:r>
              <a:rPr spc="-180" dirty="0"/>
              <a:t>is a </a:t>
            </a:r>
            <a:r>
              <a:rPr spc="-175" dirty="0"/>
              <a:t> </a:t>
            </a:r>
            <a:r>
              <a:rPr spc="-245" dirty="0"/>
              <a:t>v</a:t>
            </a:r>
            <a:r>
              <a:rPr spc="-180" dirty="0"/>
              <a:t>a</a:t>
            </a:r>
            <a:r>
              <a:rPr spc="-145" dirty="0"/>
              <a:t>l</a:t>
            </a:r>
            <a:r>
              <a:rPr spc="-90" dirty="0"/>
              <a:t>u</a:t>
            </a:r>
            <a:r>
              <a:rPr spc="-180" dirty="0"/>
              <a:t>a</a:t>
            </a:r>
            <a:r>
              <a:rPr spc="-35" dirty="0"/>
              <a:t>b</a:t>
            </a:r>
            <a:r>
              <a:rPr spc="-145" dirty="0"/>
              <a:t>l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215" dirty="0"/>
              <a:t>s</a:t>
            </a:r>
            <a:r>
              <a:rPr spc="-55" dirty="0"/>
              <a:t>k</a:t>
            </a:r>
            <a:r>
              <a:rPr spc="-145" dirty="0"/>
              <a:t>ill</a:t>
            </a:r>
            <a:r>
              <a:rPr spc="-345" dirty="0"/>
              <a:t>.</a:t>
            </a:r>
            <a:r>
              <a:rPr spc="-204" dirty="0"/>
              <a:t> </a:t>
            </a:r>
            <a:r>
              <a:rPr spc="-220" dirty="0"/>
              <a:t>T</a:t>
            </a:r>
            <a:r>
              <a:rPr spc="-55" dirty="0"/>
              <a:t>h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30" dirty="0"/>
              <a:t>P</a:t>
            </a:r>
            <a:r>
              <a:rPr spc="25" dirty="0"/>
              <a:t>y</a:t>
            </a:r>
            <a:r>
              <a:rPr spc="15" dirty="0"/>
              <a:t>t</a:t>
            </a:r>
            <a:r>
              <a:rPr spc="-10" dirty="0"/>
              <a:t>h</a:t>
            </a:r>
            <a:r>
              <a:rPr spc="-30" dirty="0"/>
              <a:t>o</a:t>
            </a:r>
            <a:r>
              <a:rPr spc="-40" dirty="0"/>
              <a:t>n</a:t>
            </a:r>
            <a:r>
              <a:rPr spc="-145" dirty="0"/>
              <a:t> </a:t>
            </a:r>
            <a:r>
              <a:rPr spc="-35" dirty="0"/>
              <a:t>B</a:t>
            </a:r>
            <a:r>
              <a:rPr dirty="0"/>
              <a:t>a</a:t>
            </a:r>
            <a:r>
              <a:rPr spc="90" dirty="0"/>
              <a:t>c</a:t>
            </a:r>
            <a:r>
              <a:rPr spc="55" dirty="0"/>
              <a:t>k</a:t>
            </a:r>
            <a:r>
              <a:rPr spc="40" dirty="0"/>
              <a:t>g</a:t>
            </a:r>
            <a:r>
              <a:rPr spc="-165" dirty="0"/>
              <a:t>r</a:t>
            </a:r>
            <a:r>
              <a:rPr spc="-30" dirty="0"/>
              <a:t>o</a:t>
            </a:r>
            <a:r>
              <a:rPr spc="-45" dirty="0"/>
              <a:t>u</a:t>
            </a:r>
            <a:r>
              <a:rPr spc="-15" dirty="0"/>
              <a:t>n</a:t>
            </a:r>
            <a:r>
              <a:rPr spc="15" dirty="0"/>
              <a:t>d</a:t>
            </a:r>
            <a:r>
              <a:rPr spc="-145" dirty="0"/>
              <a:t> </a:t>
            </a:r>
            <a:r>
              <a:rPr spc="-130" dirty="0"/>
              <a:t>R</a:t>
            </a:r>
            <a:r>
              <a:rPr spc="-40" dirty="0"/>
              <a:t>e</a:t>
            </a:r>
            <a:r>
              <a:rPr spc="-35" dirty="0"/>
              <a:t>m</a:t>
            </a:r>
            <a:r>
              <a:rPr spc="-85" dirty="0"/>
              <a:t>o</a:t>
            </a:r>
            <a:r>
              <a:rPr spc="-80" dirty="0"/>
              <a:t>v</a:t>
            </a:r>
            <a:r>
              <a:rPr spc="-40" dirty="0"/>
              <a:t>e</a:t>
            </a:r>
            <a:r>
              <a:rPr spc="-145" dirty="0"/>
              <a:t>r</a:t>
            </a:r>
            <a:r>
              <a:rPr spc="-204" dirty="0"/>
              <a:t> </a:t>
            </a:r>
            <a:r>
              <a:rPr spc="-145" dirty="0"/>
              <a:t>i</a:t>
            </a:r>
            <a:r>
              <a:rPr spc="-215" dirty="0"/>
              <a:t>s</a:t>
            </a:r>
            <a:r>
              <a:rPr spc="-204" dirty="0"/>
              <a:t> </a:t>
            </a:r>
            <a:r>
              <a:rPr spc="-120" dirty="0"/>
              <a:t>a  </a:t>
            </a:r>
            <a:r>
              <a:rPr spc="-35" dirty="0"/>
              <a:t>p</a:t>
            </a:r>
            <a:r>
              <a:rPr spc="-165" dirty="0"/>
              <a:t>o</a:t>
            </a:r>
            <a:r>
              <a:rPr spc="-204" dirty="0"/>
              <a:t>w</a:t>
            </a:r>
            <a:r>
              <a:rPr spc="-175" dirty="0"/>
              <a:t>er</a:t>
            </a:r>
            <a:r>
              <a:rPr spc="-125" dirty="0"/>
              <a:t>f</a:t>
            </a:r>
            <a:r>
              <a:rPr spc="-90" dirty="0"/>
              <a:t>u</a:t>
            </a:r>
            <a:r>
              <a:rPr spc="-145" dirty="0"/>
              <a:t>l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110" dirty="0"/>
              <a:t>oo</a:t>
            </a:r>
            <a:r>
              <a:rPr spc="-145" dirty="0"/>
              <a:t>l</a:t>
            </a:r>
            <a:r>
              <a:rPr spc="-204" dirty="0"/>
              <a:t> </a:t>
            </a:r>
            <a:r>
              <a:rPr spc="-75" dirty="0"/>
              <a:t>th</a:t>
            </a:r>
            <a:r>
              <a:rPr spc="-180" dirty="0"/>
              <a:t>a</a:t>
            </a:r>
            <a:r>
              <a:rPr spc="-75" dirty="0"/>
              <a:t>t</a:t>
            </a:r>
            <a:r>
              <a:rPr spc="-204" dirty="0"/>
              <a:t> </a:t>
            </a:r>
            <a:r>
              <a:rPr spc="5" dirty="0"/>
              <a:t>c</a:t>
            </a:r>
            <a:r>
              <a:rPr spc="-180" dirty="0"/>
              <a:t>a</a:t>
            </a:r>
            <a:r>
              <a:rPr spc="-75" dirty="0"/>
              <a:t>n</a:t>
            </a:r>
            <a:r>
              <a:rPr spc="-204" dirty="0"/>
              <a:t> </a:t>
            </a:r>
            <a:r>
              <a:rPr spc="-55" dirty="0"/>
              <a:t>h</a:t>
            </a:r>
            <a:r>
              <a:rPr spc="-130" dirty="0"/>
              <a:t>el</a:t>
            </a:r>
            <a:r>
              <a:rPr spc="-35" dirty="0"/>
              <a:t>p</a:t>
            </a:r>
            <a:r>
              <a:rPr spc="-204" dirty="0"/>
              <a:t> </a:t>
            </a:r>
            <a:r>
              <a:rPr spc="-240" dirty="0"/>
              <a:t>y</a:t>
            </a:r>
            <a:r>
              <a:rPr spc="-110" dirty="0"/>
              <a:t>o</a:t>
            </a:r>
            <a:r>
              <a:rPr spc="-90" dirty="0"/>
              <a:t>u</a:t>
            </a:r>
            <a:r>
              <a:rPr spc="-204" dirty="0"/>
              <a:t> </a:t>
            </a:r>
            <a:r>
              <a:rPr spc="-215" dirty="0"/>
              <a:t>sa</a:t>
            </a:r>
            <a:r>
              <a:rPr spc="-235" dirty="0"/>
              <a:t>v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75" dirty="0"/>
              <a:t>t</a:t>
            </a:r>
            <a:r>
              <a:rPr spc="-145" dirty="0"/>
              <a:t>i</a:t>
            </a:r>
            <a:r>
              <a:rPr spc="-15" dirty="0"/>
              <a:t>m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55" dirty="0"/>
              <a:t>n</a:t>
            </a:r>
            <a:r>
              <a:rPr spc="-20" dirty="0"/>
              <a:t>d  </a:t>
            </a:r>
            <a:r>
              <a:rPr spc="-95" dirty="0"/>
              <a:t>produce</a:t>
            </a:r>
            <a:r>
              <a:rPr spc="-204" dirty="0"/>
              <a:t> </a:t>
            </a:r>
            <a:r>
              <a:rPr spc="-125" dirty="0"/>
              <a:t>better</a:t>
            </a:r>
            <a:r>
              <a:rPr spc="-200" dirty="0"/>
              <a:t> </a:t>
            </a:r>
            <a:r>
              <a:rPr spc="-145" dirty="0"/>
              <a:t>images.</a:t>
            </a:r>
            <a:r>
              <a:rPr spc="-200" dirty="0"/>
              <a:t> </a:t>
            </a:r>
            <a:r>
              <a:rPr spc="-50" dirty="0"/>
              <a:t>With</a:t>
            </a:r>
            <a:r>
              <a:rPr spc="-204" dirty="0"/>
              <a:t> </a:t>
            </a:r>
            <a:r>
              <a:rPr spc="-180" dirty="0"/>
              <a:t>just</a:t>
            </a:r>
            <a:r>
              <a:rPr spc="-200" dirty="0"/>
              <a:t> </a:t>
            </a:r>
            <a:r>
              <a:rPr spc="-180" dirty="0"/>
              <a:t>a</a:t>
            </a:r>
            <a:r>
              <a:rPr spc="-200" dirty="0"/>
              <a:t> </a:t>
            </a:r>
            <a:r>
              <a:rPr spc="-150" dirty="0"/>
              <a:t>few</a:t>
            </a:r>
            <a:r>
              <a:rPr spc="-204" dirty="0"/>
              <a:t> </a:t>
            </a:r>
            <a:r>
              <a:rPr spc="-135" dirty="0"/>
              <a:t>lines</a:t>
            </a:r>
            <a:r>
              <a:rPr spc="-200" dirty="0"/>
              <a:t> </a:t>
            </a:r>
            <a:r>
              <a:rPr spc="-120" dirty="0"/>
              <a:t>of</a:t>
            </a:r>
            <a:r>
              <a:rPr spc="-200" dirty="0"/>
              <a:t> </a:t>
            </a:r>
            <a:r>
              <a:rPr spc="-125" dirty="0"/>
              <a:t>code, </a:t>
            </a:r>
            <a:r>
              <a:rPr spc="-1165" dirty="0"/>
              <a:t> </a:t>
            </a:r>
            <a:r>
              <a:rPr spc="-240" dirty="0"/>
              <a:t>y</a:t>
            </a:r>
            <a:r>
              <a:rPr spc="-110" dirty="0"/>
              <a:t>o</a:t>
            </a:r>
            <a:r>
              <a:rPr spc="-90" dirty="0"/>
              <a:t>u</a:t>
            </a:r>
            <a:r>
              <a:rPr spc="-204" dirty="0"/>
              <a:t> </a:t>
            </a:r>
            <a:r>
              <a:rPr spc="5" dirty="0"/>
              <a:t>c</a:t>
            </a:r>
            <a:r>
              <a:rPr spc="-180" dirty="0"/>
              <a:t>a</a:t>
            </a:r>
            <a:r>
              <a:rPr spc="-75" dirty="0"/>
              <a:t>n</a:t>
            </a:r>
            <a:r>
              <a:rPr spc="-204" dirty="0"/>
              <a:t> </a:t>
            </a:r>
            <a:r>
              <a:rPr spc="-265" dirty="0"/>
              <a:t>r</a:t>
            </a:r>
            <a:r>
              <a:rPr spc="-60" dirty="0"/>
              <a:t>e</a:t>
            </a:r>
            <a:r>
              <a:rPr spc="-70" dirty="0"/>
              <a:t>m</a:t>
            </a:r>
            <a:r>
              <a:rPr spc="-165" dirty="0"/>
              <a:t>o</a:t>
            </a:r>
            <a:r>
              <a:rPr spc="-235" dirty="0"/>
              <a:t>v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70" dirty="0"/>
              <a:t>b</a:t>
            </a:r>
            <a:r>
              <a:rPr spc="-160" dirty="0"/>
              <a:t>a</a:t>
            </a:r>
            <a:r>
              <a:rPr spc="-10" dirty="0"/>
              <a:t>c</a:t>
            </a:r>
            <a:r>
              <a:rPr spc="-120" dirty="0"/>
              <a:t>k</a:t>
            </a:r>
            <a:r>
              <a:rPr dirty="0"/>
              <a:t>g</a:t>
            </a:r>
            <a:r>
              <a:rPr spc="-265" dirty="0"/>
              <a:t>r</a:t>
            </a:r>
            <a:r>
              <a:rPr spc="-110" dirty="0"/>
              <a:t>o</a:t>
            </a:r>
            <a:r>
              <a:rPr spc="-90" dirty="0"/>
              <a:t>u</a:t>
            </a:r>
            <a:r>
              <a:rPr spc="-55" dirty="0"/>
              <a:t>n</a:t>
            </a:r>
            <a:r>
              <a:rPr spc="-25" dirty="0"/>
              <a:t>d</a:t>
            </a:r>
            <a:r>
              <a:rPr spc="-215" dirty="0"/>
              <a:t>s</a:t>
            </a:r>
            <a:r>
              <a:rPr spc="-204" dirty="0"/>
              <a:t> </a:t>
            </a:r>
            <a:r>
              <a:rPr spc="150" dirty="0"/>
              <a:t>f</a:t>
            </a:r>
            <a:r>
              <a:rPr spc="-265" dirty="0"/>
              <a:t>r</a:t>
            </a:r>
            <a:r>
              <a:rPr spc="-110" dirty="0"/>
              <a:t>o</a:t>
            </a:r>
            <a:r>
              <a:rPr spc="-35" dirty="0"/>
              <a:t>m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110" dirty="0"/>
              <a:t>n</a:t>
            </a:r>
            <a:r>
              <a:rPr spc="-185" dirty="0"/>
              <a:t>y</a:t>
            </a:r>
            <a:r>
              <a:rPr spc="-204" dirty="0"/>
              <a:t> </a:t>
            </a:r>
            <a:r>
              <a:rPr spc="-145" dirty="0"/>
              <a:t>i</a:t>
            </a:r>
            <a:r>
              <a:rPr spc="-35" dirty="0"/>
              <a:t>m</a:t>
            </a:r>
            <a:r>
              <a:rPr spc="-160" dirty="0"/>
              <a:t>a</a:t>
            </a:r>
            <a:r>
              <a:rPr dirty="0"/>
              <a:t>g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55" dirty="0"/>
              <a:t>n</a:t>
            </a:r>
            <a:r>
              <a:rPr spc="-20" dirty="0"/>
              <a:t>d  </a:t>
            </a:r>
            <a:r>
              <a:rPr spc="-120" dirty="0"/>
              <a:t>take</a:t>
            </a:r>
            <a:r>
              <a:rPr spc="-204" dirty="0"/>
              <a:t> </a:t>
            </a:r>
            <a:r>
              <a:rPr spc="-170" dirty="0"/>
              <a:t>your</a:t>
            </a:r>
            <a:r>
              <a:rPr spc="-204" dirty="0"/>
              <a:t> </a:t>
            </a:r>
            <a:r>
              <a:rPr spc="-90" dirty="0"/>
              <a:t>image</a:t>
            </a:r>
            <a:r>
              <a:rPr spc="-204" dirty="0"/>
              <a:t> </a:t>
            </a:r>
            <a:r>
              <a:rPr spc="-80" dirty="0"/>
              <a:t>editing</a:t>
            </a:r>
            <a:r>
              <a:rPr spc="-204" dirty="0"/>
              <a:t> </a:t>
            </a:r>
            <a:r>
              <a:rPr spc="-155" dirty="0"/>
              <a:t>skills</a:t>
            </a:r>
            <a:r>
              <a:rPr spc="-204" dirty="0"/>
              <a:t> </a:t>
            </a:r>
            <a:r>
              <a:rPr spc="-120" dirty="0"/>
              <a:t>to</a:t>
            </a:r>
            <a:r>
              <a:rPr spc="-204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140" dirty="0"/>
              <a:t>next</a:t>
            </a:r>
            <a:r>
              <a:rPr spc="-204" dirty="0"/>
              <a:t> </a:t>
            </a:r>
            <a:r>
              <a:rPr spc="-190" dirty="0"/>
              <a:t>level.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15" dirty="0">
                <a:solidFill>
                  <a:srgbClr val="FABC00"/>
                </a:solidFill>
              </a:rPr>
              <a:t>C</a:t>
            </a:r>
            <a:r>
              <a:rPr sz="4400" spc="-10" dirty="0">
                <a:solidFill>
                  <a:srgbClr val="FABC00"/>
                </a:solidFill>
              </a:rPr>
              <a:t>O</a:t>
            </a:r>
            <a:r>
              <a:rPr sz="4400" spc="-150" dirty="0">
                <a:solidFill>
                  <a:srgbClr val="FABC00"/>
                </a:solidFill>
              </a:rPr>
              <a:t>N</a:t>
            </a:r>
            <a:r>
              <a:rPr sz="4400" spc="55" dirty="0">
                <a:solidFill>
                  <a:srgbClr val="FABC00"/>
                </a:solidFill>
              </a:rPr>
              <a:t>C</a:t>
            </a:r>
            <a:r>
              <a:rPr sz="4400" spc="-175" dirty="0">
                <a:solidFill>
                  <a:srgbClr val="FABC00"/>
                </a:solidFill>
              </a:rPr>
              <a:t>L</a:t>
            </a:r>
            <a:r>
              <a:rPr sz="4400" spc="-90" dirty="0">
                <a:solidFill>
                  <a:srgbClr val="FABC00"/>
                </a:solidFill>
              </a:rPr>
              <a:t>U</a:t>
            </a:r>
            <a:r>
              <a:rPr sz="4400" spc="-305" dirty="0">
                <a:solidFill>
                  <a:srgbClr val="FABC00"/>
                </a:solidFill>
              </a:rPr>
              <a:t>S</a:t>
            </a:r>
            <a:r>
              <a:rPr sz="4400" spc="-955" dirty="0">
                <a:solidFill>
                  <a:srgbClr val="FABC00"/>
                </a:solidFill>
              </a:rPr>
              <a:t>I</a:t>
            </a:r>
            <a:r>
              <a:rPr sz="4400" spc="-10" dirty="0">
                <a:solidFill>
                  <a:srgbClr val="FABC00"/>
                </a:solidFill>
              </a:rPr>
              <a:t>O</a:t>
            </a:r>
            <a:r>
              <a:rPr sz="4400" spc="-150" dirty="0">
                <a:solidFill>
                  <a:srgbClr val="FABC00"/>
                </a:solidFill>
              </a:rPr>
              <a:t>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4535" y="3288030"/>
            <a:ext cx="66789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765" dirty="0"/>
              <a:t>T</a:t>
            </a:r>
            <a:r>
              <a:rPr sz="12000" spc="-355" dirty="0"/>
              <a:t>H</a:t>
            </a:r>
            <a:r>
              <a:rPr sz="12000" spc="-125" dirty="0"/>
              <a:t>A</a:t>
            </a:r>
            <a:r>
              <a:rPr sz="12000" spc="-465" dirty="0"/>
              <a:t>N</a:t>
            </a:r>
            <a:r>
              <a:rPr sz="12000" spc="-555" dirty="0"/>
              <a:t>K</a:t>
            </a:r>
            <a:r>
              <a:rPr sz="12000" spc="-865" dirty="0"/>
              <a:t>S</a:t>
            </a:r>
            <a:endParaRPr sz="1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C350-99A1-0699-99D4-4603C0E7C223}"/>
              </a:ext>
            </a:extLst>
          </p:cNvPr>
          <p:cNvSpPr txBox="1"/>
          <p:nvPr/>
        </p:nvSpPr>
        <p:spPr>
          <a:xfrm flipH="1">
            <a:off x="6096000" y="6896100"/>
            <a:ext cx="4709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 </a:t>
            </a:r>
          </a:p>
          <a:p>
            <a:r>
              <a:rPr lang="en-IN" sz="2400" dirty="0"/>
              <a:t>Anshul </a:t>
            </a:r>
            <a:r>
              <a:rPr lang="en-IN" sz="2400" dirty="0" err="1"/>
              <a:t>Kawale</a:t>
            </a:r>
            <a:r>
              <a:rPr lang="en-IN" sz="2400" dirty="0"/>
              <a:t> </a:t>
            </a:r>
          </a:p>
          <a:p>
            <a:r>
              <a:rPr lang="en-IN" sz="2400" dirty="0"/>
              <a:t>Aditya </a:t>
            </a:r>
            <a:r>
              <a:rPr lang="en-IN" sz="2400" dirty="0" err="1"/>
              <a:t>Mondkar</a:t>
            </a:r>
            <a:endParaRPr lang="en-IN" sz="2400" dirty="0"/>
          </a:p>
          <a:p>
            <a:r>
              <a:rPr lang="en-IN" sz="2400" dirty="0"/>
              <a:t>Rohith Haridas</a:t>
            </a:r>
          </a:p>
          <a:p>
            <a:r>
              <a:rPr lang="en-IN" sz="2400"/>
              <a:t>Sandesh Patil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340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Segoe UI Variable Small Semibol</vt:lpstr>
      <vt:lpstr>Verdana</vt:lpstr>
      <vt:lpstr>Office Theme</vt:lpstr>
      <vt:lpstr>PowerPoint Presentation</vt:lpstr>
      <vt:lpstr>INTRODUCTION</vt:lpstr>
      <vt:lpstr>WHAT IS AI?</vt:lpstr>
      <vt:lpstr>BEFORE</vt:lpstr>
      <vt:lpstr>PowerPoint Presentation</vt:lpstr>
      <vt:lpstr>PowerPoint Presentation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Aditya Mondkar</cp:lastModifiedBy>
  <cp:revision>2</cp:revision>
  <dcterms:created xsi:type="dcterms:W3CDTF">2023-07-18T06:33:42Z</dcterms:created>
  <dcterms:modified xsi:type="dcterms:W3CDTF">2023-10-31T09:30:58Z</dcterms:modified>
</cp:coreProperties>
</file>