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1493-0BC2-467E-B8CD-DB471AC46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Legends of the Three Kingdoms – Chromecast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100A-03DA-4F27-97F3-E007FD231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Vinh Nguyen</a:t>
            </a:r>
          </a:p>
          <a:p>
            <a:r>
              <a:rPr lang="en-US" dirty="0"/>
              <a:t>Andrew Truong</a:t>
            </a:r>
          </a:p>
        </p:txBody>
      </p:sp>
    </p:spTree>
    <p:extLst>
      <p:ext uri="{BB962C8B-B14F-4D97-AF65-F5344CB8AC3E}">
        <p14:creationId xmlns:p14="http://schemas.microsoft.com/office/powerpoint/2010/main" val="11343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0F9D-B16B-4755-B11B-0988BCC4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D06F-1684-4015-B71C-797A27D5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n-US" dirty="0"/>
              <a:t>Legends of The Three Kingdoms – Chinese board game</a:t>
            </a:r>
          </a:p>
          <a:p>
            <a:r>
              <a:rPr lang="en-US" dirty="0"/>
              <a:t>Cards Against Humanity – online version</a:t>
            </a:r>
          </a:p>
          <a:p>
            <a:pPr lvl="1"/>
            <a:r>
              <a:rPr lang="en-US" dirty="0"/>
              <a:t>Pretend You’re Xyzzy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F888C-6819-4FDC-9743-33153F90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6" y="904321"/>
            <a:ext cx="4290687" cy="2145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1DE5B-7828-45EF-85B5-5D4297AB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390" y="3234830"/>
            <a:ext cx="3838393" cy="25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118D-83C8-4556-B44A-97CDB002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San Guo SHA?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22FF-FC65-42C0-8988-0272257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BANG! Clone set in medieval china, specifically the “Romance of The Three Kingdoms” era</a:t>
            </a:r>
          </a:p>
          <a:p>
            <a:r>
              <a:rPr lang="en-US" dirty="0"/>
              <a:t>Popular board game that involves special characters, abilities, and weapons.</a:t>
            </a:r>
          </a:p>
          <a:p>
            <a:r>
              <a:rPr lang="en-US" dirty="0"/>
              <a:t>BANG! And Mafia combined and on steroids</a:t>
            </a:r>
          </a:p>
        </p:txBody>
      </p:sp>
    </p:spTree>
    <p:extLst>
      <p:ext uri="{BB962C8B-B14F-4D97-AF65-F5344CB8AC3E}">
        <p14:creationId xmlns:p14="http://schemas.microsoft.com/office/powerpoint/2010/main" val="428041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9890-A962-43F0-BEA9-AA1D98E0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OF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5A7E-DF80-477A-87F1-57BA8E11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Parties where having a full set is difficult</a:t>
            </a:r>
          </a:p>
          <a:p>
            <a:r>
              <a:rPr lang="en-US" dirty="0"/>
              <a:t>Remote Gaming</a:t>
            </a:r>
          </a:p>
          <a:p>
            <a:r>
              <a:rPr lang="en-US" dirty="0"/>
              <a:t>One-piece, self-contained service</a:t>
            </a:r>
          </a:p>
          <a:p>
            <a:r>
              <a:rPr lang="en-US" dirty="0"/>
              <a:t>Reducing gaming expenses</a:t>
            </a:r>
          </a:p>
        </p:txBody>
      </p:sp>
    </p:spTree>
    <p:extLst>
      <p:ext uri="{BB962C8B-B14F-4D97-AF65-F5344CB8AC3E}">
        <p14:creationId xmlns:p14="http://schemas.microsoft.com/office/powerpoint/2010/main" val="388998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67A-226D-4B98-8B6B-C86FE8AF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2656-FAAD-4FFB-A4FC-C485E6A5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4B6E-D294-4991-915F-93A86D20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3236-D37E-4BBE-A3CB-F6AFE833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609474" cy="3124201"/>
          </a:xfrm>
        </p:spPr>
        <p:txBody>
          <a:bodyPr/>
          <a:lstStyle/>
          <a:p>
            <a:r>
              <a:rPr lang="en-US" dirty="0"/>
              <a:t>Playmat can be interpreted as a table- keeps manipulation and design simple.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E83EC-4E3D-4785-A487-B0895D9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90" y="1142880"/>
            <a:ext cx="6353741" cy="4844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C0365-FF95-4E27-BFA4-4C543935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88" y="4581727"/>
            <a:ext cx="5659274" cy="1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9DA4-59FE-495E-AAB3-32DEDB0F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3C12-240A-4F2D-89BD-7D1F8AE3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218527" cy="3124201"/>
          </a:xfrm>
        </p:spPr>
        <p:txBody>
          <a:bodyPr/>
          <a:lstStyle/>
          <a:p>
            <a:r>
              <a:rPr lang="en-US" dirty="0"/>
              <a:t>Cards coming into view is unclear, so cards that are drawn in or consumed are faded in/out,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E3A25-9083-4951-A9A4-7EB5DBFC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66" y="1468877"/>
            <a:ext cx="3087374" cy="432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ABA3B-008C-4E39-9EDA-62DD1CA8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28" y="2221757"/>
            <a:ext cx="401894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1035-BF9A-4852-8BAE-A21ECB7D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</a:t>
            </a:r>
            <a:r>
              <a:rPr lang="en-US"/>
              <a:t>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D4E-828C-4001-B297-F543ADB4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</TotalTime>
  <Words>144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Legends of the Three Kingdoms – Chromecast concept</vt:lpstr>
      <vt:lpstr>Inspiration</vt:lpstr>
      <vt:lpstr>What is San Guo SHA?</vt:lpstr>
      <vt:lpstr>USE-CASE OF THIS APPLICATION</vt:lpstr>
      <vt:lpstr>Demo TIme</vt:lpstr>
      <vt:lpstr>KISS IN Action</vt:lpstr>
      <vt:lpstr>ANIMATIONS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Legends of the Three Kingdoms – Chromecast concept</dc:title>
  <dc:creator>Vinh Nguyen</dc:creator>
  <cp:lastModifiedBy>Vinh Nguyen</cp:lastModifiedBy>
  <cp:revision>6</cp:revision>
  <dcterms:created xsi:type="dcterms:W3CDTF">2017-09-10T08:23:14Z</dcterms:created>
  <dcterms:modified xsi:type="dcterms:W3CDTF">2017-09-12T23:04:37Z</dcterms:modified>
</cp:coreProperties>
</file>