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F0D27-F447-4D1B-A9C0-1C211E13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6F7628-A156-4306-8BEC-D21D653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F0FA2-D8E6-4956-941F-5B9E3116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4F6F72-D89A-4C7E-A4CE-45098050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348B51-8D39-4196-AF83-B465C152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84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A0CE4-C050-4DF9-BD4C-77598DEF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872D9A-165B-4E50-8509-D313DF76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80E591-E605-49B0-A709-3BC6D321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CB3911-8E57-454D-959F-D8EC7F9F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75EE00-5C53-47BA-96A3-7D2CD17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77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DAA8321-FF3D-43DA-80A2-0F240278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9CF9D9-3776-4DB3-B7C4-FE5AEADB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7B05BE-10F0-4B78-B26C-AAB95BE0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35463A-E388-4C89-8732-ABB14D8C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C9263-9717-4861-B4BD-4BEB6739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1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F9761-32DC-457B-B454-AC3B384E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278BD-390E-4EE7-A671-546F4B88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A1BD08-A613-4D11-984D-F317C0A9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D35B-6D51-48F1-AF8C-E650F572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82B85-92BF-4755-AC72-1DBC50DC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03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4E6A7-4492-4FCF-B93B-61DFE886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0E49B-955C-4E05-B0A1-81B1F53A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A642B-688E-4859-AEA9-E27F3100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8F5963-C589-44E2-97AC-E40CD499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7D6B40-DEF7-4440-BCA9-F08C4F9F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7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31F79-B1EC-439A-8895-C94C1906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B6D963-EE1B-4009-B118-3AFD847EB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14DC01-2CAF-4160-97B6-44C91E8A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2B3971-40ED-4951-8EA6-5EDD4E1C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F22864-E748-4B02-A5DC-B12ABFF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587D83-7646-4285-8603-A71A7B3B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2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70938-50D5-4118-B55B-1DE1C794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5A4481-2769-4583-8F91-9CB7F28D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9014AC-C672-4BC7-93C7-5BEB8E25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6EE7A1-D868-485F-9066-B8807B75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97B7C1-F4BC-496E-8D58-25B62F3DF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54ECA31-E374-41B3-849A-221BDD01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72CC21-1A80-4E90-9DA2-F56970E7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9342D7-F510-46A8-B4AD-4E4DA2A4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2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F9718-981F-46F0-8773-BF2DC4A2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84CB63-AA24-4FB1-A38B-165FD4A2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F5212-B3C5-49AA-B890-76864440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DCF0DEE-8F55-4715-8180-6BE1B9D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74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4F183A5-749B-45E0-902D-92E3C028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4AC9AB-1F55-4C7D-A7B1-3C27E7A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9EE4EA-3646-48DB-A60F-8633670F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1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047F68-A06A-48F0-89B5-F8BE031F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F4C3C-87F2-43FF-A068-136B3B97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16C5D-2D7F-4364-A124-75C3A404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22E903-D56F-4566-A342-571BA7A5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0E0C36-2E42-49DB-A353-A1F89089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E1E196-2E42-4D5B-84F4-1B092308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6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0DEA68-D0BB-49EE-BA39-2B93EA0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564F73E-8419-4863-876C-47477C306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3EA861-65EC-427E-A732-FDC06008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486A59-C9CF-466F-971B-FE44408A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00461C-5EF3-4144-A0D5-4B2B4C63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9F631E-A3A7-4441-9FD3-157FD5BF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2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DB3AD01-B15D-4AE4-B8AA-E21B35E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DE225D-BE78-42E6-BF4B-FE1A2895F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5F1653-B93B-4F00-82DC-B77AFC3AD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2FB8-0A7C-41FA-AA46-E81D7E9D7F20}" type="datetimeFigureOut">
              <a:rPr lang="it-IT" smtClean="0"/>
              <a:t>30/11/2024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0EBD01-9A84-45C0-A6A3-51821C1BD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31A87F-3163-480C-B9A6-77623AF0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E77C-D559-42CB-A37E-D95D9CB0A6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7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F2D0E34-5B3E-4568-AD9B-DCD6F6C60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926923"/>
            <a:ext cx="8876714" cy="605768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BE378-3122-44F2-952C-846A97D1B7B0}"/>
              </a:ext>
            </a:extLst>
          </p:cNvPr>
          <p:cNvSpPr txBox="1"/>
          <p:nvPr/>
        </p:nvSpPr>
        <p:spPr>
          <a:xfrm>
            <a:off x="9256543" y="370877"/>
            <a:ext cx="306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</a:t>
            </a:r>
            <a:r>
              <a:rPr lang="it-IT" b="1" dirty="0">
                <a:solidFill>
                  <a:schemeClr val="bg1"/>
                </a:solidFill>
              </a:rPr>
              <a:t> Progettazione Concettuale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39850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43E530-0FAD-4C1E-8BC0-71B2F26334BE}"/>
              </a:ext>
            </a:extLst>
          </p:cNvPr>
          <p:cNvSpPr txBox="1"/>
          <p:nvPr/>
        </p:nvSpPr>
        <p:spPr>
          <a:xfrm>
            <a:off x="7104184" y="1392700"/>
            <a:ext cx="3052690" cy="225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ProductKey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(PK)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ProductCategory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ProductName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StandardCost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ListPrice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VARCHAR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FB1D01-E471-499B-9947-3DF4365AB35F}"/>
              </a:ext>
            </a:extLst>
          </p:cNvPr>
          <p:cNvSpPr txBox="1"/>
          <p:nvPr/>
        </p:nvSpPr>
        <p:spPr>
          <a:xfrm>
            <a:off x="7104184" y="4065563"/>
            <a:ext cx="2729132" cy="205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RegionKey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(PK)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RegionName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VARCHAR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PostalCode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25A978-B7E0-45C3-8763-391C3B2CD8A5}"/>
              </a:ext>
            </a:extLst>
          </p:cNvPr>
          <p:cNvSpPr txBox="1"/>
          <p:nvPr/>
        </p:nvSpPr>
        <p:spPr>
          <a:xfrm>
            <a:off x="1988234" y="1511744"/>
            <a:ext cx="4107766" cy="383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SalesOrderNumber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(PK)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SalesOrderLineNumber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(PK)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BOOLEAN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DECIMAL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ProductKey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INT(FK)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RegionKey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(FK)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D10A97-D293-451C-97E7-2C2DAB55AA6E}"/>
              </a:ext>
            </a:extLst>
          </p:cNvPr>
          <p:cNvSpPr txBox="1"/>
          <p:nvPr/>
        </p:nvSpPr>
        <p:spPr>
          <a:xfrm>
            <a:off x="9673883" y="366773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</a:t>
            </a:r>
            <a:r>
              <a:rPr lang="it-IT" b="1" dirty="0">
                <a:solidFill>
                  <a:schemeClr val="bg1"/>
                </a:solidFill>
              </a:rPr>
              <a:t> Progettazione Logica 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40326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</dc:creator>
  <cp:lastModifiedBy>User</cp:lastModifiedBy>
  <cp:revision>5</cp:revision>
  <dcterms:created xsi:type="dcterms:W3CDTF">2024-11-30T10:46:43Z</dcterms:created>
  <dcterms:modified xsi:type="dcterms:W3CDTF">2024-11-30T12:04:38Z</dcterms:modified>
</cp:coreProperties>
</file>