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6" r:id="rId3"/>
    <p:sldId id="262" r:id="rId4"/>
    <p:sldId id="257" r:id="rId5"/>
    <p:sldId id="258" r:id="rId6"/>
    <p:sldId id="259" r:id="rId7"/>
    <p:sldId id="260" r:id="rId8"/>
    <p:sldId id="268" r:id="rId9"/>
    <p:sldId id="269" r:id="rId10"/>
    <p:sldId id="270" r:id="rId11"/>
    <p:sldId id="271" r:id="rId12"/>
    <p:sldId id="272" r:id="rId13"/>
    <p:sldId id="264" r:id="rId14"/>
    <p:sldId id="263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67064D86-39B5-4AC3-82E7-05AA2119B9A9}" type="datetimeFigureOut">
              <a:rPr lang="en-US" smtClean="0"/>
              <a:t>06-May-24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09F03445-DF73-4389-B2E1-09C1A807D9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56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4D86-39B5-4AC3-82E7-05AA2119B9A9}" type="datetimeFigureOut">
              <a:rPr lang="en-US" smtClean="0"/>
              <a:t>06-May-24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3445-DF73-4389-B2E1-09C1A807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3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4D86-39B5-4AC3-82E7-05AA2119B9A9}" type="datetimeFigureOut">
              <a:rPr lang="en-US" smtClean="0"/>
              <a:t>06-May-24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3445-DF73-4389-B2E1-09C1A807D9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92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4D86-39B5-4AC3-82E7-05AA2119B9A9}" type="datetimeFigureOut">
              <a:rPr lang="en-US" smtClean="0"/>
              <a:t>06-May-24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3445-DF73-4389-B2E1-09C1A807D90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85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4D86-39B5-4AC3-82E7-05AA2119B9A9}" type="datetimeFigureOut">
              <a:rPr lang="en-US" smtClean="0"/>
              <a:t>06-May-24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3445-DF73-4389-B2E1-09C1A807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9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4D86-39B5-4AC3-82E7-05AA2119B9A9}" type="datetimeFigureOut">
              <a:rPr lang="en-US" smtClean="0"/>
              <a:t>06-May-24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3445-DF73-4389-B2E1-09C1A807D9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427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4D86-39B5-4AC3-82E7-05AA2119B9A9}" type="datetimeFigureOut">
              <a:rPr lang="en-US" smtClean="0"/>
              <a:t>06-May-24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3445-DF73-4389-B2E1-09C1A807D9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730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4D86-39B5-4AC3-82E7-05AA2119B9A9}" type="datetimeFigureOut">
              <a:rPr lang="en-US" smtClean="0"/>
              <a:t>06-May-24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3445-DF73-4389-B2E1-09C1A807D90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550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4D86-39B5-4AC3-82E7-05AA2119B9A9}" type="datetimeFigureOut">
              <a:rPr lang="en-US" smtClean="0"/>
              <a:t>06-May-24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3445-DF73-4389-B2E1-09C1A807D90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50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4D86-39B5-4AC3-82E7-05AA2119B9A9}" type="datetimeFigureOut">
              <a:rPr lang="en-US" smtClean="0"/>
              <a:t>06-May-24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3445-DF73-4389-B2E1-09C1A807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7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4D86-39B5-4AC3-82E7-05AA2119B9A9}" type="datetimeFigureOut">
              <a:rPr lang="en-US" smtClean="0"/>
              <a:t>06-May-24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3445-DF73-4389-B2E1-09C1A807D90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8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4D86-39B5-4AC3-82E7-05AA2119B9A9}" type="datetimeFigureOut">
              <a:rPr lang="en-US" smtClean="0"/>
              <a:t>06-May-24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3445-DF73-4389-B2E1-09C1A807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0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4D86-39B5-4AC3-82E7-05AA2119B9A9}" type="datetimeFigureOut">
              <a:rPr lang="en-US" smtClean="0"/>
              <a:t>06-May-24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3445-DF73-4389-B2E1-09C1A807D906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47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4D86-39B5-4AC3-82E7-05AA2119B9A9}" type="datetimeFigureOut">
              <a:rPr lang="en-US" smtClean="0"/>
              <a:t>06-May-24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3445-DF73-4389-B2E1-09C1A807D90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2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4D86-39B5-4AC3-82E7-05AA2119B9A9}" type="datetimeFigureOut">
              <a:rPr lang="en-US" smtClean="0"/>
              <a:t>06-May-24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3445-DF73-4389-B2E1-09C1A807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2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4D86-39B5-4AC3-82E7-05AA2119B9A9}" type="datetimeFigureOut">
              <a:rPr lang="en-US" smtClean="0"/>
              <a:t>06-May-24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3445-DF73-4389-B2E1-09C1A807D90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92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4D86-39B5-4AC3-82E7-05AA2119B9A9}" type="datetimeFigureOut">
              <a:rPr lang="en-US" smtClean="0"/>
              <a:t>06-May-24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3445-DF73-4389-B2E1-09C1A807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064D86-39B5-4AC3-82E7-05AA2119B9A9}" type="datetimeFigureOut">
              <a:rPr lang="en-US" smtClean="0"/>
              <a:t>06-May-24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F03445-DF73-4389-B2E1-09C1A807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8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7030A0"/>
                </a:solidFill>
              </a:rPr>
              <a:t>Online Cab Booking System</a:t>
            </a:r>
            <a:endParaRPr lang="en-US" sz="3600" dirty="0">
              <a:solidFill>
                <a:srgbClr val="7030A0"/>
              </a:solidFill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3">
                    <a:lumMod val="50000"/>
                  </a:schemeClr>
                </a:solidFill>
                <a:latin typeface="Agency FB" pitchFamily="34" charset="0"/>
              </a:rPr>
              <a:t>- </a:t>
            </a:r>
            <a:r>
              <a:rPr lang="en-US" b="0" dirty="0"/>
              <a:t>A Spring Boot Application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Agency FB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2608" y="4694214"/>
            <a:ext cx="172819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b="1" dirty="0" smtClean="0"/>
              <a:t>Ankit Pandey</a:t>
            </a:r>
            <a:endParaRPr lang="en-IN" sz="1400" b="1" dirty="0" smtClean="0"/>
          </a:p>
          <a:p>
            <a:r>
              <a:rPr lang="en-IN" sz="1400" b="1" dirty="0" smtClean="0"/>
              <a:t>Java </a:t>
            </a:r>
            <a:r>
              <a:rPr lang="en-IN" sz="1400" b="1" dirty="0" smtClean="0"/>
              <a:t>J2EE </a:t>
            </a:r>
            <a:r>
              <a:rPr lang="en-IN" sz="1400" b="1" dirty="0" smtClean="0"/>
              <a:t>Batch-2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60"/>
            <a:ext cx="7704856" cy="46085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44254" y="692696"/>
            <a:ext cx="7560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600" b="1" dirty="0" smtClean="0">
                <a:latin typeface="Agency FB" pitchFamily="34" charset="0"/>
              </a:rPr>
              <a:t>Customer </a:t>
            </a:r>
            <a:r>
              <a:rPr lang="en-IN" sz="1600" b="1" dirty="0" smtClean="0">
                <a:latin typeface="Agency FB" pitchFamily="34" charset="0"/>
              </a:rPr>
              <a:t>Controller</a:t>
            </a:r>
            <a:endParaRPr lang="en-IN" sz="1600" b="1" dirty="0" smtClean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84784"/>
            <a:ext cx="7343070" cy="41764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44254" y="692696"/>
            <a:ext cx="7560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600" b="1" dirty="0" smtClean="0">
                <a:latin typeface="Agency FB" pitchFamily="34" charset="0"/>
              </a:rPr>
              <a:t>Trip Controller</a:t>
            </a:r>
            <a:endParaRPr lang="en-IN" sz="1600" b="1" dirty="0" smtClean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9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" y="733425"/>
            <a:ext cx="72294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0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836712"/>
            <a:ext cx="30243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/>
              <a:t>MICRO-</a:t>
            </a:r>
            <a:r>
              <a:rPr lang="en-IN" b="1" dirty="0" smtClean="0"/>
              <a:t>SERVICES</a:t>
            </a:r>
            <a:r>
              <a:rPr lang="en-IN" b="1" dirty="0" smtClean="0"/>
              <a:t>: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899592" y="908720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latin typeface="Agency FB" pitchFamily="34" charset="0"/>
            </a:endParaRPr>
          </a:p>
          <a:p>
            <a:r>
              <a:rPr lang="en-US" sz="1200" dirty="0" smtClean="0">
                <a:latin typeface="Agency FB" pitchFamily="34" charset="0"/>
              </a:rPr>
              <a:t> </a:t>
            </a:r>
            <a:endParaRPr lang="en-US" sz="1400" dirty="0">
              <a:latin typeface="Agency FB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628800"/>
            <a:ext cx="75608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Agency FB" pitchFamily="34" charset="0"/>
              </a:rPr>
              <a:t>  Cab Service</a:t>
            </a:r>
          </a:p>
          <a:p>
            <a:pPr>
              <a:buFont typeface="Arial" pitchFamily="34" charset="0"/>
              <a:buChar char="•"/>
            </a:pPr>
            <a:endParaRPr lang="en-IN" b="1" dirty="0"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Agency FB" pitchFamily="34" charset="0"/>
              </a:rPr>
              <a:t>  Driver Service</a:t>
            </a:r>
          </a:p>
          <a:p>
            <a:pPr>
              <a:buFont typeface="Arial" pitchFamily="34" charset="0"/>
              <a:buChar char="•"/>
            </a:pPr>
            <a:endParaRPr lang="en-IN" b="1" dirty="0"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Agency FB" pitchFamily="34" charset="0"/>
              </a:rPr>
              <a:t>  Customer Service</a:t>
            </a:r>
          </a:p>
          <a:p>
            <a:endParaRPr lang="en-IN" b="1" dirty="0"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Agency FB" pitchFamily="34" charset="0"/>
              </a:rPr>
              <a:t>  </a:t>
            </a:r>
            <a:r>
              <a:rPr lang="en-IN" b="1" dirty="0" err="1" smtClean="0">
                <a:latin typeface="Agency FB" pitchFamily="34" charset="0"/>
              </a:rPr>
              <a:t>TripBooking</a:t>
            </a:r>
            <a:r>
              <a:rPr lang="en-IN" b="1" dirty="0" smtClean="0">
                <a:latin typeface="Agency FB" pitchFamily="34" charset="0"/>
              </a:rPr>
              <a:t> Service</a:t>
            </a:r>
          </a:p>
          <a:p>
            <a:pPr>
              <a:buFont typeface="Arial" pitchFamily="34" charset="0"/>
              <a:buChar char="•"/>
            </a:pPr>
            <a:endParaRPr lang="en-IN" b="1" dirty="0"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Agency FB" pitchFamily="34" charset="0"/>
              </a:rPr>
              <a:t>  Admin Service</a:t>
            </a:r>
            <a:endParaRPr lang="en-US" b="1" dirty="0">
              <a:latin typeface="Agency FB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4437112"/>
            <a:ext cx="30243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/>
              <a:t>SERVER: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899592" y="5157192"/>
            <a:ext cx="7560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600" b="1" dirty="0" smtClean="0">
                <a:latin typeface="Agency FB" pitchFamily="34" charset="0"/>
              </a:rPr>
              <a:t>  Eureka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548680"/>
            <a:ext cx="23042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REQUIREMENTS: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5576" y="1268760"/>
            <a:ext cx="756084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600" dirty="0" smtClean="0">
                <a:latin typeface="Agency FB" pitchFamily="34" charset="0"/>
              </a:rPr>
              <a:t>  Dependency:</a:t>
            </a:r>
          </a:p>
          <a:p>
            <a:pPr lvl="1"/>
            <a:endParaRPr lang="en-IN" sz="1600" dirty="0">
              <a:latin typeface="Agency FB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err="1" smtClean="0">
                <a:latin typeface="Agency FB" pitchFamily="34" charset="0"/>
              </a:rPr>
              <a:t>SpringBoot</a:t>
            </a:r>
            <a:r>
              <a:rPr lang="en-IN" sz="1600" dirty="0">
                <a:latin typeface="Agency FB" pitchFamily="34" charset="0"/>
              </a:rPr>
              <a:t> </a:t>
            </a:r>
            <a:r>
              <a:rPr lang="en-IN" sz="1600" dirty="0" err="1" smtClean="0">
                <a:latin typeface="Agency FB" pitchFamily="34" charset="0"/>
              </a:rPr>
              <a:t>dev</a:t>
            </a:r>
            <a:r>
              <a:rPr lang="en-IN" sz="1600" dirty="0">
                <a:latin typeface="Agency FB" pitchFamily="34" charset="0"/>
              </a:rPr>
              <a:t> </a:t>
            </a:r>
            <a:r>
              <a:rPr lang="en-IN" sz="1600" dirty="0" smtClean="0">
                <a:latin typeface="Agency FB" pitchFamily="34" charset="0"/>
              </a:rPr>
              <a:t>tools</a:t>
            </a:r>
            <a:endParaRPr lang="en-IN" sz="1600" dirty="0" smtClean="0">
              <a:latin typeface="Agency FB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N" sz="1600" dirty="0" smtClean="0">
              <a:latin typeface="Agency FB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smtClean="0">
                <a:latin typeface="Agency FB" pitchFamily="34" charset="0"/>
              </a:rPr>
              <a:t>Spring Data JPA</a:t>
            </a:r>
          </a:p>
          <a:p>
            <a:pPr marL="800100" lvl="1" indent="-342900">
              <a:buFont typeface="+mj-lt"/>
              <a:buAutoNum type="arabicPeriod"/>
            </a:pPr>
            <a:endParaRPr lang="en-IN" sz="1600" dirty="0" smtClean="0">
              <a:latin typeface="Agency FB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smtClean="0">
                <a:latin typeface="Agency FB" pitchFamily="34" charset="0"/>
              </a:rPr>
              <a:t>Spring Web</a:t>
            </a:r>
          </a:p>
          <a:p>
            <a:pPr marL="800100" lvl="1" indent="-342900">
              <a:buFont typeface="+mj-lt"/>
              <a:buAutoNum type="arabicPeriod"/>
            </a:pPr>
            <a:endParaRPr lang="en-IN" sz="1600" dirty="0" smtClean="0">
              <a:latin typeface="Agency FB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smtClean="0">
                <a:latin typeface="Agency FB" pitchFamily="34" charset="0"/>
              </a:rPr>
              <a:t>Eureka Server</a:t>
            </a:r>
          </a:p>
          <a:p>
            <a:pPr marL="800100" lvl="1" indent="-342900">
              <a:buFont typeface="+mj-lt"/>
              <a:buAutoNum type="arabicPeriod"/>
            </a:pPr>
            <a:endParaRPr lang="en-IN" sz="1600" dirty="0" smtClean="0">
              <a:latin typeface="Agency FB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smtClean="0">
                <a:latin typeface="Agency FB" pitchFamily="34" charset="0"/>
              </a:rPr>
              <a:t>Eureka Discovery Client</a:t>
            </a:r>
          </a:p>
          <a:p>
            <a:pPr marL="800100" lvl="1" indent="-342900">
              <a:buFont typeface="+mj-lt"/>
              <a:buAutoNum type="arabicPeriod"/>
            </a:pPr>
            <a:endParaRPr lang="en-IN" sz="1600" dirty="0" smtClean="0">
              <a:latin typeface="Agency FB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err="1" smtClean="0">
                <a:latin typeface="Agency FB" pitchFamily="34" charset="0"/>
              </a:rPr>
              <a:t>mYsql</a:t>
            </a:r>
            <a:r>
              <a:rPr lang="en-IN" sz="1600" dirty="0" smtClean="0">
                <a:latin typeface="Agency FB" pitchFamily="34" charset="0"/>
              </a:rPr>
              <a:t> </a:t>
            </a:r>
            <a:r>
              <a:rPr lang="en-IN" sz="1600" dirty="0" smtClean="0">
                <a:latin typeface="Agency FB" pitchFamily="34" charset="0"/>
              </a:rPr>
              <a:t>Driver</a:t>
            </a:r>
          </a:p>
          <a:p>
            <a:pPr marL="800100" lvl="1" indent="-342900">
              <a:buFont typeface="+mj-lt"/>
              <a:buAutoNum type="arabicPeriod"/>
            </a:pPr>
            <a:endParaRPr lang="en-IN" sz="1600" dirty="0" smtClean="0">
              <a:latin typeface="Agency FB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smtClean="0">
                <a:latin typeface="Agency FB" pitchFamily="34" charset="0"/>
              </a:rPr>
              <a:t>Lombok</a:t>
            </a:r>
          </a:p>
          <a:p>
            <a:pPr marL="800100" lvl="1" indent="-342900">
              <a:buFont typeface="+mj-lt"/>
              <a:buAutoNum type="arabicPeriod"/>
            </a:pPr>
            <a:endParaRPr lang="en-IN" sz="1600" dirty="0" smtClean="0">
              <a:latin typeface="Agency FB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smtClean="0">
                <a:latin typeface="Agency FB" pitchFamily="34" charset="0"/>
              </a:rPr>
              <a:t>Actuator</a:t>
            </a:r>
          </a:p>
          <a:p>
            <a:pPr marL="800100" lvl="1" indent="-342900">
              <a:buFont typeface="+mj-lt"/>
              <a:buAutoNum type="arabicPeriod"/>
            </a:pPr>
            <a:endParaRPr lang="en-IN" sz="1600" dirty="0" smtClean="0">
              <a:latin typeface="Agency FB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smtClean="0">
                <a:latin typeface="Agency FB" pitchFamily="34" charset="0"/>
              </a:rPr>
              <a:t>Swagger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3068960"/>
            <a:ext cx="77768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6000" b="1" dirty="0" smtClean="0">
                <a:solidFill>
                  <a:srgbClr val="7030A0"/>
                </a:solidFill>
                <a:latin typeface="Agency FB" pitchFamily="34" charset="0"/>
              </a:rPr>
              <a:t>THANK YOU </a:t>
            </a:r>
            <a:endParaRPr lang="en-IN" sz="6000" b="1" dirty="0" smtClean="0">
              <a:solidFill>
                <a:srgbClr val="7030A0"/>
              </a:solidFill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9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276872"/>
            <a:ext cx="30243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/>
              <a:t>Technology Used: 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27584" y="3140968"/>
            <a:ext cx="756084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 will be developed in following 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1. Spring Boot + Rest Controller +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Spring Data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JPA </a:t>
            </a:r>
            <a:endParaRPr lang="en-I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1052736"/>
            <a:ext cx="75608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To Create an Application for Online Cab Booking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 Customer should be able to view the list of available cabs.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 Customer should be able to book cab for desired location from a certain location.</a:t>
            </a:r>
          </a:p>
          <a:p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Agency FB" pitchFamily="34" charset="0"/>
            </a:endParaRPr>
          </a:p>
          <a:p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Admin should be able to perform below operations: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	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 - admin can add/update/delete/view the cabs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	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 - admin can add/update/delete/view the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driver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Agency FB" pitchFamily="34" charset="0"/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	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– admin can view and cancel the bookings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	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 - admin can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delete/view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the customer </a:t>
            </a:r>
          </a:p>
          <a:p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gency FB" pitchFamily="34" charset="0"/>
            </a:endParaRPr>
          </a:p>
          <a:p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Customer should be able to perform below operations: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	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 - Customer can register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	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 - Customer can update their profile 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	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- Customer can view all the available cabs 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	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- Customer can book and cancel the booking 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	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- Customer can view the booking history. </a:t>
            </a:r>
          </a:p>
          <a:p>
            <a:endParaRPr lang="en-I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Agency FB" pitchFamily="34" charset="0"/>
            </a:endParaRPr>
          </a:p>
          <a:p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Driver should be able to perform below operations: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	- Driver can view the booking details 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	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- Driver can view the booking history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gency FB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548680"/>
            <a:ext cx="30243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PROBLEM STATEMENT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548680"/>
            <a:ext cx="15121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USE </a:t>
            </a:r>
            <a:r>
              <a:rPr lang="en-IN" dirty="0" smtClean="0"/>
              <a:t>CASE DIAGRAM: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87" y="620688"/>
            <a:ext cx="4162425" cy="55229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548680"/>
            <a:ext cx="19442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CLASS DESIGN: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1014412"/>
            <a:ext cx="5686425" cy="4829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48680"/>
            <a:ext cx="19442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USER STORIES: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23962"/>
            <a:ext cx="7560840" cy="4410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08720"/>
            <a:ext cx="6192689" cy="2875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509120"/>
            <a:ext cx="7033245" cy="1440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60"/>
            <a:ext cx="7713594" cy="38884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44254" y="692696"/>
            <a:ext cx="7560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600" b="1" dirty="0" smtClean="0">
                <a:latin typeface="Agency FB" pitchFamily="34" charset="0"/>
              </a:rPr>
              <a:t> </a:t>
            </a:r>
            <a:r>
              <a:rPr lang="en-IN" sz="1600" b="1" dirty="0" smtClean="0">
                <a:latin typeface="Agency FB" pitchFamily="34" charset="0"/>
              </a:rPr>
              <a:t>Cab Controller</a:t>
            </a:r>
            <a:endParaRPr lang="en-IN" sz="1600" b="1" dirty="0" smtClean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5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1412776"/>
            <a:ext cx="7344816" cy="39604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44254" y="692696"/>
            <a:ext cx="7560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600" b="1" dirty="0" smtClean="0">
                <a:latin typeface="Agency FB" pitchFamily="34" charset="0"/>
              </a:rPr>
              <a:t>Driver Controller</a:t>
            </a:r>
            <a:endParaRPr lang="en-IN" sz="1600" b="1" dirty="0" smtClean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8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354</TotalTime>
  <Words>152</Words>
  <Application>Microsoft Office PowerPoint</Application>
  <PresentationFormat>On-screen Show (4:3)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Agency FB</vt:lpstr>
      <vt:lpstr>Arial</vt:lpstr>
      <vt:lpstr>Calibri</vt:lpstr>
      <vt:lpstr>Garamond</vt:lpstr>
      <vt:lpstr>Organic</vt:lpstr>
      <vt:lpstr>Online Cab Booking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DELL</dc:creator>
  <cp:lastModifiedBy>Divya Pandey</cp:lastModifiedBy>
  <cp:revision>18</cp:revision>
  <dcterms:created xsi:type="dcterms:W3CDTF">2024-05-06T05:22:11Z</dcterms:created>
  <dcterms:modified xsi:type="dcterms:W3CDTF">2024-05-06T11:37:21Z</dcterms:modified>
</cp:coreProperties>
</file>