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Ultra-Bold" charset="1" panose="00000900000000000000"/>
      <p:regular r:id="rId14"/>
    </p:embeddedFont>
    <p:embeddedFont>
      <p:font typeface="Garet" charset="1" panose="00000000000000000000"/>
      <p:regular r:id="rId15"/>
    </p:embeddedFont>
    <p:embeddedFont>
      <p:font typeface="Garet Bold" charset="1" panose="00000000000000000000"/>
      <p:regular r:id="rId16"/>
    </p:embeddedFont>
    <p:embeddedFont>
      <p:font typeface="Montserrat" charset="1" panose="00000500000000000000"/>
      <p:regular r:id="rId17"/>
    </p:embeddedFont>
    <p:embeddedFont>
      <p:font typeface="Montserrat Bold" charset="1" panose="00000800000000000000"/>
      <p:regular r:id="rId18"/>
    </p:embeddedFont>
    <p:embeddedFont>
      <p:font typeface="Atkinson Hyperlegible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https://github.com/ItsArnavRathi/Post-Surgery-Recovery-Tracker" TargetMode="External" Type="http://schemas.openxmlformats.org/officeDocument/2006/relationships/hyperlink"/><Relationship Id="rId7" Target="https://www.youtube.com/watch?v=9R5n0wW4PLs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3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7840" y="-1813649"/>
            <a:ext cx="6000320" cy="5378469"/>
          </a:xfrm>
          <a:custGeom>
            <a:avLst/>
            <a:gdLst/>
            <a:ahLst/>
            <a:cxnLst/>
            <a:rect r="r" b="b" t="t" l="l"/>
            <a:pathLst>
              <a:path h="5378469" w="6000320">
                <a:moveTo>
                  <a:pt x="0" y="0"/>
                </a:moveTo>
                <a:lnTo>
                  <a:pt x="6000320" y="0"/>
                </a:lnTo>
                <a:lnTo>
                  <a:pt x="6000320" y="5378469"/>
                </a:lnTo>
                <a:lnTo>
                  <a:pt x="0" y="537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9135" y="6236970"/>
            <a:ext cx="4420028" cy="4842660"/>
          </a:xfrm>
          <a:custGeom>
            <a:avLst/>
            <a:gdLst/>
            <a:ahLst/>
            <a:cxnLst/>
            <a:rect r="r" b="b" t="t" l="l"/>
            <a:pathLst>
              <a:path h="4842660" w="4420028">
                <a:moveTo>
                  <a:pt x="0" y="0"/>
                </a:moveTo>
                <a:lnTo>
                  <a:pt x="4420028" y="0"/>
                </a:lnTo>
                <a:lnTo>
                  <a:pt x="4420028" y="4842660"/>
                </a:lnTo>
                <a:lnTo>
                  <a:pt x="0" y="48426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32585" y="-1084737"/>
            <a:ext cx="12222830" cy="7626595"/>
          </a:xfrm>
          <a:custGeom>
            <a:avLst/>
            <a:gdLst/>
            <a:ahLst/>
            <a:cxnLst/>
            <a:rect r="r" b="b" t="t" l="l"/>
            <a:pathLst>
              <a:path h="7626595" w="12222830">
                <a:moveTo>
                  <a:pt x="0" y="0"/>
                </a:moveTo>
                <a:lnTo>
                  <a:pt x="12222830" y="0"/>
                </a:lnTo>
                <a:lnTo>
                  <a:pt x="12222830" y="7626595"/>
                </a:lnTo>
                <a:lnTo>
                  <a:pt x="0" y="76265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026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6873" y="3299688"/>
            <a:ext cx="15594254" cy="287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14"/>
              </a:lnSpc>
            </a:pPr>
            <a:r>
              <a:rPr lang="en-US" b="true" sz="1679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CARENEST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3274080">
            <a:off x="14266646" y="5596473"/>
            <a:ext cx="1578017" cy="1391524"/>
          </a:xfrm>
          <a:custGeom>
            <a:avLst/>
            <a:gdLst/>
            <a:ahLst/>
            <a:cxnLst/>
            <a:rect r="r" b="b" t="t" l="l"/>
            <a:pathLst>
              <a:path h="1391524" w="1578017">
                <a:moveTo>
                  <a:pt x="0" y="0"/>
                </a:moveTo>
                <a:lnTo>
                  <a:pt x="1578018" y="0"/>
                </a:lnTo>
                <a:lnTo>
                  <a:pt x="1578018" y="1391524"/>
                </a:lnTo>
                <a:lnTo>
                  <a:pt x="0" y="13915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632889">
            <a:off x="2900185" y="3273460"/>
            <a:ext cx="1052512" cy="928124"/>
          </a:xfrm>
          <a:custGeom>
            <a:avLst/>
            <a:gdLst/>
            <a:ahLst/>
            <a:cxnLst/>
            <a:rect r="r" b="b" t="t" l="l"/>
            <a:pathLst>
              <a:path h="928124" w="1052512">
                <a:moveTo>
                  <a:pt x="0" y="0"/>
                </a:moveTo>
                <a:lnTo>
                  <a:pt x="1052511" y="0"/>
                </a:lnTo>
                <a:lnTo>
                  <a:pt x="1052511" y="928124"/>
                </a:lnTo>
                <a:lnTo>
                  <a:pt x="0" y="9281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435158" y="8486454"/>
            <a:ext cx="1648285" cy="1543691"/>
          </a:xfrm>
          <a:custGeom>
            <a:avLst/>
            <a:gdLst/>
            <a:ahLst/>
            <a:cxnLst/>
            <a:rect r="r" b="b" t="t" l="l"/>
            <a:pathLst>
              <a:path h="1543691" w="1648285">
                <a:moveTo>
                  <a:pt x="0" y="0"/>
                </a:moveTo>
                <a:lnTo>
                  <a:pt x="1648284" y="0"/>
                </a:lnTo>
                <a:lnTo>
                  <a:pt x="1648284" y="1543692"/>
                </a:lnTo>
                <a:lnTo>
                  <a:pt x="0" y="15436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4353" t="-33786" r="-23937" b="-2455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61545" y="6130627"/>
            <a:ext cx="7964909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248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“SMART RECOVERY, POWERED BY CARE”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3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57786" y="4533308"/>
            <a:ext cx="7435328" cy="394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2"/>
              </a:lnSpc>
            </a:pPr>
            <a:r>
              <a:rPr lang="en-US" sz="283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Post-surgery recovery requires close monitoring to ensure timely detection of complications, but many patients skip or delay follow-up visits due to travel constraints, busy schedules, or limited access to specialists. This often leads to preventable health complications and relapse.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8799999">
            <a:off x="-4250237" y="1374859"/>
            <a:ext cx="13440209" cy="11289776"/>
          </a:xfrm>
          <a:custGeom>
            <a:avLst/>
            <a:gdLst/>
            <a:ahLst/>
            <a:cxnLst/>
            <a:rect r="r" b="b" t="t" l="l"/>
            <a:pathLst>
              <a:path h="11289776" w="13440209">
                <a:moveTo>
                  <a:pt x="0" y="0"/>
                </a:moveTo>
                <a:lnTo>
                  <a:pt x="13440209" y="0"/>
                </a:lnTo>
                <a:lnTo>
                  <a:pt x="13440209" y="11289776"/>
                </a:lnTo>
                <a:lnTo>
                  <a:pt x="0" y="11289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373892">
            <a:off x="5748690" y="6155534"/>
            <a:ext cx="3531364" cy="2966346"/>
          </a:xfrm>
          <a:custGeom>
            <a:avLst/>
            <a:gdLst/>
            <a:ahLst/>
            <a:cxnLst/>
            <a:rect r="r" b="b" t="t" l="l"/>
            <a:pathLst>
              <a:path h="2966346" w="3531364">
                <a:moveTo>
                  <a:pt x="0" y="0"/>
                </a:moveTo>
                <a:lnTo>
                  <a:pt x="3531363" y="0"/>
                </a:lnTo>
                <a:lnTo>
                  <a:pt x="3531363" y="2966346"/>
                </a:lnTo>
                <a:lnTo>
                  <a:pt x="0" y="2966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57786" y="3864691"/>
            <a:ext cx="681141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23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POST-SURGERY RECOVERY TRACKER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584294">
            <a:off x="16837375" y="1620034"/>
            <a:ext cx="843850" cy="744122"/>
          </a:xfrm>
          <a:custGeom>
            <a:avLst/>
            <a:gdLst/>
            <a:ahLst/>
            <a:cxnLst/>
            <a:rect r="r" b="b" t="t" l="l"/>
            <a:pathLst>
              <a:path h="744122" w="843850">
                <a:moveTo>
                  <a:pt x="0" y="0"/>
                </a:moveTo>
                <a:lnTo>
                  <a:pt x="843850" y="0"/>
                </a:lnTo>
                <a:lnTo>
                  <a:pt x="843850" y="744122"/>
                </a:lnTo>
                <a:lnTo>
                  <a:pt x="0" y="744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297752">
            <a:off x="11136430" y="8871936"/>
            <a:ext cx="563204" cy="496643"/>
          </a:xfrm>
          <a:custGeom>
            <a:avLst/>
            <a:gdLst/>
            <a:ahLst/>
            <a:cxnLst/>
            <a:rect r="r" b="b" t="t" l="l"/>
            <a:pathLst>
              <a:path h="496643" w="563204">
                <a:moveTo>
                  <a:pt x="0" y="0"/>
                </a:moveTo>
                <a:lnTo>
                  <a:pt x="563204" y="0"/>
                </a:lnTo>
                <a:lnTo>
                  <a:pt x="563204" y="496644"/>
                </a:lnTo>
                <a:lnTo>
                  <a:pt x="0" y="496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1160899"/>
            <a:ext cx="4964152" cy="150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22"/>
              </a:lnSpc>
            </a:pPr>
            <a:r>
              <a:rPr lang="en-US" sz="8801">
                <a:solidFill>
                  <a:srgbClr val="2EE2FF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3614" y="1830170"/>
            <a:ext cx="6978278" cy="149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22"/>
              </a:lnSpc>
            </a:pPr>
            <a:r>
              <a:rPr lang="en-US" sz="8801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Statement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435158" y="8486454"/>
            <a:ext cx="1648285" cy="1543691"/>
          </a:xfrm>
          <a:custGeom>
            <a:avLst/>
            <a:gdLst/>
            <a:ahLst/>
            <a:cxnLst/>
            <a:rect r="r" b="b" t="t" l="l"/>
            <a:pathLst>
              <a:path h="1543691" w="1648285">
                <a:moveTo>
                  <a:pt x="0" y="0"/>
                </a:moveTo>
                <a:lnTo>
                  <a:pt x="1648284" y="0"/>
                </a:lnTo>
                <a:lnTo>
                  <a:pt x="1648284" y="1543692"/>
                </a:lnTo>
                <a:lnTo>
                  <a:pt x="0" y="15436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353" t="-33786" r="-23937" b="-24552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3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12295" y="2066626"/>
            <a:ext cx="11651847" cy="11651847"/>
          </a:xfrm>
          <a:custGeom>
            <a:avLst/>
            <a:gdLst/>
            <a:ahLst/>
            <a:cxnLst/>
            <a:rect r="r" b="b" t="t" l="l"/>
            <a:pathLst>
              <a:path h="11651847" w="11651847">
                <a:moveTo>
                  <a:pt x="0" y="0"/>
                </a:moveTo>
                <a:lnTo>
                  <a:pt x="11651847" y="0"/>
                </a:lnTo>
                <a:lnTo>
                  <a:pt x="11651847" y="11651847"/>
                </a:lnTo>
                <a:lnTo>
                  <a:pt x="0" y="11651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32889">
            <a:off x="15729062" y="1198237"/>
            <a:ext cx="942632" cy="831230"/>
          </a:xfrm>
          <a:custGeom>
            <a:avLst/>
            <a:gdLst/>
            <a:ahLst/>
            <a:cxnLst/>
            <a:rect r="r" b="b" t="t" l="l"/>
            <a:pathLst>
              <a:path h="831230" w="942632">
                <a:moveTo>
                  <a:pt x="0" y="0"/>
                </a:moveTo>
                <a:lnTo>
                  <a:pt x="942632" y="0"/>
                </a:lnTo>
                <a:lnTo>
                  <a:pt x="942632" y="831230"/>
                </a:lnTo>
                <a:lnTo>
                  <a:pt x="0" y="831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700000">
            <a:off x="14916896" y="1472043"/>
            <a:ext cx="1348539" cy="1189166"/>
          </a:xfrm>
          <a:custGeom>
            <a:avLst/>
            <a:gdLst/>
            <a:ahLst/>
            <a:cxnLst/>
            <a:rect r="r" b="b" t="t" l="l"/>
            <a:pathLst>
              <a:path h="1189166" w="1348539">
                <a:moveTo>
                  <a:pt x="0" y="0"/>
                </a:moveTo>
                <a:lnTo>
                  <a:pt x="1348538" y="0"/>
                </a:lnTo>
                <a:lnTo>
                  <a:pt x="1348538" y="1189166"/>
                </a:lnTo>
                <a:lnTo>
                  <a:pt x="0" y="1189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26503" y="2660405"/>
            <a:ext cx="7626595" cy="7626595"/>
          </a:xfrm>
          <a:custGeom>
            <a:avLst/>
            <a:gdLst/>
            <a:ahLst/>
            <a:cxnLst/>
            <a:rect r="r" b="b" t="t" l="l"/>
            <a:pathLst>
              <a:path h="7626595" w="7626595">
                <a:moveTo>
                  <a:pt x="0" y="0"/>
                </a:moveTo>
                <a:lnTo>
                  <a:pt x="7626594" y="0"/>
                </a:lnTo>
                <a:lnTo>
                  <a:pt x="7626594" y="7626595"/>
                </a:lnTo>
                <a:lnTo>
                  <a:pt x="0" y="76265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62378"/>
            <a:ext cx="5842458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2EE2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Our Solution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56128"/>
            <a:ext cx="7932039" cy="134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71"/>
              </a:lnSpc>
            </a:pPr>
            <a:r>
              <a:rPr lang="en-US" sz="79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CareNest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08425"/>
            <a:ext cx="7450689" cy="4073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sz="2933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CareNest is a digital companion that lets patients log pain, medication, wound photos, and mobility. AI-powered analysis predicts complications, offers recovery insights, and enables in-app doctor communication, making post-surgery care proactive, continuous, and accessible anywhere at anytime.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3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22548" y="1532591"/>
            <a:ext cx="8748752" cy="150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22"/>
              </a:lnSpc>
            </a:pPr>
            <a:r>
              <a:rPr lang="en-US" sz="8801">
                <a:solidFill>
                  <a:srgbClr val="2EE2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144622" y="2201862"/>
            <a:ext cx="6114678" cy="149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22"/>
              </a:lnSpc>
            </a:pPr>
            <a:r>
              <a:rPr lang="en-US" sz="8801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51470">
            <a:off x="-7370418" y="-1571835"/>
            <a:ext cx="14469902" cy="12970294"/>
          </a:xfrm>
          <a:custGeom>
            <a:avLst/>
            <a:gdLst/>
            <a:ahLst/>
            <a:cxnLst/>
            <a:rect r="r" b="b" t="t" l="l"/>
            <a:pathLst>
              <a:path h="12970294" w="14469902">
                <a:moveTo>
                  <a:pt x="0" y="0"/>
                </a:moveTo>
                <a:lnTo>
                  <a:pt x="14469902" y="0"/>
                </a:lnTo>
                <a:lnTo>
                  <a:pt x="14469902" y="12970295"/>
                </a:lnTo>
                <a:lnTo>
                  <a:pt x="0" y="12970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478450">
            <a:off x="4954771" y="6926547"/>
            <a:ext cx="2892489" cy="2592722"/>
          </a:xfrm>
          <a:custGeom>
            <a:avLst/>
            <a:gdLst/>
            <a:ahLst/>
            <a:cxnLst/>
            <a:rect r="r" b="b" t="t" l="l"/>
            <a:pathLst>
              <a:path h="2592722" w="2892489">
                <a:moveTo>
                  <a:pt x="0" y="0"/>
                </a:moveTo>
                <a:lnTo>
                  <a:pt x="2892490" y="0"/>
                </a:lnTo>
                <a:lnTo>
                  <a:pt x="2892490" y="2592723"/>
                </a:lnTo>
                <a:lnTo>
                  <a:pt x="0" y="259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44748" y="4353170"/>
            <a:ext cx="9565452" cy="385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983" indent="-343992" lvl="1">
              <a:lnSpc>
                <a:spcPts val="4461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Daily Logs</a:t>
            </a:r>
          </a:p>
          <a:p>
            <a:pPr algn="l" marL="687983" indent="-343992" lvl="1">
              <a:lnSpc>
                <a:spcPts val="4461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Patient Records</a:t>
            </a:r>
          </a:p>
          <a:p>
            <a:pPr algn="l" marL="687983" indent="-343992" lvl="1">
              <a:lnSpc>
                <a:spcPts val="4461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Mobility Progress</a:t>
            </a:r>
          </a:p>
          <a:p>
            <a:pPr algn="l" marL="687983" indent="-343992" lvl="1">
              <a:lnSpc>
                <a:spcPts val="4461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AI driven Wound-Healing analysis</a:t>
            </a:r>
          </a:p>
          <a:p>
            <a:pPr algn="l" marL="687983" indent="-343992" lvl="1">
              <a:lnSpc>
                <a:spcPts val="4461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Chat with medical experts</a:t>
            </a:r>
          </a:p>
          <a:p>
            <a:pPr algn="l" marL="687983" indent="-343992" lvl="1">
              <a:lnSpc>
                <a:spcPts val="4461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Predictive alerts for Potential complications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435158" y="8486454"/>
            <a:ext cx="1648285" cy="1543691"/>
          </a:xfrm>
          <a:custGeom>
            <a:avLst/>
            <a:gdLst/>
            <a:ahLst/>
            <a:cxnLst/>
            <a:rect r="r" b="b" t="t" l="l"/>
            <a:pathLst>
              <a:path h="1543691" w="1648285">
                <a:moveTo>
                  <a:pt x="0" y="0"/>
                </a:moveTo>
                <a:lnTo>
                  <a:pt x="1648284" y="0"/>
                </a:lnTo>
                <a:lnTo>
                  <a:pt x="1648284" y="1543692"/>
                </a:lnTo>
                <a:lnTo>
                  <a:pt x="0" y="1543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353" t="-33786" r="-23937" b="-2455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3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02933" y="2245476"/>
            <a:ext cx="12718575" cy="1434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72"/>
              </a:lnSpc>
            </a:pPr>
            <a:r>
              <a:rPr lang="en-US" sz="84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Unique Selling Point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741655" y="4808434"/>
            <a:ext cx="5064543" cy="3121308"/>
            <a:chOff x="0" y="0"/>
            <a:chExt cx="1264264" cy="7791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264" cy="779174"/>
            </a:xfrm>
            <a:custGeom>
              <a:avLst/>
              <a:gdLst/>
              <a:ahLst/>
              <a:cxnLst/>
              <a:rect r="r" b="b" t="t" l="l"/>
              <a:pathLst>
                <a:path h="779174" w="1264264">
                  <a:moveTo>
                    <a:pt x="74904" y="0"/>
                  </a:moveTo>
                  <a:lnTo>
                    <a:pt x="1189360" y="0"/>
                  </a:lnTo>
                  <a:cubicBezTo>
                    <a:pt x="1209226" y="0"/>
                    <a:pt x="1228278" y="7892"/>
                    <a:pt x="1242325" y="21939"/>
                  </a:cubicBezTo>
                  <a:cubicBezTo>
                    <a:pt x="1256373" y="35986"/>
                    <a:pt x="1264264" y="55038"/>
                    <a:pt x="1264264" y="74904"/>
                  </a:cubicBezTo>
                  <a:lnTo>
                    <a:pt x="1264264" y="704270"/>
                  </a:lnTo>
                  <a:cubicBezTo>
                    <a:pt x="1264264" y="724136"/>
                    <a:pt x="1256373" y="743188"/>
                    <a:pt x="1242325" y="757235"/>
                  </a:cubicBezTo>
                  <a:cubicBezTo>
                    <a:pt x="1228278" y="771282"/>
                    <a:pt x="1209226" y="779174"/>
                    <a:pt x="1189360" y="779174"/>
                  </a:cubicBezTo>
                  <a:lnTo>
                    <a:pt x="74904" y="779174"/>
                  </a:lnTo>
                  <a:cubicBezTo>
                    <a:pt x="55038" y="779174"/>
                    <a:pt x="35986" y="771282"/>
                    <a:pt x="21939" y="757235"/>
                  </a:cubicBezTo>
                  <a:cubicBezTo>
                    <a:pt x="7892" y="743188"/>
                    <a:pt x="0" y="724136"/>
                    <a:pt x="0" y="704270"/>
                  </a:cubicBezTo>
                  <a:lnTo>
                    <a:pt x="0" y="74904"/>
                  </a:lnTo>
                  <a:cubicBezTo>
                    <a:pt x="0" y="55038"/>
                    <a:pt x="7892" y="35986"/>
                    <a:pt x="21939" y="21939"/>
                  </a:cubicBezTo>
                  <a:cubicBezTo>
                    <a:pt x="35986" y="7892"/>
                    <a:pt x="55038" y="0"/>
                    <a:pt x="74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64264" cy="836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439311" y="4808434"/>
            <a:ext cx="5064543" cy="3121308"/>
            <a:chOff x="0" y="0"/>
            <a:chExt cx="1264264" cy="7791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4264" cy="779174"/>
            </a:xfrm>
            <a:custGeom>
              <a:avLst/>
              <a:gdLst/>
              <a:ahLst/>
              <a:cxnLst/>
              <a:rect r="r" b="b" t="t" l="l"/>
              <a:pathLst>
                <a:path h="779174" w="1264264">
                  <a:moveTo>
                    <a:pt x="74904" y="0"/>
                  </a:moveTo>
                  <a:lnTo>
                    <a:pt x="1189360" y="0"/>
                  </a:lnTo>
                  <a:cubicBezTo>
                    <a:pt x="1209226" y="0"/>
                    <a:pt x="1228278" y="7892"/>
                    <a:pt x="1242325" y="21939"/>
                  </a:cubicBezTo>
                  <a:cubicBezTo>
                    <a:pt x="1256373" y="35986"/>
                    <a:pt x="1264264" y="55038"/>
                    <a:pt x="1264264" y="74904"/>
                  </a:cubicBezTo>
                  <a:lnTo>
                    <a:pt x="1264264" y="704270"/>
                  </a:lnTo>
                  <a:cubicBezTo>
                    <a:pt x="1264264" y="724136"/>
                    <a:pt x="1256373" y="743188"/>
                    <a:pt x="1242325" y="757235"/>
                  </a:cubicBezTo>
                  <a:cubicBezTo>
                    <a:pt x="1228278" y="771282"/>
                    <a:pt x="1209226" y="779174"/>
                    <a:pt x="1189360" y="779174"/>
                  </a:cubicBezTo>
                  <a:lnTo>
                    <a:pt x="74904" y="779174"/>
                  </a:lnTo>
                  <a:cubicBezTo>
                    <a:pt x="55038" y="779174"/>
                    <a:pt x="35986" y="771282"/>
                    <a:pt x="21939" y="757235"/>
                  </a:cubicBezTo>
                  <a:cubicBezTo>
                    <a:pt x="7892" y="743188"/>
                    <a:pt x="0" y="724136"/>
                    <a:pt x="0" y="704270"/>
                  </a:cubicBezTo>
                  <a:lnTo>
                    <a:pt x="0" y="74904"/>
                  </a:lnTo>
                  <a:cubicBezTo>
                    <a:pt x="0" y="55038"/>
                    <a:pt x="7892" y="35986"/>
                    <a:pt x="21939" y="21939"/>
                  </a:cubicBezTo>
                  <a:cubicBezTo>
                    <a:pt x="35986" y="7892"/>
                    <a:pt x="55038" y="0"/>
                    <a:pt x="74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64264" cy="836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038053" y="4231950"/>
            <a:ext cx="3815357" cy="1148184"/>
            <a:chOff x="0" y="0"/>
            <a:chExt cx="988271" cy="2974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88271" cy="297408"/>
            </a:xfrm>
            <a:custGeom>
              <a:avLst/>
              <a:gdLst/>
              <a:ahLst/>
              <a:cxnLst/>
              <a:rect r="r" b="b" t="t" l="l"/>
              <a:pathLst>
                <a:path h="297408" w="988271">
                  <a:moveTo>
                    <a:pt x="40583" y="0"/>
                  </a:moveTo>
                  <a:lnTo>
                    <a:pt x="947688" y="0"/>
                  </a:lnTo>
                  <a:cubicBezTo>
                    <a:pt x="958451" y="0"/>
                    <a:pt x="968773" y="4276"/>
                    <a:pt x="976384" y="11886"/>
                  </a:cubicBezTo>
                  <a:cubicBezTo>
                    <a:pt x="983995" y="19497"/>
                    <a:pt x="988271" y="29820"/>
                    <a:pt x="988271" y="40583"/>
                  </a:cubicBezTo>
                  <a:lnTo>
                    <a:pt x="988271" y="256825"/>
                  </a:lnTo>
                  <a:cubicBezTo>
                    <a:pt x="988271" y="267588"/>
                    <a:pt x="983995" y="277911"/>
                    <a:pt x="976384" y="285521"/>
                  </a:cubicBezTo>
                  <a:cubicBezTo>
                    <a:pt x="968773" y="293132"/>
                    <a:pt x="958451" y="297408"/>
                    <a:pt x="947688" y="297408"/>
                  </a:cubicBezTo>
                  <a:lnTo>
                    <a:pt x="40583" y="297408"/>
                  </a:lnTo>
                  <a:cubicBezTo>
                    <a:pt x="29820" y="297408"/>
                    <a:pt x="19497" y="293132"/>
                    <a:pt x="11886" y="285521"/>
                  </a:cubicBezTo>
                  <a:cubicBezTo>
                    <a:pt x="4276" y="277911"/>
                    <a:pt x="0" y="267588"/>
                    <a:pt x="0" y="256825"/>
                  </a:cubicBezTo>
                  <a:lnTo>
                    <a:pt x="0" y="40583"/>
                  </a:lnTo>
                  <a:cubicBezTo>
                    <a:pt x="0" y="29820"/>
                    <a:pt x="4276" y="19497"/>
                    <a:pt x="11886" y="11886"/>
                  </a:cubicBezTo>
                  <a:cubicBezTo>
                    <a:pt x="19497" y="4276"/>
                    <a:pt x="29820" y="0"/>
                    <a:pt x="40583" y="0"/>
                  </a:cubicBezTo>
                  <a:close/>
                </a:path>
              </a:pathLst>
            </a:custGeom>
            <a:solidFill>
              <a:srgbClr val="801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988271" cy="249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05025" y="4231950"/>
            <a:ext cx="3941763" cy="1148184"/>
            <a:chOff x="0" y="0"/>
            <a:chExt cx="1021013" cy="2974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1013" cy="297408"/>
            </a:xfrm>
            <a:custGeom>
              <a:avLst/>
              <a:gdLst/>
              <a:ahLst/>
              <a:cxnLst/>
              <a:rect r="r" b="b" t="t" l="l"/>
              <a:pathLst>
                <a:path h="297408" w="1021013">
                  <a:moveTo>
                    <a:pt x="39282" y="0"/>
                  </a:moveTo>
                  <a:lnTo>
                    <a:pt x="981731" y="0"/>
                  </a:lnTo>
                  <a:cubicBezTo>
                    <a:pt x="1003426" y="0"/>
                    <a:pt x="1021013" y="17587"/>
                    <a:pt x="1021013" y="39282"/>
                  </a:cubicBezTo>
                  <a:lnTo>
                    <a:pt x="1021013" y="258126"/>
                  </a:lnTo>
                  <a:cubicBezTo>
                    <a:pt x="1021013" y="279821"/>
                    <a:pt x="1003426" y="297408"/>
                    <a:pt x="981731" y="297408"/>
                  </a:cubicBezTo>
                  <a:lnTo>
                    <a:pt x="39282" y="297408"/>
                  </a:lnTo>
                  <a:cubicBezTo>
                    <a:pt x="17587" y="297408"/>
                    <a:pt x="0" y="279821"/>
                    <a:pt x="0" y="258126"/>
                  </a:cubicBezTo>
                  <a:lnTo>
                    <a:pt x="0" y="39282"/>
                  </a:lnTo>
                  <a:cubicBezTo>
                    <a:pt x="0" y="17587"/>
                    <a:pt x="17587" y="0"/>
                    <a:pt x="39282" y="0"/>
                  </a:cubicBezTo>
                  <a:close/>
                </a:path>
              </a:pathLst>
            </a:custGeom>
            <a:solidFill>
              <a:srgbClr val="E9568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47625"/>
              <a:ext cx="1021013" cy="249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176614" y="4367319"/>
            <a:ext cx="4199088" cy="929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5"/>
              </a:lnSpc>
            </a:pPr>
            <a:r>
              <a:rPr lang="en-US" sz="2500" spc="2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COMPUTER VISION BASED WOUND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14566" y="5555262"/>
            <a:ext cx="4318721" cy="2025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6"/>
              </a:lnSpc>
            </a:pPr>
            <a:r>
              <a:rPr lang="en-US" sz="231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Analyzes wound photos to detect infection or slow healing and gives a healing progress score to alert doctors if needed.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79254" y="5555262"/>
            <a:ext cx="4172534" cy="1958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7"/>
              </a:lnSpc>
            </a:pPr>
            <a:r>
              <a:rPr lang="en-US" sz="223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Generates tailored advice on diet, exercises, and mobility based on patient data and recovery trends for a safer, faster recovery.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802531">
            <a:off x="-3664795" y="6156738"/>
            <a:ext cx="7961605" cy="8757766"/>
          </a:xfrm>
          <a:custGeom>
            <a:avLst/>
            <a:gdLst/>
            <a:ahLst/>
            <a:cxnLst/>
            <a:rect r="r" b="b" t="t" l="l"/>
            <a:pathLst>
              <a:path h="8757766" w="7961605">
                <a:moveTo>
                  <a:pt x="0" y="0"/>
                </a:moveTo>
                <a:lnTo>
                  <a:pt x="7961605" y="0"/>
                </a:lnTo>
                <a:lnTo>
                  <a:pt x="7961605" y="8757766"/>
                </a:lnTo>
                <a:lnTo>
                  <a:pt x="0" y="8757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4007921">
            <a:off x="15485278" y="-3682015"/>
            <a:ext cx="7961605" cy="8757766"/>
          </a:xfrm>
          <a:custGeom>
            <a:avLst/>
            <a:gdLst/>
            <a:ahLst/>
            <a:cxnLst/>
            <a:rect r="r" b="b" t="t" l="l"/>
            <a:pathLst>
              <a:path h="8757766" w="7961605">
                <a:moveTo>
                  <a:pt x="0" y="0"/>
                </a:moveTo>
                <a:lnTo>
                  <a:pt x="7961605" y="0"/>
                </a:lnTo>
                <a:lnTo>
                  <a:pt x="7961605" y="8757766"/>
                </a:lnTo>
                <a:lnTo>
                  <a:pt x="0" y="8757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802531">
            <a:off x="3234385" y="8227179"/>
            <a:ext cx="949110" cy="1044021"/>
          </a:xfrm>
          <a:custGeom>
            <a:avLst/>
            <a:gdLst/>
            <a:ahLst/>
            <a:cxnLst/>
            <a:rect r="r" b="b" t="t" l="l"/>
            <a:pathLst>
              <a:path h="1044021" w="949110">
                <a:moveTo>
                  <a:pt x="0" y="0"/>
                </a:moveTo>
                <a:lnTo>
                  <a:pt x="949110" y="0"/>
                </a:lnTo>
                <a:lnTo>
                  <a:pt x="949110" y="1044021"/>
                </a:lnTo>
                <a:lnTo>
                  <a:pt x="0" y="1044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4007921">
            <a:off x="15290233" y="418374"/>
            <a:ext cx="1109684" cy="1220652"/>
          </a:xfrm>
          <a:custGeom>
            <a:avLst/>
            <a:gdLst/>
            <a:ahLst/>
            <a:cxnLst/>
            <a:rect r="r" b="b" t="t" l="l"/>
            <a:pathLst>
              <a:path h="1220652" w="1109684">
                <a:moveTo>
                  <a:pt x="0" y="0"/>
                </a:moveTo>
                <a:lnTo>
                  <a:pt x="1109684" y="0"/>
                </a:lnTo>
                <a:lnTo>
                  <a:pt x="1109684" y="1220652"/>
                </a:lnTo>
                <a:lnTo>
                  <a:pt x="0" y="1220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802531">
            <a:off x="2236941" y="8399352"/>
            <a:ext cx="1779116" cy="1957028"/>
          </a:xfrm>
          <a:custGeom>
            <a:avLst/>
            <a:gdLst/>
            <a:ahLst/>
            <a:cxnLst/>
            <a:rect r="r" b="b" t="t" l="l"/>
            <a:pathLst>
              <a:path h="1957028" w="1779116">
                <a:moveTo>
                  <a:pt x="0" y="0"/>
                </a:moveTo>
                <a:lnTo>
                  <a:pt x="1779117" y="0"/>
                </a:lnTo>
                <a:lnTo>
                  <a:pt x="1779117" y="1957028"/>
                </a:lnTo>
                <a:lnTo>
                  <a:pt x="0" y="195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872998" y="4367319"/>
            <a:ext cx="4199088" cy="929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5"/>
              </a:lnSpc>
            </a:pPr>
            <a:r>
              <a:rPr lang="en-US" sz="2500" spc="2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PERSONALIZED RECOVERY RECOMMENDATIONS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48462" y="4231950"/>
            <a:ext cx="5064543" cy="3697792"/>
            <a:chOff x="0" y="0"/>
            <a:chExt cx="6752724" cy="4930390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768645"/>
              <a:ext cx="6752724" cy="4161745"/>
              <a:chOff x="0" y="0"/>
              <a:chExt cx="1264264" cy="77917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264264" cy="779174"/>
              </a:xfrm>
              <a:custGeom>
                <a:avLst/>
                <a:gdLst/>
                <a:ahLst/>
                <a:cxnLst/>
                <a:rect r="r" b="b" t="t" l="l"/>
                <a:pathLst>
                  <a:path h="779174" w="1264264">
                    <a:moveTo>
                      <a:pt x="79028" y="0"/>
                    </a:moveTo>
                    <a:lnTo>
                      <a:pt x="1185236" y="0"/>
                    </a:lnTo>
                    <a:cubicBezTo>
                      <a:pt x="1228882" y="0"/>
                      <a:pt x="1264264" y="35382"/>
                      <a:pt x="1264264" y="79028"/>
                    </a:cubicBezTo>
                    <a:lnTo>
                      <a:pt x="1264264" y="700146"/>
                    </a:lnTo>
                    <a:cubicBezTo>
                      <a:pt x="1264264" y="721105"/>
                      <a:pt x="1255938" y="741206"/>
                      <a:pt x="1241118" y="756027"/>
                    </a:cubicBezTo>
                    <a:cubicBezTo>
                      <a:pt x="1226297" y="770848"/>
                      <a:pt x="1206196" y="779174"/>
                      <a:pt x="1185236" y="779174"/>
                    </a:cubicBezTo>
                    <a:lnTo>
                      <a:pt x="79028" y="779174"/>
                    </a:lnTo>
                    <a:cubicBezTo>
                      <a:pt x="35382" y="779174"/>
                      <a:pt x="0" y="743792"/>
                      <a:pt x="0" y="700146"/>
                    </a:cubicBezTo>
                    <a:lnTo>
                      <a:pt x="0" y="79028"/>
                    </a:lnTo>
                    <a:cubicBezTo>
                      <a:pt x="0" y="58068"/>
                      <a:pt x="8326" y="37967"/>
                      <a:pt x="23147" y="23147"/>
                    </a:cubicBezTo>
                    <a:cubicBezTo>
                      <a:pt x="37967" y="8326"/>
                      <a:pt x="58068" y="0"/>
                      <a:pt x="7902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57150"/>
                <a:ext cx="1264264" cy="8363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971955" y="0"/>
              <a:ext cx="4983055" cy="1530913"/>
              <a:chOff x="0" y="0"/>
              <a:chExt cx="968050" cy="29740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68050" cy="297408"/>
              </a:xfrm>
              <a:custGeom>
                <a:avLst/>
                <a:gdLst/>
                <a:ahLst/>
                <a:cxnLst/>
                <a:rect r="r" b="b" t="t" l="l"/>
                <a:pathLst>
                  <a:path h="297408" w="968050">
                    <a:moveTo>
                      <a:pt x="43712" y="0"/>
                    </a:moveTo>
                    <a:lnTo>
                      <a:pt x="924338" y="0"/>
                    </a:lnTo>
                    <a:cubicBezTo>
                      <a:pt x="935931" y="0"/>
                      <a:pt x="947049" y="4605"/>
                      <a:pt x="955247" y="12803"/>
                    </a:cubicBezTo>
                    <a:cubicBezTo>
                      <a:pt x="963444" y="21000"/>
                      <a:pt x="968050" y="32119"/>
                      <a:pt x="968050" y="43712"/>
                    </a:cubicBezTo>
                    <a:lnTo>
                      <a:pt x="968050" y="253696"/>
                    </a:lnTo>
                    <a:cubicBezTo>
                      <a:pt x="968050" y="265289"/>
                      <a:pt x="963444" y="276407"/>
                      <a:pt x="955247" y="284605"/>
                    </a:cubicBezTo>
                    <a:cubicBezTo>
                      <a:pt x="947049" y="292802"/>
                      <a:pt x="935931" y="297408"/>
                      <a:pt x="924338" y="297408"/>
                    </a:cubicBezTo>
                    <a:lnTo>
                      <a:pt x="43712" y="297408"/>
                    </a:lnTo>
                    <a:cubicBezTo>
                      <a:pt x="32119" y="297408"/>
                      <a:pt x="21000" y="292802"/>
                      <a:pt x="12803" y="284605"/>
                    </a:cubicBezTo>
                    <a:cubicBezTo>
                      <a:pt x="4605" y="276407"/>
                      <a:pt x="0" y="265289"/>
                      <a:pt x="0" y="253696"/>
                    </a:cubicBezTo>
                    <a:lnTo>
                      <a:pt x="0" y="43712"/>
                    </a:lnTo>
                    <a:cubicBezTo>
                      <a:pt x="0" y="32119"/>
                      <a:pt x="4605" y="21000"/>
                      <a:pt x="12803" y="12803"/>
                    </a:cubicBezTo>
                    <a:cubicBezTo>
                      <a:pt x="21000" y="4605"/>
                      <a:pt x="32119" y="0"/>
                      <a:pt x="43712" y="0"/>
                    </a:cubicBezTo>
                    <a:close/>
                  </a:path>
                </a:pathLst>
              </a:custGeom>
              <a:solidFill>
                <a:srgbClr val="FF6B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47625"/>
                <a:ext cx="968050" cy="2497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25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576300" y="362417"/>
              <a:ext cx="5598784" cy="853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25"/>
                </a:lnSpc>
              </a:pPr>
              <a:r>
                <a:rPr lang="en-US" sz="2500" spc="230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AI POWERED CHATBOT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639119" y="1789816"/>
              <a:ext cx="5648727" cy="2941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54"/>
                </a:lnSpc>
              </a:pPr>
              <a:r>
                <a:rPr lang="en-US" sz="2110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Provides instant guidance, answers recovery questions, and reminds patients about medications and exercises, acting as a 24/7 virtual assistant.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6435158" y="8486454"/>
            <a:ext cx="1648285" cy="1543691"/>
          </a:xfrm>
          <a:custGeom>
            <a:avLst/>
            <a:gdLst/>
            <a:ahLst/>
            <a:cxnLst/>
            <a:rect r="r" b="b" t="t" l="l"/>
            <a:pathLst>
              <a:path h="1543691" w="1648285">
                <a:moveTo>
                  <a:pt x="0" y="0"/>
                </a:moveTo>
                <a:lnTo>
                  <a:pt x="1648284" y="0"/>
                </a:lnTo>
                <a:lnTo>
                  <a:pt x="1648284" y="1543692"/>
                </a:lnTo>
                <a:lnTo>
                  <a:pt x="0" y="1543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353" t="-33786" r="-23937" b="-2455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3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630305" y="806694"/>
            <a:ext cx="1812550" cy="1812550"/>
          </a:xfrm>
          <a:custGeom>
            <a:avLst/>
            <a:gdLst/>
            <a:ahLst/>
            <a:cxnLst/>
            <a:rect r="r" b="b" t="t" l="l"/>
            <a:pathLst>
              <a:path h="1812550" w="1812550">
                <a:moveTo>
                  <a:pt x="0" y="0"/>
                </a:moveTo>
                <a:lnTo>
                  <a:pt x="1812550" y="0"/>
                </a:lnTo>
                <a:lnTo>
                  <a:pt x="1812550" y="1812550"/>
                </a:lnTo>
                <a:lnTo>
                  <a:pt x="0" y="1812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46937">
            <a:off x="11684757" y="-4571012"/>
            <a:ext cx="10652793" cy="10652793"/>
          </a:xfrm>
          <a:custGeom>
            <a:avLst/>
            <a:gdLst/>
            <a:ahLst/>
            <a:cxnLst/>
            <a:rect r="r" b="b" t="t" l="l"/>
            <a:pathLst>
              <a:path h="10652793" w="10652793">
                <a:moveTo>
                  <a:pt x="0" y="0"/>
                </a:moveTo>
                <a:lnTo>
                  <a:pt x="10652793" y="0"/>
                </a:lnTo>
                <a:lnTo>
                  <a:pt x="10652793" y="10652792"/>
                </a:lnTo>
                <a:lnTo>
                  <a:pt x="0" y="10652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0855" y="5422716"/>
            <a:ext cx="16568033" cy="1201700"/>
            <a:chOff x="0" y="0"/>
            <a:chExt cx="4117492" cy="2986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17492" cy="298647"/>
            </a:xfrm>
            <a:custGeom>
              <a:avLst/>
              <a:gdLst/>
              <a:ahLst/>
              <a:cxnLst/>
              <a:rect r="r" b="b" t="t" l="l"/>
              <a:pathLst>
                <a:path h="298647" w="4117492">
                  <a:moveTo>
                    <a:pt x="9346" y="0"/>
                  </a:moveTo>
                  <a:lnTo>
                    <a:pt x="4108146" y="0"/>
                  </a:lnTo>
                  <a:cubicBezTo>
                    <a:pt x="4110625" y="0"/>
                    <a:pt x="4113002" y="985"/>
                    <a:pt x="4114754" y="2737"/>
                  </a:cubicBezTo>
                  <a:cubicBezTo>
                    <a:pt x="4116507" y="4490"/>
                    <a:pt x="4117492" y="6867"/>
                    <a:pt x="4117492" y="9346"/>
                  </a:cubicBezTo>
                  <a:lnTo>
                    <a:pt x="4117492" y="289301"/>
                  </a:lnTo>
                  <a:cubicBezTo>
                    <a:pt x="4117492" y="291780"/>
                    <a:pt x="4116507" y="294157"/>
                    <a:pt x="4114754" y="295910"/>
                  </a:cubicBezTo>
                  <a:cubicBezTo>
                    <a:pt x="4113002" y="297662"/>
                    <a:pt x="4110625" y="298647"/>
                    <a:pt x="4108146" y="298647"/>
                  </a:cubicBezTo>
                  <a:lnTo>
                    <a:pt x="9346" y="298647"/>
                  </a:lnTo>
                  <a:cubicBezTo>
                    <a:pt x="6867" y="298647"/>
                    <a:pt x="4490" y="297662"/>
                    <a:pt x="2737" y="295910"/>
                  </a:cubicBezTo>
                  <a:cubicBezTo>
                    <a:pt x="985" y="294157"/>
                    <a:pt x="0" y="291780"/>
                    <a:pt x="0" y="289301"/>
                  </a:cubicBezTo>
                  <a:lnTo>
                    <a:pt x="0" y="9346"/>
                  </a:lnTo>
                  <a:cubicBezTo>
                    <a:pt x="0" y="6867"/>
                    <a:pt x="985" y="4490"/>
                    <a:pt x="2737" y="2737"/>
                  </a:cubicBezTo>
                  <a:cubicBezTo>
                    <a:pt x="4490" y="985"/>
                    <a:pt x="6867" y="0"/>
                    <a:pt x="9346" y="0"/>
                  </a:cubicBezTo>
                  <a:close/>
                </a:path>
              </a:pathLst>
            </a:custGeom>
            <a:solidFill>
              <a:srgbClr val="E9568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4117492" cy="25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70855" y="6820025"/>
            <a:ext cx="16568033" cy="1201700"/>
            <a:chOff x="0" y="0"/>
            <a:chExt cx="4117492" cy="2986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17492" cy="298647"/>
            </a:xfrm>
            <a:custGeom>
              <a:avLst/>
              <a:gdLst/>
              <a:ahLst/>
              <a:cxnLst/>
              <a:rect r="r" b="b" t="t" l="l"/>
              <a:pathLst>
                <a:path h="298647" w="4117492">
                  <a:moveTo>
                    <a:pt x="9346" y="0"/>
                  </a:moveTo>
                  <a:lnTo>
                    <a:pt x="4108146" y="0"/>
                  </a:lnTo>
                  <a:cubicBezTo>
                    <a:pt x="4110625" y="0"/>
                    <a:pt x="4113002" y="985"/>
                    <a:pt x="4114754" y="2737"/>
                  </a:cubicBezTo>
                  <a:cubicBezTo>
                    <a:pt x="4116507" y="4490"/>
                    <a:pt x="4117492" y="6867"/>
                    <a:pt x="4117492" y="9346"/>
                  </a:cubicBezTo>
                  <a:lnTo>
                    <a:pt x="4117492" y="289301"/>
                  </a:lnTo>
                  <a:cubicBezTo>
                    <a:pt x="4117492" y="291780"/>
                    <a:pt x="4116507" y="294157"/>
                    <a:pt x="4114754" y="295910"/>
                  </a:cubicBezTo>
                  <a:cubicBezTo>
                    <a:pt x="4113002" y="297662"/>
                    <a:pt x="4110625" y="298647"/>
                    <a:pt x="4108146" y="298647"/>
                  </a:cubicBezTo>
                  <a:lnTo>
                    <a:pt x="9346" y="298647"/>
                  </a:lnTo>
                  <a:cubicBezTo>
                    <a:pt x="6867" y="298647"/>
                    <a:pt x="4490" y="297662"/>
                    <a:pt x="2737" y="295910"/>
                  </a:cubicBezTo>
                  <a:cubicBezTo>
                    <a:pt x="985" y="294157"/>
                    <a:pt x="0" y="291780"/>
                    <a:pt x="0" y="289301"/>
                  </a:cubicBezTo>
                  <a:lnTo>
                    <a:pt x="0" y="9346"/>
                  </a:lnTo>
                  <a:cubicBezTo>
                    <a:pt x="0" y="6867"/>
                    <a:pt x="985" y="4490"/>
                    <a:pt x="2737" y="2737"/>
                  </a:cubicBezTo>
                  <a:cubicBezTo>
                    <a:pt x="4490" y="985"/>
                    <a:pt x="6867" y="0"/>
                    <a:pt x="9346" y="0"/>
                  </a:cubicBezTo>
                  <a:close/>
                </a:path>
              </a:pathLst>
            </a:custGeom>
            <a:solidFill>
              <a:srgbClr val="8017D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4117492" cy="25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39238" y="4679950"/>
            <a:ext cx="952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691267" y="4020991"/>
            <a:ext cx="16568033" cy="1201700"/>
            <a:chOff x="0" y="0"/>
            <a:chExt cx="22090710" cy="16022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2090710" cy="1602267"/>
              <a:chOff x="0" y="0"/>
              <a:chExt cx="4117492" cy="29864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117492" cy="298647"/>
              </a:xfrm>
              <a:custGeom>
                <a:avLst/>
                <a:gdLst/>
                <a:ahLst/>
                <a:cxnLst/>
                <a:rect r="r" b="b" t="t" l="l"/>
                <a:pathLst>
                  <a:path h="298647" w="4117492">
                    <a:moveTo>
                      <a:pt x="9346" y="0"/>
                    </a:moveTo>
                    <a:lnTo>
                      <a:pt x="4108146" y="0"/>
                    </a:lnTo>
                    <a:cubicBezTo>
                      <a:pt x="4110625" y="0"/>
                      <a:pt x="4113002" y="985"/>
                      <a:pt x="4114754" y="2737"/>
                    </a:cubicBezTo>
                    <a:cubicBezTo>
                      <a:pt x="4116507" y="4490"/>
                      <a:pt x="4117492" y="6867"/>
                      <a:pt x="4117492" y="9346"/>
                    </a:cubicBezTo>
                    <a:lnTo>
                      <a:pt x="4117492" y="289301"/>
                    </a:lnTo>
                    <a:cubicBezTo>
                      <a:pt x="4117492" y="291780"/>
                      <a:pt x="4116507" y="294157"/>
                      <a:pt x="4114754" y="295910"/>
                    </a:cubicBezTo>
                    <a:cubicBezTo>
                      <a:pt x="4113002" y="297662"/>
                      <a:pt x="4110625" y="298647"/>
                      <a:pt x="4108146" y="298647"/>
                    </a:cubicBezTo>
                    <a:lnTo>
                      <a:pt x="9346" y="298647"/>
                    </a:lnTo>
                    <a:cubicBezTo>
                      <a:pt x="6867" y="298647"/>
                      <a:pt x="4490" y="297662"/>
                      <a:pt x="2737" y="295910"/>
                    </a:cubicBezTo>
                    <a:cubicBezTo>
                      <a:pt x="985" y="294157"/>
                      <a:pt x="0" y="291780"/>
                      <a:pt x="0" y="289301"/>
                    </a:cubicBezTo>
                    <a:lnTo>
                      <a:pt x="0" y="9346"/>
                    </a:lnTo>
                    <a:cubicBezTo>
                      <a:pt x="0" y="6867"/>
                      <a:pt x="985" y="4490"/>
                      <a:pt x="2737" y="2737"/>
                    </a:cubicBezTo>
                    <a:cubicBezTo>
                      <a:pt x="4490" y="985"/>
                      <a:pt x="6867" y="0"/>
                      <a:pt x="9346" y="0"/>
                    </a:cubicBezTo>
                    <a:close/>
                  </a:path>
                </a:pathLst>
              </a:custGeom>
              <a:solidFill>
                <a:srgbClr val="FF6B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47625"/>
                <a:ext cx="4117492" cy="2510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25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31608" y="298059"/>
              <a:ext cx="7787109" cy="1126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9"/>
                </a:lnSpc>
              </a:pPr>
              <a:r>
                <a:rPr lang="en-US" sz="3256" spc="2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PREMIUM SUBSCRIPTION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060394" y="231555"/>
              <a:ext cx="16783520" cy="11934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88"/>
                </a:lnSpc>
              </a:pPr>
              <a:r>
                <a:rPr lang="en-US" sz="2634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Get prioritized consultations with a dedicated medical staff, customized nutrition/physio plans, and online video consultations with experts. 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89973" y="5642625"/>
            <a:ext cx="5840331" cy="82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9"/>
              </a:lnSpc>
            </a:pPr>
            <a:r>
              <a:rPr lang="en-US" sz="3256" spc="2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PARTNERSHIPS WITH HOSPITALS &amp; CLINICS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50713" y="5533093"/>
            <a:ext cx="10860440" cy="1838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88"/>
              </a:lnSpc>
            </a:pPr>
            <a:r>
              <a:rPr lang="en-US" sz="2634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Hospitals pay a subscription fee for using the platform for patient monitoring.</a:t>
            </a:r>
          </a:p>
          <a:p>
            <a:pPr algn="r">
              <a:lnSpc>
                <a:spcPts val="3688"/>
              </a:lnSpc>
            </a:pPr>
          </a:p>
          <a:p>
            <a:pPr algn="r">
              <a:lnSpc>
                <a:spcPts val="3688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89973" y="6990231"/>
            <a:ext cx="5840331" cy="82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9"/>
              </a:lnSpc>
            </a:pPr>
            <a:r>
              <a:rPr lang="en-US" sz="3256" spc="2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INSURANCE COLLABORATIONS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50713" y="6872066"/>
            <a:ext cx="10860440" cy="1838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88"/>
              </a:lnSpc>
            </a:pPr>
            <a:r>
              <a:rPr lang="en-US" sz="2634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Partner with health insurance providers to offer the app as part of post-surgery recovery coverage.</a:t>
            </a:r>
          </a:p>
          <a:p>
            <a:pPr algn="r">
              <a:lnSpc>
                <a:spcPts val="3688"/>
              </a:lnSpc>
            </a:pPr>
          </a:p>
          <a:p>
            <a:pPr algn="r">
              <a:lnSpc>
                <a:spcPts val="3688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670855" y="8221750"/>
            <a:ext cx="16568033" cy="1201700"/>
            <a:chOff x="0" y="0"/>
            <a:chExt cx="4117492" cy="2986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117492" cy="298647"/>
            </a:xfrm>
            <a:custGeom>
              <a:avLst/>
              <a:gdLst/>
              <a:ahLst/>
              <a:cxnLst/>
              <a:rect r="r" b="b" t="t" l="l"/>
              <a:pathLst>
                <a:path h="298647" w="4117492">
                  <a:moveTo>
                    <a:pt x="9346" y="0"/>
                  </a:moveTo>
                  <a:lnTo>
                    <a:pt x="4108146" y="0"/>
                  </a:lnTo>
                  <a:cubicBezTo>
                    <a:pt x="4110625" y="0"/>
                    <a:pt x="4113002" y="985"/>
                    <a:pt x="4114754" y="2737"/>
                  </a:cubicBezTo>
                  <a:cubicBezTo>
                    <a:pt x="4116507" y="4490"/>
                    <a:pt x="4117492" y="6867"/>
                    <a:pt x="4117492" y="9346"/>
                  </a:cubicBezTo>
                  <a:lnTo>
                    <a:pt x="4117492" y="289301"/>
                  </a:lnTo>
                  <a:cubicBezTo>
                    <a:pt x="4117492" y="291780"/>
                    <a:pt x="4116507" y="294157"/>
                    <a:pt x="4114754" y="295910"/>
                  </a:cubicBezTo>
                  <a:cubicBezTo>
                    <a:pt x="4113002" y="297662"/>
                    <a:pt x="4110625" y="298647"/>
                    <a:pt x="4108146" y="298647"/>
                  </a:cubicBezTo>
                  <a:lnTo>
                    <a:pt x="9346" y="298647"/>
                  </a:lnTo>
                  <a:cubicBezTo>
                    <a:pt x="6867" y="298647"/>
                    <a:pt x="4490" y="297662"/>
                    <a:pt x="2737" y="295910"/>
                  </a:cubicBezTo>
                  <a:cubicBezTo>
                    <a:pt x="985" y="294157"/>
                    <a:pt x="0" y="291780"/>
                    <a:pt x="0" y="289301"/>
                  </a:cubicBezTo>
                  <a:lnTo>
                    <a:pt x="0" y="9346"/>
                  </a:lnTo>
                  <a:cubicBezTo>
                    <a:pt x="0" y="6867"/>
                    <a:pt x="985" y="4490"/>
                    <a:pt x="2737" y="2737"/>
                  </a:cubicBezTo>
                  <a:cubicBezTo>
                    <a:pt x="4490" y="985"/>
                    <a:pt x="6867" y="0"/>
                    <a:pt x="9346" y="0"/>
                  </a:cubicBezTo>
                  <a:close/>
                </a:path>
              </a:pathLst>
            </a:custGeom>
            <a:solidFill>
              <a:srgbClr val="FF6B7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47625"/>
              <a:ext cx="4117492" cy="25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70855" y="881772"/>
            <a:ext cx="8748752" cy="150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22"/>
              </a:lnSpc>
            </a:pPr>
            <a:r>
              <a:rPr lang="en-US" sz="8801">
                <a:solidFill>
                  <a:srgbClr val="2EE2FF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72966" y="1672798"/>
            <a:ext cx="6114678" cy="150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322"/>
              </a:lnSpc>
            </a:pPr>
            <a:r>
              <a:rPr lang="en-US" sz="8801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9973" y="8536075"/>
            <a:ext cx="5840331" cy="42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9"/>
              </a:lnSpc>
            </a:pPr>
            <a:r>
              <a:rPr lang="en-US" sz="3256" spc="2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ADVERTISEMENTS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66151" y="8385891"/>
            <a:ext cx="12587640" cy="9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88"/>
              </a:lnSpc>
            </a:pPr>
            <a:r>
              <a:rPr lang="en-US" sz="2634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In-App Ads: Health-related products, supplements, physiotherapy services, wearable devices.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3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3933" y="1885123"/>
            <a:ext cx="12718575" cy="1441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2"/>
              </a:lnSpc>
            </a:pPr>
            <a:r>
              <a:rPr lang="en-US" sz="84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Stack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741655" y="4617076"/>
            <a:ext cx="5064543" cy="3121308"/>
            <a:chOff x="0" y="0"/>
            <a:chExt cx="1264264" cy="7791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264" cy="779174"/>
            </a:xfrm>
            <a:custGeom>
              <a:avLst/>
              <a:gdLst/>
              <a:ahLst/>
              <a:cxnLst/>
              <a:rect r="r" b="b" t="t" l="l"/>
              <a:pathLst>
                <a:path h="779174" w="1264264">
                  <a:moveTo>
                    <a:pt x="74904" y="0"/>
                  </a:moveTo>
                  <a:lnTo>
                    <a:pt x="1189360" y="0"/>
                  </a:lnTo>
                  <a:cubicBezTo>
                    <a:pt x="1209226" y="0"/>
                    <a:pt x="1228278" y="7892"/>
                    <a:pt x="1242325" y="21939"/>
                  </a:cubicBezTo>
                  <a:cubicBezTo>
                    <a:pt x="1256373" y="35986"/>
                    <a:pt x="1264264" y="55038"/>
                    <a:pt x="1264264" y="74904"/>
                  </a:cubicBezTo>
                  <a:lnTo>
                    <a:pt x="1264264" y="704270"/>
                  </a:lnTo>
                  <a:cubicBezTo>
                    <a:pt x="1264264" y="724136"/>
                    <a:pt x="1256373" y="743188"/>
                    <a:pt x="1242325" y="757235"/>
                  </a:cubicBezTo>
                  <a:cubicBezTo>
                    <a:pt x="1228278" y="771282"/>
                    <a:pt x="1209226" y="779174"/>
                    <a:pt x="1189360" y="779174"/>
                  </a:cubicBezTo>
                  <a:lnTo>
                    <a:pt x="74904" y="779174"/>
                  </a:lnTo>
                  <a:cubicBezTo>
                    <a:pt x="55038" y="779174"/>
                    <a:pt x="35986" y="771282"/>
                    <a:pt x="21939" y="757235"/>
                  </a:cubicBezTo>
                  <a:cubicBezTo>
                    <a:pt x="7892" y="743188"/>
                    <a:pt x="0" y="724136"/>
                    <a:pt x="0" y="704270"/>
                  </a:cubicBezTo>
                  <a:lnTo>
                    <a:pt x="0" y="74904"/>
                  </a:lnTo>
                  <a:cubicBezTo>
                    <a:pt x="0" y="55038"/>
                    <a:pt x="7892" y="35986"/>
                    <a:pt x="21939" y="21939"/>
                  </a:cubicBezTo>
                  <a:cubicBezTo>
                    <a:pt x="35986" y="7892"/>
                    <a:pt x="55038" y="0"/>
                    <a:pt x="74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64264" cy="836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440270" y="4694208"/>
            <a:ext cx="5064543" cy="3121308"/>
            <a:chOff x="0" y="0"/>
            <a:chExt cx="1264264" cy="7791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4264" cy="779174"/>
            </a:xfrm>
            <a:custGeom>
              <a:avLst/>
              <a:gdLst/>
              <a:ahLst/>
              <a:cxnLst/>
              <a:rect r="r" b="b" t="t" l="l"/>
              <a:pathLst>
                <a:path h="779174" w="1264264">
                  <a:moveTo>
                    <a:pt x="74904" y="0"/>
                  </a:moveTo>
                  <a:lnTo>
                    <a:pt x="1189360" y="0"/>
                  </a:lnTo>
                  <a:cubicBezTo>
                    <a:pt x="1209226" y="0"/>
                    <a:pt x="1228278" y="7892"/>
                    <a:pt x="1242325" y="21939"/>
                  </a:cubicBezTo>
                  <a:cubicBezTo>
                    <a:pt x="1256373" y="35986"/>
                    <a:pt x="1264264" y="55038"/>
                    <a:pt x="1264264" y="74904"/>
                  </a:cubicBezTo>
                  <a:lnTo>
                    <a:pt x="1264264" y="704270"/>
                  </a:lnTo>
                  <a:cubicBezTo>
                    <a:pt x="1264264" y="724136"/>
                    <a:pt x="1256373" y="743188"/>
                    <a:pt x="1242325" y="757235"/>
                  </a:cubicBezTo>
                  <a:cubicBezTo>
                    <a:pt x="1228278" y="771282"/>
                    <a:pt x="1209226" y="779174"/>
                    <a:pt x="1189360" y="779174"/>
                  </a:cubicBezTo>
                  <a:lnTo>
                    <a:pt x="74904" y="779174"/>
                  </a:lnTo>
                  <a:cubicBezTo>
                    <a:pt x="55038" y="779174"/>
                    <a:pt x="35986" y="771282"/>
                    <a:pt x="21939" y="757235"/>
                  </a:cubicBezTo>
                  <a:cubicBezTo>
                    <a:pt x="7892" y="743188"/>
                    <a:pt x="0" y="724136"/>
                    <a:pt x="0" y="704270"/>
                  </a:cubicBezTo>
                  <a:lnTo>
                    <a:pt x="0" y="74904"/>
                  </a:lnTo>
                  <a:cubicBezTo>
                    <a:pt x="0" y="55038"/>
                    <a:pt x="7892" y="35986"/>
                    <a:pt x="21939" y="21939"/>
                  </a:cubicBezTo>
                  <a:cubicBezTo>
                    <a:pt x="35986" y="7892"/>
                    <a:pt x="55038" y="0"/>
                    <a:pt x="74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64264" cy="836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038053" y="4231950"/>
            <a:ext cx="3815357" cy="911550"/>
            <a:chOff x="0" y="0"/>
            <a:chExt cx="988271" cy="2361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88271" cy="236114"/>
            </a:xfrm>
            <a:custGeom>
              <a:avLst/>
              <a:gdLst/>
              <a:ahLst/>
              <a:cxnLst/>
              <a:rect r="r" b="b" t="t" l="l"/>
              <a:pathLst>
                <a:path h="236114" w="988271">
                  <a:moveTo>
                    <a:pt x="40583" y="0"/>
                  </a:moveTo>
                  <a:lnTo>
                    <a:pt x="947688" y="0"/>
                  </a:lnTo>
                  <a:cubicBezTo>
                    <a:pt x="958451" y="0"/>
                    <a:pt x="968773" y="4276"/>
                    <a:pt x="976384" y="11886"/>
                  </a:cubicBezTo>
                  <a:cubicBezTo>
                    <a:pt x="983995" y="19497"/>
                    <a:pt x="988271" y="29820"/>
                    <a:pt x="988271" y="40583"/>
                  </a:cubicBezTo>
                  <a:lnTo>
                    <a:pt x="988271" y="195531"/>
                  </a:lnTo>
                  <a:cubicBezTo>
                    <a:pt x="988271" y="206294"/>
                    <a:pt x="983995" y="216617"/>
                    <a:pt x="976384" y="224227"/>
                  </a:cubicBezTo>
                  <a:cubicBezTo>
                    <a:pt x="968773" y="231838"/>
                    <a:pt x="958451" y="236114"/>
                    <a:pt x="947688" y="236114"/>
                  </a:cubicBezTo>
                  <a:lnTo>
                    <a:pt x="40583" y="236114"/>
                  </a:lnTo>
                  <a:cubicBezTo>
                    <a:pt x="29820" y="236114"/>
                    <a:pt x="19497" y="231838"/>
                    <a:pt x="11886" y="224227"/>
                  </a:cubicBezTo>
                  <a:cubicBezTo>
                    <a:pt x="4276" y="216617"/>
                    <a:pt x="0" y="206294"/>
                    <a:pt x="0" y="195531"/>
                  </a:cubicBezTo>
                  <a:lnTo>
                    <a:pt x="0" y="40583"/>
                  </a:lnTo>
                  <a:cubicBezTo>
                    <a:pt x="0" y="29820"/>
                    <a:pt x="4276" y="19497"/>
                    <a:pt x="11886" y="11886"/>
                  </a:cubicBezTo>
                  <a:cubicBezTo>
                    <a:pt x="19497" y="4276"/>
                    <a:pt x="29820" y="0"/>
                    <a:pt x="40583" y="0"/>
                  </a:cubicBezTo>
                  <a:close/>
                </a:path>
              </a:pathLst>
            </a:custGeom>
            <a:solidFill>
              <a:srgbClr val="801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988271" cy="188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05025" y="4231950"/>
            <a:ext cx="3941763" cy="770254"/>
            <a:chOff x="0" y="0"/>
            <a:chExt cx="1021013" cy="1995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1013" cy="199514"/>
            </a:xfrm>
            <a:custGeom>
              <a:avLst/>
              <a:gdLst/>
              <a:ahLst/>
              <a:cxnLst/>
              <a:rect r="r" b="b" t="t" l="l"/>
              <a:pathLst>
                <a:path h="199514" w="1021013">
                  <a:moveTo>
                    <a:pt x="39282" y="0"/>
                  </a:moveTo>
                  <a:lnTo>
                    <a:pt x="981731" y="0"/>
                  </a:lnTo>
                  <a:cubicBezTo>
                    <a:pt x="1003426" y="0"/>
                    <a:pt x="1021013" y="17587"/>
                    <a:pt x="1021013" y="39282"/>
                  </a:cubicBezTo>
                  <a:lnTo>
                    <a:pt x="1021013" y="160233"/>
                  </a:lnTo>
                  <a:cubicBezTo>
                    <a:pt x="1021013" y="181928"/>
                    <a:pt x="1003426" y="199514"/>
                    <a:pt x="981731" y="199514"/>
                  </a:cubicBezTo>
                  <a:lnTo>
                    <a:pt x="39282" y="199514"/>
                  </a:lnTo>
                  <a:cubicBezTo>
                    <a:pt x="17587" y="199514"/>
                    <a:pt x="0" y="181928"/>
                    <a:pt x="0" y="160233"/>
                  </a:cubicBezTo>
                  <a:lnTo>
                    <a:pt x="0" y="39282"/>
                  </a:lnTo>
                  <a:cubicBezTo>
                    <a:pt x="0" y="17587"/>
                    <a:pt x="17587" y="0"/>
                    <a:pt x="39282" y="0"/>
                  </a:cubicBezTo>
                  <a:close/>
                </a:path>
              </a:pathLst>
            </a:custGeom>
            <a:solidFill>
              <a:srgbClr val="E9568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47625"/>
              <a:ext cx="1021013" cy="151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176614" y="4367319"/>
            <a:ext cx="4199088" cy="32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5"/>
              </a:lnSpc>
            </a:pPr>
            <a:r>
              <a:rPr lang="en-US" sz="2500" spc="2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BACKEND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14566" y="5625517"/>
            <a:ext cx="4318721" cy="121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6"/>
              </a:lnSpc>
            </a:pPr>
            <a:r>
              <a:rPr lang="en-US" sz="231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Python Flask, OpenCV + numpy (Python), Google Gemini API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72998" y="6000750"/>
            <a:ext cx="4172534" cy="39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33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MongoDB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802531">
            <a:off x="-3664795" y="6156738"/>
            <a:ext cx="7961605" cy="8757766"/>
          </a:xfrm>
          <a:custGeom>
            <a:avLst/>
            <a:gdLst/>
            <a:ahLst/>
            <a:cxnLst/>
            <a:rect r="r" b="b" t="t" l="l"/>
            <a:pathLst>
              <a:path h="8757766" w="7961605">
                <a:moveTo>
                  <a:pt x="0" y="0"/>
                </a:moveTo>
                <a:lnTo>
                  <a:pt x="7961605" y="0"/>
                </a:lnTo>
                <a:lnTo>
                  <a:pt x="7961605" y="8757766"/>
                </a:lnTo>
                <a:lnTo>
                  <a:pt x="0" y="8757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4007921">
            <a:off x="15485278" y="-3682015"/>
            <a:ext cx="7961605" cy="8757766"/>
          </a:xfrm>
          <a:custGeom>
            <a:avLst/>
            <a:gdLst/>
            <a:ahLst/>
            <a:cxnLst/>
            <a:rect r="r" b="b" t="t" l="l"/>
            <a:pathLst>
              <a:path h="8757766" w="7961605">
                <a:moveTo>
                  <a:pt x="0" y="0"/>
                </a:moveTo>
                <a:lnTo>
                  <a:pt x="7961605" y="0"/>
                </a:lnTo>
                <a:lnTo>
                  <a:pt x="7961605" y="8757766"/>
                </a:lnTo>
                <a:lnTo>
                  <a:pt x="0" y="8757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802531">
            <a:off x="3234385" y="8227179"/>
            <a:ext cx="949110" cy="1044021"/>
          </a:xfrm>
          <a:custGeom>
            <a:avLst/>
            <a:gdLst/>
            <a:ahLst/>
            <a:cxnLst/>
            <a:rect r="r" b="b" t="t" l="l"/>
            <a:pathLst>
              <a:path h="1044021" w="949110">
                <a:moveTo>
                  <a:pt x="0" y="0"/>
                </a:moveTo>
                <a:lnTo>
                  <a:pt x="949110" y="0"/>
                </a:lnTo>
                <a:lnTo>
                  <a:pt x="949110" y="1044021"/>
                </a:lnTo>
                <a:lnTo>
                  <a:pt x="0" y="1044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4007921">
            <a:off x="15290233" y="418374"/>
            <a:ext cx="1109684" cy="1220652"/>
          </a:xfrm>
          <a:custGeom>
            <a:avLst/>
            <a:gdLst/>
            <a:ahLst/>
            <a:cxnLst/>
            <a:rect r="r" b="b" t="t" l="l"/>
            <a:pathLst>
              <a:path h="1220652" w="1109684">
                <a:moveTo>
                  <a:pt x="0" y="0"/>
                </a:moveTo>
                <a:lnTo>
                  <a:pt x="1109684" y="0"/>
                </a:lnTo>
                <a:lnTo>
                  <a:pt x="1109684" y="1220652"/>
                </a:lnTo>
                <a:lnTo>
                  <a:pt x="0" y="1220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802531">
            <a:off x="2236941" y="8399352"/>
            <a:ext cx="1779116" cy="1957028"/>
          </a:xfrm>
          <a:custGeom>
            <a:avLst/>
            <a:gdLst/>
            <a:ahLst/>
            <a:cxnLst/>
            <a:rect r="r" b="b" t="t" l="l"/>
            <a:pathLst>
              <a:path h="1957028" w="1779116">
                <a:moveTo>
                  <a:pt x="0" y="0"/>
                </a:moveTo>
                <a:lnTo>
                  <a:pt x="1779117" y="0"/>
                </a:lnTo>
                <a:lnTo>
                  <a:pt x="1779117" y="1957028"/>
                </a:lnTo>
                <a:lnTo>
                  <a:pt x="0" y="195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872998" y="4367319"/>
            <a:ext cx="4199088" cy="32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5"/>
              </a:lnSpc>
            </a:pPr>
            <a:r>
              <a:rPr lang="en-US" sz="2500" spc="2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DATA STORE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48462" y="4617076"/>
            <a:ext cx="5064543" cy="3121308"/>
            <a:chOff x="0" y="0"/>
            <a:chExt cx="1264264" cy="77917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64264" cy="779174"/>
            </a:xfrm>
            <a:custGeom>
              <a:avLst/>
              <a:gdLst/>
              <a:ahLst/>
              <a:cxnLst/>
              <a:rect r="r" b="b" t="t" l="l"/>
              <a:pathLst>
                <a:path h="779174" w="1264264">
                  <a:moveTo>
                    <a:pt x="74904" y="0"/>
                  </a:moveTo>
                  <a:lnTo>
                    <a:pt x="1189360" y="0"/>
                  </a:lnTo>
                  <a:cubicBezTo>
                    <a:pt x="1209226" y="0"/>
                    <a:pt x="1228278" y="7892"/>
                    <a:pt x="1242325" y="21939"/>
                  </a:cubicBezTo>
                  <a:cubicBezTo>
                    <a:pt x="1256373" y="35986"/>
                    <a:pt x="1264264" y="55038"/>
                    <a:pt x="1264264" y="74904"/>
                  </a:cubicBezTo>
                  <a:lnTo>
                    <a:pt x="1264264" y="704270"/>
                  </a:lnTo>
                  <a:cubicBezTo>
                    <a:pt x="1264264" y="724136"/>
                    <a:pt x="1256373" y="743188"/>
                    <a:pt x="1242325" y="757235"/>
                  </a:cubicBezTo>
                  <a:cubicBezTo>
                    <a:pt x="1228278" y="771282"/>
                    <a:pt x="1209226" y="779174"/>
                    <a:pt x="1189360" y="779174"/>
                  </a:cubicBezTo>
                  <a:lnTo>
                    <a:pt x="74904" y="779174"/>
                  </a:lnTo>
                  <a:cubicBezTo>
                    <a:pt x="55038" y="779174"/>
                    <a:pt x="35986" y="771282"/>
                    <a:pt x="21939" y="757235"/>
                  </a:cubicBezTo>
                  <a:cubicBezTo>
                    <a:pt x="7892" y="743188"/>
                    <a:pt x="0" y="724136"/>
                    <a:pt x="0" y="704270"/>
                  </a:cubicBezTo>
                  <a:lnTo>
                    <a:pt x="0" y="74904"/>
                  </a:lnTo>
                  <a:cubicBezTo>
                    <a:pt x="0" y="55038"/>
                    <a:pt x="7892" y="35986"/>
                    <a:pt x="21939" y="21939"/>
                  </a:cubicBezTo>
                  <a:cubicBezTo>
                    <a:pt x="35986" y="7892"/>
                    <a:pt x="55038" y="0"/>
                    <a:pt x="74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264264" cy="836324"/>
            </a:xfrm>
            <a:prstGeom prst="rect">
              <a:avLst/>
            </a:prstGeom>
          </p:spPr>
          <p:txBody>
            <a:bodyPr anchor="ctr" rtlCol="false" tIns="53597" lIns="53597" bIns="53597" rIns="53597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77428" y="4231950"/>
            <a:ext cx="3737291" cy="770254"/>
            <a:chOff x="0" y="0"/>
            <a:chExt cx="968050" cy="19951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68050" cy="199514"/>
            </a:xfrm>
            <a:custGeom>
              <a:avLst/>
              <a:gdLst/>
              <a:ahLst/>
              <a:cxnLst/>
              <a:rect r="r" b="b" t="t" l="l"/>
              <a:pathLst>
                <a:path h="199514" w="968050">
                  <a:moveTo>
                    <a:pt x="41431" y="0"/>
                  </a:moveTo>
                  <a:lnTo>
                    <a:pt x="926619" y="0"/>
                  </a:lnTo>
                  <a:cubicBezTo>
                    <a:pt x="949500" y="0"/>
                    <a:pt x="968050" y="18549"/>
                    <a:pt x="968050" y="41431"/>
                  </a:cubicBezTo>
                  <a:lnTo>
                    <a:pt x="968050" y="158084"/>
                  </a:lnTo>
                  <a:cubicBezTo>
                    <a:pt x="968050" y="169072"/>
                    <a:pt x="963684" y="179610"/>
                    <a:pt x="955915" y="187380"/>
                  </a:cubicBezTo>
                  <a:cubicBezTo>
                    <a:pt x="948145" y="195149"/>
                    <a:pt x="937607" y="199514"/>
                    <a:pt x="926619" y="199514"/>
                  </a:cubicBezTo>
                  <a:lnTo>
                    <a:pt x="41431" y="199514"/>
                  </a:lnTo>
                  <a:cubicBezTo>
                    <a:pt x="18549" y="199514"/>
                    <a:pt x="0" y="180965"/>
                    <a:pt x="0" y="158084"/>
                  </a:cubicBezTo>
                  <a:lnTo>
                    <a:pt x="0" y="41431"/>
                  </a:lnTo>
                  <a:cubicBezTo>
                    <a:pt x="0" y="18549"/>
                    <a:pt x="18549" y="0"/>
                    <a:pt x="41431" y="0"/>
                  </a:cubicBezTo>
                  <a:close/>
                </a:path>
              </a:pathLst>
            </a:custGeom>
            <a:solidFill>
              <a:srgbClr val="FF6B7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47625"/>
              <a:ext cx="968050" cy="151889"/>
            </a:xfrm>
            <a:prstGeom prst="rect">
              <a:avLst/>
            </a:prstGeom>
          </p:spPr>
          <p:txBody>
            <a:bodyPr anchor="ctr" rtlCol="false" tIns="53597" lIns="53597" bIns="53597" rIns="53597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480686" y="4515669"/>
            <a:ext cx="4199088" cy="32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5"/>
              </a:lnSpc>
            </a:pPr>
            <a:r>
              <a:rPr lang="en-US" sz="2500" spc="2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FRONTEND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43229" y="5749869"/>
            <a:ext cx="4236546" cy="8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React, HTML, CSS, JavaScript, React.js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6435158" y="8486454"/>
            <a:ext cx="1648285" cy="1543691"/>
          </a:xfrm>
          <a:custGeom>
            <a:avLst/>
            <a:gdLst/>
            <a:ahLst/>
            <a:cxnLst/>
            <a:rect r="r" b="b" t="t" l="l"/>
            <a:pathLst>
              <a:path h="1543691" w="1648285">
                <a:moveTo>
                  <a:pt x="0" y="0"/>
                </a:moveTo>
                <a:lnTo>
                  <a:pt x="1648284" y="0"/>
                </a:lnTo>
                <a:lnTo>
                  <a:pt x="1648284" y="1543692"/>
                </a:lnTo>
                <a:lnTo>
                  <a:pt x="0" y="1543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353" t="-33786" r="-23937" b="-24552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3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5624" y="3621951"/>
            <a:ext cx="8748752" cy="150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22"/>
              </a:lnSpc>
            </a:pPr>
            <a:r>
              <a:rPr lang="en-US" sz="8801">
                <a:solidFill>
                  <a:srgbClr val="2EE2FF"/>
                </a:solidFill>
                <a:latin typeface="Montserrat"/>
                <a:ea typeface="Montserrat"/>
                <a:cs typeface="Montserrat"/>
                <a:sym typeface="Montserrat"/>
              </a:rPr>
              <a:t>COGNITIVE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76800" y="4286749"/>
            <a:ext cx="6114678" cy="149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22"/>
              </a:lnSpc>
            </a:pPr>
            <a:r>
              <a:rPr lang="en-US" sz="8801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187502" y="4053187"/>
            <a:ext cx="7537954" cy="9596933"/>
          </a:xfrm>
          <a:custGeom>
            <a:avLst/>
            <a:gdLst/>
            <a:ahLst/>
            <a:cxnLst/>
            <a:rect r="r" b="b" t="t" l="l"/>
            <a:pathLst>
              <a:path h="9596933" w="7537954">
                <a:moveTo>
                  <a:pt x="0" y="0"/>
                </a:moveTo>
                <a:lnTo>
                  <a:pt x="7537954" y="0"/>
                </a:lnTo>
                <a:lnTo>
                  <a:pt x="7537954" y="9596932"/>
                </a:lnTo>
                <a:lnTo>
                  <a:pt x="0" y="9596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031561">
            <a:off x="-387387" y="-5851456"/>
            <a:ext cx="7537954" cy="9596933"/>
          </a:xfrm>
          <a:custGeom>
            <a:avLst/>
            <a:gdLst/>
            <a:ahLst/>
            <a:cxnLst/>
            <a:rect r="r" b="b" t="t" l="l"/>
            <a:pathLst>
              <a:path h="9596933" w="7537954">
                <a:moveTo>
                  <a:pt x="0" y="0"/>
                </a:moveTo>
                <a:lnTo>
                  <a:pt x="7537955" y="0"/>
                </a:lnTo>
                <a:lnTo>
                  <a:pt x="7537955" y="9596932"/>
                </a:lnTo>
                <a:lnTo>
                  <a:pt x="0" y="9596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77662" y="2691075"/>
            <a:ext cx="5219680" cy="1092801"/>
            <a:chOff x="0" y="0"/>
            <a:chExt cx="1426463" cy="2986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26463" cy="298647"/>
            </a:xfrm>
            <a:custGeom>
              <a:avLst/>
              <a:gdLst/>
              <a:ahLst/>
              <a:cxnLst/>
              <a:rect r="r" b="b" t="t" l="l"/>
              <a:pathLst>
                <a:path h="298647" w="1426463">
                  <a:moveTo>
                    <a:pt x="29664" y="0"/>
                  </a:moveTo>
                  <a:lnTo>
                    <a:pt x="1396799" y="0"/>
                  </a:lnTo>
                  <a:cubicBezTo>
                    <a:pt x="1404667" y="0"/>
                    <a:pt x="1412212" y="3125"/>
                    <a:pt x="1417775" y="8688"/>
                  </a:cubicBezTo>
                  <a:cubicBezTo>
                    <a:pt x="1423338" y="14252"/>
                    <a:pt x="1426463" y="21797"/>
                    <a:pt x="1426463" y="29664"/>
                  </a:cubicBezTo>
                  <a:lnTo>
                    <a:pt x="1426463" y="268983"/>
                  </a:lnTo>
                  <a:cubicBezTo>
                    <a:pt x="1426463" y="285366"/>
                    <a:pt x="1413182" y="298647"/>
                    <a:pt x="1396799" y="298647"/>
                  </a:cubicBezTo>
                  <a:lnTo>
                    <a:pt x="29664" y="298647"/>
                  </a:lnTo>
                  <a:cubicBezTo>
                    <a:pt x="21797" y="298647"/>
                    <a:pt x="14252" y="295522"/>
                    <a:pt x="8688" y="289958"/>
                  </a:cubicBezTo>
                  <a:cubicBezTo>
                    <a:pt x="3125" y="284395"/>
                    <a:pt x="0" y="276850"/>
                    <a:pt x="0" y="268983"/>
                  </a:cubicBezTo>
                  <a:lnTo>
                    <a:pt x="0" y="29664"/>
                  </a:lnTo>
                  <a:cubicBezTo>
                    <a:pt x="0" y="13281"/>
                    <a:pt x="13281" y="0"/>
                    <a:pt x="29664" y="0"/>
                  </a:cubicBezTo>
                  <a:close/>
                </a:path>
              </a:pathLst>
            </a:custGeom>
            <a:solidFill>
              <a:srgbClr val="FF6B7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47625"/>
              <a:ext cx="1426463" cy="25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577662" y="3961758"/>
            <a:ext cx="5219680" cy="1092801"/>
            <a:chOff x="0" y="0"/>
            <a:chExt cx="1426463" cy="2986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26463" cy="298647"/>
            </a:xfrm>
            <a:custGeom>
              <a:avLst/>
              <a:gdLst/>
              <a:ahLst/>
              <a:cxnLst/>
              <a:rect r="r" b="b" t="t" l="l"/>
              <a:pathLst>
                <a:path h="298647" w="1426463">
                  <a:moveTo>
                    <a:pt x="29664" y="0"/>
                  </a:moveTo>
                  <a:lnTo>
                    <a:pt x="1396799" y="0"/>
                  </a:lnTo>
                  <a:cubicBezTo>
                    <a:pt x="1404667" y="0"/>
                    <a:pt x="1412212" y="3125"/>
                    <a:pt x="1417775" y="8688"/>
                  </a:cubicBezTo>
                  <a:cubicBezTo>
                    <a:pt x="1423338" y="14252"/>
                    <a:pt x="1426463" y="21797"/>
                    <a:pt x="1426463" y="29664"/>
                  </a:cubicBezTo>
                  <a:lnTo>
                    <a:pt x="1426463" y="268983"/>
                  </a:lnTo>
                  <a:cubicBezTo>
                    <a:pt x="1426463" y="285366"/>
                    <a:pt x="1413182" y="298647"/>
                    <a:pt x="1396799" y="298647"/>
                  </a:cubicBezTo>
                  <a:lnTo>
                    <a:pt x="29664" y="298647"/>
                  </a:lnTo>
                  <a:cubicBezTo>
                    <a:pt x="21797" y="298647"/>
                    <a:pt x="14252" y="295522"/>
                    <a:pt x="8688" y="289958"/>
                  </a:cubicBezTo>
                  <a:cubicBezTo>
                    <a:pt x="3125" y="284395"/>
                    <a:pt x="0" y="276850"/>
                    <a:pt x="0" y="268983"/>
                  </a:cubicBezTo>
                  <a:lnTo>
                    <a:pt x="0" y="29664"/>
                  </a:lnTo>
                  <a:cubicBezTo>
                    <a:pt x="0" y="13281"/>
                    <a:pt x="13281" y="0"/>
                    <a:pt x="29664" y="0"/>
                  </a:cubicBezTo>
                  <a:close/>
                </a:path>
              </a:pathLst>
            </a:custGeom>
            <a:solidFill>
              <a:srgbClr val="E9568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1426463" cy="25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577662" y="5232441"/>
            <a:ext cx="5219680" cy="1092801"/>
            <a:chOff x="0" y="0"/>
            <a:chExt cx="1426463" cy="2986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26463" cy="298647"/>
            </a:xfrm>
            <a:custGeom>
              <a:avLst/>
              <a:gdLst/>
              <a:ahLst/>
              <a:cxnLst/>
              <a:rect r="r" b="b" t="t" l="l"/>
              <a:pathLst>
                <a:path h="298647" w="1426463">
                  <a:moveTo>
                    <a:pt x="29664" y="0"/>
                  </a:moveTo>
                  <a:lnTo>
                    <a:pt x="1396799" y="0"/>
                  </a:lnTo>
                  <a:cubicBezTo>
                    <a:pt x="1404667" y="0"/>
                    <a:pt x="1412212" y="3125"/>
                    <a:pt x="1417775" y="8688"/>
                  </a:cubicBezTo>
                  <a:cubicBezTo>
                    <a:pt x="1423338" y="14252"/>
                    <a:pt x="1426463" y="21797"/>
                    <a:pt x="1426463" y="29664"/>
                  </a:cubicBezTo>
                  <a:lnTo>
                    <a:pt x="1426463" y="268983"/>
                  </a:lnTo>
                  <a:cubicBezTo>
                    <a:pt x="1426463" y="285366"/>
                    <a:pt x="1413182" y="298647"/>
                    <a:pt x="1396799" y="298647"/>
                  </a:cubicBezTo>
                  <a:lnTo>
                    <a:pt x="29664" y="298647"/>
                  </a:lnTo>
                  <a:cubicBezTo>
                    <a:pt x="21797" y="298647"/>
                    <a:pt x="14252" y="295522"/>
                    <a:pt x="8688" y="289958"/>
                  </a:cubicBezTo>
                  <a:cubicBezTo>
                    <a:pt x="3125" y="284395"/>
                    <a:pt x="0" y="276850"/>
                    <a:pt x="0" y="268983"/>
                  </a:cubicBezTo>
                  <a:lnTo>
                    <a:pt x="0" y="29664"/>
                  </a:lnTo>
                  <a:cubicBezTo>
                    <a:pt x="0" y="13281"/>
                    <a:pt x="13281" y="0"/>
                    <a:pt x="29664" y="0"/>
                  </a:cubicBezTo>
                  <a:close/>
                </a:path>
              </a:pathLst>
            </a:custGeom>
            <a:solidFill>
              <a:srgbClr val="8017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47625"/>
              <a:ext cx="1426463" cy="25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77662" y="6503124"/>
            <a:ext cx="5219680" cy="1092801"/>
            <a:chOff x="0" y="0"/>
            <a:chExt cx="1426463" cy="2986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26463" cy="298647"/>
            </a:xfrm>
            <a:custGeom>
              <a:avLst/>
              <a:gdLst/>
              <a:ahLst/>
              <a:cxnLst/>
              <a:rect r="r" b="b" t="t" l="l"/>
              <a:pathLst>
                <a:path h="298647" w="1426463">
                  <a:moveTo>
                    <a:pt x="29664" y="0"/>
                  </a:moveTo>
                  <a:lnTo>
                    <a:pt x="1396799" y="0"/>
                  </a:lnTo>
                  <a:cubicBezTo>
                    <a:pt x="1404667" y="0"/>
                    <a:pt x="1412212" y="3125"/>
                    <a:pt x="1417775" y="8688"/>
                  </a:cubicBezTo>
                  <a:cubicBezTo>
                    <a:pt x="1423338" y="14252"/>
                    <a:pt x="1426463" y="21797"/>
                    <a:pt x="1426463" y="29664"/>
                  </a:cubicBezTo>
                  <a:lnTo>
                    <a:pt x="1426463" y="268983"/>
                  </a:lnTo>
                  <a:cubicBezTo>
                    <a:pt x="1426463" y="285366"/>
                    <a:pt x="1413182" y="298647"/>
                    <a:pt x="1396799" y="298647"/>
                  </a:cubicBezTo>
                  <a:lnTo>
                    <a:pt x="29664" y="298647"/>
                  </a:lnTo>
                  <a:cubicBezTo>
                    <a:pt x="21797" y="298647"/>
                    <a:pt x="14252" y="295522"/>
                    <a:pt x="8688" y="289958"/>
                  </a:cubicBezTo>
                  <a:cubicBezTo>
                    <a:pt x="3125" y="284395"/>
                    <a:pt x="0" y="276850"/>
                    <a:pt x="0" y="268983"/>
                  </a:cubicBezTo>
                  <a:lnTo>
                    <a:pt x="0" y="29664"/>
                  </a:lnTo>
                  <a:cubicBezTo>
                    <a:pt x="0" y="13281"/>
                    <a:pt x="13281" y="0"/>
                    <a:pt x="29664" y="0"/>
                  </a:cubicBezTo>
                  <a:close/>
                </a:path>
              </a:pathLst>
            </a:custGeom>
            <a:solidFill>
              <a:srgbClr val="2130C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47625"/>
              <a:ext cx="1426463" cy="25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39429" y="8303270"/>
            <a:ext cx="778541" cy="778541"/>
          </a:xfrm>
          <a:custGeom>
            <a:avLst/>
            <a:gdLst/>
            <a:ahLst/>
            <a:cxnLst/>
            <a:rect r="r" b="b" t="t" l="l"/>
            <a:pathLst>
              <a:path h="778541" w="778541">
                <a:moveTo>
                  <a:pt x="0" y="0"/>
                </a:moveTo>
                <a:lnTo>
                  <a:pt x="778542" y="0"/>
                </a:lnTo>
                <a:lnTo>
                  <a:pt x="778542" y="778541"/>
                </a:lnTo>
                <a:lnTo>
                  <a:pt x="0" y="7785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70540" y="9258300"/>
            <a:ext cx="847431" cy="847431"/>
          </a:xfrm>
          <a:custGeom>
            <a:avLst/>
            <a:gdLst/>
            <a:ahLst/>
            <a:cxnLst/>
            <a:rect r="r" b="b" t="t" l="l"/>
            <a:pathLst>
              <a:path h="847431" w="847431">
                <a:moveTo>
                  <a:pt x="0" y="0"/>
                </a:moveTo>
                <a:lnTo>
                  <a:pt x="847431" y="0"/>
                </a:lnTo>
                <a:lnTo>
                  <a:pt x="847431" y="847431"/>
                </a:lnTo>
                <a:lnTo>
                  <a:pt x="0" y="8474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577662" y="3140063"/>
            <a:ext cx="5115914" cy="33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9"/>
              </a:lnSpc>
            </a:pPr>
            <a:r>
              <a:rPr lang="en-US" sz="2669" spc="24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ANUSHKA JAIN (LEADER)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29545" y="4397348"/>
            <a:ext cx="5115914" cy="33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9"/>
              </a:lnSpc>
            </a:pPr>
            <a:r>
              <a:rPr lang="en-US" sz="2669" spc="24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ANSHIKA LOHAN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29545" y="6938715"/>
            <a:ext cx="5115914" cy="33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9"/>
              </a:lnSpc>
            </a:pPr>
            <a:r>
              <a:rPr lang="en-US" sz="2669" spc="24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ARNAV RATHI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577662" y="5543892"/>
            <a:ext cx="5219680" cy="44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8"/>
              </a:lnSpc>
              <a:spcBef>
                <a:spcPct val="0"/>
              </a:spcBef>
            </a:pPr>
            <a:r>
              <a:rPr lang="en-US" sz="2670" spc="24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ARJUN BHALLA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31176" y="8461811"/>
            <a:ext cx="11143121" cy="4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457" u="sng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  <a:hlinkClick r:id="rId6" tooltip="https://github.com/ItsArnavRathi/Post-Surgery-Recovery-Tracker"/>
              </a:rPr>
              <a:t>https://github.com/ItsArnavRathi/Post-Surgery-Recovery-Tracker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1176" y="9399520"/>
            <a:ext cx="11143121" cy="4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457" u="sng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  <a:hlinkClick r:id="rId7" tooltip="https://www.youtube.com/watch?v=9R5n0wW4PLs"/>
              </a:rPr>
              <a:t>https://www.youtube.com/watch?v=9R5n0wW4PLs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DAGxfWB-gxE</dc:identifier>
  <dcterms:modified xsi:type="dcterms:W3CDTF">2011-08-01T06:04:30Z</dcterms:modified>
  <cp:revision>1</cp:revision>
  <dc:title>Navy Blue and Orange Metaverse Colorful 3D Presentation</dc:title>
</cp:coreProperties>
</file>