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0" name="Google Shape;20;p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pt-BR">
                <a:solidFill>
                  <a:srgbClr val="888888"/>
                </a:solidFill>
              </a:rPr>
              <a:t>Primeiríssima reunion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Overview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575050" y="273050"/>
            <a:ext cx="5111700" cy="6380700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          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59153" y="1865923"/>
            <a:ext cx="3117312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4"/>
          <p:cNvSpPr txBox="1"/>
          <p:nvPr/>
        </p:nvSpPr>
        <p:spPr>
          <a:xfrm>
            <a:off x="459163" y="14954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2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60128" y="26068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60138" y="22363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3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574287" y="22363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3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60128" y="33477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460138" y="29773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5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574287" y="29773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5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460128" y="40887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60138" y="37182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7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3574287" y="37182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7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4"/>
          <p:cNvSpPr txBox="1"/>
          <p:nvPr/>
        </p:nvSpPr>
        <p:spPr>
          <a:xfrm>
            <a:off x="460128" y="4829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60138" y="4459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9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3574287" y="4459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9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 txBox="1"/>
          <p:nvPr/>
        </p:nvSpPr>
        <p:spPr>
          <a:xfrm>
            <a:off x="460128" y="55706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460138" y="52001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11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4"/>
          <p:cNvSpPr txBox="1"/>
          <p:nvPr/>
        </p:nvSpPr>
        <p:spPr>
          <a:xfrm>
            <a:off x="3574287" y="52001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11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4"/>
          <p:cNvSpPr txBox="1"/>
          <p:nvPr/>
        </p:nvSpPr>
        <p:spPr>
          <a:xfrm>
            <a:off x="460138" y="59411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13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 txBox="1"/>
          <p:nvPr/>
        </p:nvSpPr>
        <p:spPr>
          <a:xfrm>
            <a:off x="3574287" y="59411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13 quantity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3576089" y="2606886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4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3576089" y="33478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6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3576089" y="408876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8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3576089" y="48297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10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3576089" y="557066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12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459215" y="63115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 tittle </a:t>
            </a: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4"/>
          <p:cNvSpPr txBox="1"/>
          <p:nvPr/>
        </p:nvSpPr>
        <p:spPr>
          <a:xfrm>
            <a:off x="3575177" y="6311611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14 quantity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>
            <p:ph type="title"/>
          </p:nvPr>
        </p:nvSpPr>
        <p:spPr>
          <a:xfrm>
            <a:off x="457200" y="273050"/>
            <a:ext cx="3008313" cy="4293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742950" lvl="0" marL="74295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User Name</a:t>
            </a:r>
            <a:endParaRPr/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3575050" y="273050"/>
            <a:ext cx="5111750" cy="6380651"/>
          </a:xfrm>
          <a:prstGeom prst="rect">
            <a:avLst/>
          </a:prstGeom>
          <a:solidFill>
            <a:srgbClr val="E5DFEC"/>
          </a:solidFill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Reunion tittle</a:t>
            </a:r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457190" y="18659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2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457200" y="1495460"/>
            <a:ext cx="3117312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</a:t>
            </a:r>
            <a:endParaRPr/>
          </a:p>
        </p:txBody>
      </p:sp>
      <p:sp>
        <p:nvSpPr>
          <p:cNvPr id="128" name="Google Shape;128;p15"/>
          <p:cNvSpPr txBox="1"/>
          <p:nvPr/>
        </p:nvSpPr>
        <p:spPr>
          <a:xfrm>
            <a:off x="3573312" y="1495459"/>
            <a:ext cx="5109580" cy="369332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 name </a:t>
            </a:r>
            <a:endParaRPr/>
          </a:p>
        </p:txBody>
      </p:sp>
      <p:sp>
        <p:nvSpPr>
          <p:cNvPr id="129" name="Google Shape;129;p15"/>
          <p:cNvSpPr txBox="1"/>
          <p:nvPr/>
        </p:nvSpPr>
        <p:spPr>
          <a:xfrm>
            <a:off x="3575264" y="1865923"/>
            <a:ext cx="5109580" cy="369332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2 name</a:t>
            </a:r>
            <a:endParaRPr/>
          </a:p>
        </p:txBody>
      </p:sp>
      <p:sp>
        <p:nvSpPr>
          <p:cNvPr id="130" name="Google Shape;130;p15"/>
          <p:cNvSpPr txBox="1"/>
          <p:nvPr/>
        </p:nvSpPr>
        <p:spPr>
          <a:xfrm>
            <a:off x="458153" y="26056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4</a:t>
            </a:r>
            <a:endParaRPr/>
          </a:p>
        </p:txBody>
      </p:sp>
      <p:sp>
        <p:nvSpPr>
          <p:cNvPr id="131" name="Google Shape;131;p15"/>
          <p:cNvSpPr txBox="1"/>
          <p:nvPr/>
        </p:nvSpPr>
        <p:spPr>
          <a:xfrm>
            <a:off x="458163" y="22352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3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3574275" y="22352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3 name </a:t>
            </a:r>
            <a:endParaRPr/>
          </a:p>
        </p:txBody>
      </p:sp>
      <p:sp>
        <p:nvSpPr>
          <p:cNvPr id="133" name="Google Shape;133;p15"/>
          <p:cNvSpPr txBox="1"/>
          <p:nvPr/>
        </p:nvSpPr>
        <p:spPr>
          <a:xfrm>
            <a:off x="3576227" y="26056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4 name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458153" y="334542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6</a:t>
            </a:r>
            <a:endParaRPr/>
          </a:p>
        </p:txBody>
      </p:sp>
      <p:sp>
        <p:nvSpPr>
          <p:cNvPr id="135" name="Google Shape;135;p15"/>
          <p:cNvSpPr txBox="1"/>
          <p:nvPr/>
        </p:nvSpPr>
        <p:spPr>
          <a:xfrm>
            <a:off x="458163" y="297496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5</a:t>
            </a:r>
            <a:endParaRPr/>
          </a:p>
        </p:txBody>
      </p:sp>
      <p:sp>
        <p:nvSpPr>
          <p:cNvPr id="136" name="Google Shape;136;p15"/>
          <p:cNvSpPr txBox="1"/>
          <p:nvPr/>
        </p:nvSpPr>
        <p:spPr>
          <a:xfrm>
            <a:off x="3574275" y="297495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5 name </a:t>
            </a:r>
            <a:endParaRPr/>
          </a:p>
        </p:txBody>
      </p:sp>
      <p:sp>
        <p:nvSpPr>
          <p:cNvPr id="137" name="Google Shape;137;p15"/>
          <p:cNvSpPr txBox="1"/>
          <p:nvPr/>
        </p:nvSpPr>
        <p:spPr>
          <a:xfrm>
            <a:off x="3576227" y="334542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6 name</a:t>
            </a:r>
            <a:endParaRPr/>
          </a:p>
        </p:txBody>
      </p:sp>
      <p:sp>
        <p:nvSpPr>
          <p:cNvPr id="138" name="Google Shape;138;p15"/>
          <p:cNvSpPr txBox="1"/>
          <p:nvPr/>
        </p:nvSpPr>
        <p:spPr>
          <a:xfrm>
            <a:off x="458165" y="40851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8</a:t>
            </a:r>
            <a:endParaRPr/>
          </a:p>
        </p:txBody>
      </p:sp>
      <p:sp>
        <p:nvSpPr>
          <p:cNvPr id="139" name="Google Shape;139;p15"/>
          <p:cNvSpPr txBox="1"/>
          <p:nvPr/>
        </p:nvSpPr>
        <p:spPr>
          <a:xfrm>
            <a:off x="458175" y="37146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7</a:t>
            </a:r>
            <a:endParaRPr/>
          </a:p>
        </p:txBody>
      </p:sp>
      <p:sp>
        <p:nvSpPr>
          <p:cNvPr id="140" name="Google Shape;140;p15"/>
          <p:cNvSpPr txBox="1"/>
          <p:nvPr/>
        </p:nvSpPr>
        <p:spPr>
          <a:xfrm>
            <a:off x="3574287" y="37146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7 name </a:t>
            </a:r>
            <a:endParaRPr/>
          </a:p>
        </p:txBody>
      </p:sp>
      <p:sp>
        <p:nvSpPr>
          <p:cNvPr id="141" name="Google Shape;141;p15"/>
          <p:cNvSpPr txBox="1"/>
          <p:nvPr/>
        </p:nvSpPr>
        <p:spPr>
          <a:xfrm>
            <a:off x="3576239" y="40851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8 name</a:t>
            </a:r>
            <a:endParaRPr/>
          </a:p>
        </p:txBody>
      </p:sp>
      <p:sp>
        <p:nvSpPr>
          <p:cNvPr id="142" name="Google Shape;142;p15"/>
          <p:cNvSpPr txBox="1"/>
          <p:nvPr/>
        </p:nvSpPr>
        <p:spPr>
          <a:xfrm>
            <a:off x="458153" y="4824873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10</a:t>
            </a:r>
            <a:endParaRPr/>
          </a:p>
        </p:txBody>
      </p:sp>
      <p:sp>
        <p:nvSpPr>
          <p:cNvPr id="143" name="Google Shape;143;p15"/>
          <p:cNvSpPr txBox="1"/>
          <p:nvPr/>
        </p:nvSpPr>
        <p:spPr>
          <a:xfrm>
            <a:off x="458163" y="4454410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9</a:t>
            </a:r>
            <a:endParaRPr/>
          </a:p>
        </p:txBody>
      </p:sp>
      <p:sp>
        <p:nvSpPr>
          <p:cNvPr id="144" name="Google Shape;144;p15"/>
          <p:cNvSpPr txBox="1"/>
          <p:nvPr/>
        </p:nvSpPr>
        <p:spPr>
          <a:xfrm>
            <a:off x="3574275" y="4454409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9 name </a:t>
            </a:r>
            <a:endParaRPr/>
          </a:p>
        </p:txBody>
      </p:sp>
      <p:sp>
        <p:nvSpPr>
          <p:cNvPr id="145" name="Google Shape;145;p15"/>
          <p:cNvSpPr txBox="1"/>
          <p:nvPr/>
        </p:nvSpPr>
        <p:spPr>
          <a:xfrm>
            <a:off x="3576227" y="4824873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10 name</a:t>
            </a:r>
            <a:endParaRPr/>
          </a:p>
        </p:txBody>
      </p:sp>
      <p:sp>
        <p:nvSpPr>
          <p:cNvPr id="146" name="Google Shape;146;p15"/>
          <p:cNvSpPr txBox="1"/>
          <p:nvPr/>
        </p:nvSpPr>
        <p:spPr>
          <a:xfrm>
            <a:off x="458165" y="556459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12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458175" y="519413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11</a:t>
            </a:r>
            <a:endParaRPr/>
          </a:p>
        </p:txBody>
      </p:sp>
      <p:sp>
        <p:nvSpPr>
          <p:cNvPr id="148" name="Google Shape;148;p15"/>
          <p:cNvSpPr txBox="1"/>
          <p:nvPr/>
        </p:nvSpPr>
        <p:spPr>
          <a:xfrm>
            <a:off x="3574287" y="519413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11 name </a:t>
            </a:r>
            <a:endParaRPr/>
          </a:p>
        </p:txBody>
      </p:sp>
      <p:sp>
        <p:nvSpPr>
          <p:cNvPr id="149" name="Google Shape;149;p15"/>
          <p:cNvSpPr txBox="1"/>
          <p:nvPr/>
        </p:nvSpPr>
        <p:spPr>
          <a:xfrm>
            <a:off x="3576239" y="556459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12 name</a:t>
            </a:r>
            <a:endParaRPr/>
          </a:p>
        </p:txBody>
      </p:sp>
      <p:sp>
        <p:nvSpPr>
          <p:cNvPr id="150" name="Google Shape;150;p15"/>
          <p:cNvSpPr txBox="1"/>
          <p:nvPr/>
        </p:nvSpPr>
        <p:spPr>
          <a:xfrm>
            <a:off x="458153" y="6305548"/>
            <a:ext cx="31173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14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458163" y="5935085"/>
            <a:ext cx="31173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list 13</a:t>
            </a:r>
            <a:endParaRPr/>
          </a:p>
        </p:txBody>
      </p:sp>
      <p:sp>
        <p:nvSpPr>
          <p:cNvPr id="152" name="Google Shape;152;p15"/>
          <p:cNvSpPr txBox="1"/>
          <p:nvPr/>
        </p:nvSpPr>
        <p:spPr>
          <a:xfrm>
            <a:off x="3574275" y="5935084"/>
            <a:ext cx="5109600" cy="369300"/>
          </a:xfrm>
          <a:prstGeom prst="rect">
            <a:avLst/>
          </a:prstGeom>
          <a:solidFill>
            <a:srgbClr val="B2A0C7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13 name 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3576227" y="6305548"/>
            <a:ext cx="5109600" cy="369300"/>
          </a:xfrm>
          <a:prstGeom prst="rect">
            <a:avLst/>
          </a:prstGeom>
          <a:solidFill>
            <a:srgbClr val="CCC0D9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Card 14 name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