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>
                <a:solidFill>
                  <a:srgbClr val="888888"/>
                </a:solidFill>
              </a:rPr>
              <a:t>Primeiríssima reunion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3050"/>
            <a:ext cx="3008313" cy="429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r>
              <a:t>Overview</a:t>
            </a: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575050" y="273050"/>
            <a:ext cx="5111700" cy="6380700"/>
          </a:xfrm>
          <a:prstGeom prst="rect">
            <a:avLst/>
          </a:prstGeom>
          <a:solidFill>
            <a:srgbClr val="E5DFEC"/>
          </a:solidFill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r>
              <a:t>Reunion tittle          </a:t>
            </a:r>
          </a:p>
        </p:txBody>
      </p:sp>
      <p:sp>
        <p:nvSpPr>
          <p:cNvPr id="92" name="Google Shape;92;p14"/>
          <p:cNvSpPr txBox="1"/>
          <p:nvPr/>
        </p:nvSpPr>
        <p:spPr>
          <a:xfrm>
            <a:off x="459153" y="1865923"/>
            <a:ext cx="3117312" cy="369332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r>
              <a:t>Em andamento</a:t>
            </a:r>
          </a:p>
        </p:txBody>
      </p:sp>
      <p:sp>
        <p:nvSpPr>
          <p:cNvPr id="93" name="Google Shape;93;p14"/>
          <p:cNvSpPr txBox="1"/>
          <p:nvPr/>
        </p:nvSpPr>
        <p:spPr>
          <a:xfrm>
            <a:off x="459163" y="1495460"/>
            <a:ext cx="31173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r>
              <a:t>Concluído </a:t>
            </a:r>
          </a:p>
        </p:txBody>
      </p:sp>
      <p:sp>
        <p:nvSpPr>
          <p:cNvPr id="94" name="Google Shape;94;p14"/>
          <p:cNvSpPr txBox="1"/>
          <p:nvPr/>
        </p:nvSpPr>
        <p:spPr>
          <a:xfrm>
            <a:off x="3573312" y="1495459"/>
            <a:ext cx="5109580" cy="369332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r>
              <a:t>3</a:t>
            </a:r>
          </a:p>
        </p:txBody>
      </p:sp>
      <p:sp>
        <p:nvSpPr>
          <p:cNvPr id="95" name="Google Shape;95;p14"/>
          <p:cNvSpPr txBox="1"/>
          <p:nvPr/>
        </p:nvSpPr>
        <p:spPr>
          <a:xfrm>
            <a:off x="3575264" y="1865923"/>
            <a:ext cx="5109580" cy="369332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r>
              <a:t>3 </a:t>
            </a:r>
          </a:p>
        </p:txBody>
      </p:sp>
      <p:sp>
        <p:nvSpPr>
          <p:cNvPr id="96" name="Google Shape;96;p14"/>
          <p:cNvSpPr txBox="1"/>
          <p:nvPr/>
        </p:nvSpPr>
        <p:spPr>
          <a:xfrm>
            <a:off x="460128" y="2606848"/>
            <a:ext cx="31173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r>
              <a:t>Correção</a:t>
            </a:r>
          </a:p>
        </p:txBody>
      </p:sp>
      <p:sp>
        <p:nvSpPr>
          <p:cNvPr id="97" name="Google Shape;97;p14"/>
          <p:cNvSpPr txBox="1"/>
          <p:nvPr/>
        </p:nvSpPr>
        <p:spPr>
          <a:xfrm>
            <a:off x="460138" y="2236385"/>
            <a:ext cx="31173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r>
              <a:t>Pendente</a:t>
            </a:r>
          </a:p>
        </p:txBody>
      </p:sp>
      <p:sp>
        <p:nvSpPr>
          <p:cNvPr id="98" name="Google Shape;98;p14"/>
          <p:cNvSpPr txBox="1"/>
          <p:nvPr/>
        </p:nvSpPr>
        <p:spPr>
          <a:xfrm>
            <a:off x="3574287" y="2236384"/>
            <a:ext cx="51096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r>
              <a:t>1</a:t>
            </a:r>
          </a:p>
        </p:txBody>
      </p:sp>
      <p:sp>
        <p:nvSpPr>
          <p:cNvPr id="113" name="Google Shape;113;p14"/>
          <p:cNvSpPr txBox="1"/>
          <p:nvPr/>
        </p:nvSpPr>
        <p:spPr>
          <a:xfrm>
            <a:off x="3576089" y="2606886"/>
            <a:ext cx="51096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r>
              <a:t>0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type="title"/>
          </p:nvPr>
        </p:nvSpPr>
        <p:spPr>
          <a:xfrm>
            <a:off x="457200" y="273050"/>
            <a:ext cx="3008313" cy="429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742950" lvl="0" marL="7429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User Name</a:t>
            </a:r>
            <a:endParaRPr/>
          </a:p>
        </p:txBody>
      </p: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3575050" y="273050"/>
            <a:ext cx="5111750" cy="6380651"/>
          </a:xfrm>
          <a:prstGeom prst="rect">
            <a:avLst/>
          </a:prstGeom>
          <a:solidFill>
            <a:srgbClr val="E5DFEC"/>
          </a:solidFill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Reunion tittle</a:t>
            </a: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457190" y="1865923"/>
            <a:ext cx="31173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list 2</a:t>
            </a: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457200" y="1495460"/>
            <a:ext cx="3117312" cy="369332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list 1</a:t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3573312" y="1495459"/>
            <a:ext cx="5109580" cy="369332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1 name </a:t>
            </a:r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3575264" y="1865923"/>
            <a:ext cx="5109580" cy="369332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2 name</a:t>
            </a:r>
            <a:endParaRPr/>
          </a:p>
        </p:txBody>
      </p:sp>
      <p:sp>
        <p:nvSpPr>
          <p:cNvPr id="130" name="Google Shape;130;p15"/>
          <p:cNvSpPr txBox="1"/>
          <p:nvPr/>
        </p:nvSpPr>
        <p:spPr>
          <a:xfrm>
            <a:off x="458153" y="2605698"/>
            <a:ext cx="31173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list 4</a:t>
            </a:r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458163" y="2235235"/>
            <a:ext cx="31173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list 3</a:t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3574275" y="2235234"/>
            <a:ext cx="51096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3 name </a:t>
            </a:r>
            <a:endParaRPr/>
          </a:p>
        </p:txBody>
      </p:sp>
      <p:sp>
        <p:nvSpPr>
          <p:cNvPr id="133" name="Google Shape;133;p15"/>
          <p:cNvSpPr txBox="1"/>
          <p:nvPr/>
        </p:nvSpPr>
        <p:spPr>
          <a:xfrm>
            <a:off x="3576227" y="2605698"/>
            <a:ext cx="51096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4 name</a:t>
            </a:r>
            <a:endParaRPr/>
          </a:p>
        </p:txBody>
      </p:sp>
      <p:sp>
        <p:nvSpPr>
          <p:cNvPr id="134" name="Google Shape;134;p15"/>
          <p:cNvSpPr txBox="1"/>
          <p:nvPr/>
        </p:nvSpPr>
        <p:spPr>
          <a:xfrm>
            <a:off x="458153" y="3345423"/>
            <a:ext cx="31173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list 6</a:t>
            </a:r>
            <a:endParaRPr/>
          </a:p>
        </p:txBody>
      </p:sp>
      <p:sp>
        <p:nvSpPr>
          <p:cNvPr id="135" name="Google Shape;135;p15"/>
          <p:cNvSpPr txBox="1"/>
          <p:nvPr/>
        </p:nvSpPr>
        <p:spPr>
          <a:xfrm>
            <a:off x="458163" y="2974960"/>
            <a:ext cx="31173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list 5</a:t>
            </a:r>
            <a:endParaRPr/>
          </a:p>
        </p:txBody>
      </p:sp>
      <p:sp>
        <p:nvSpPr>
          <p:cNvPr id="136" name="Google Shape;136;p15"/>
          <p:cNvSpPr txBox="1"/>
          <p:nvPr/>
        </p:nvSpPr>
        <p:spPr>
          <a:xfrm>
            <a:off x="3574275" y="2974959"/>
            <a:ext cx="51096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5 name </a:t>
            </a:r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3576227" y="3345423"/>
            <a:ext cx="51096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6 name</a:t>
            </a:r>
            <a:endParaRPr/>
          </a:p>
        </p:txBody>
      </p:sp>
      <p:sp>
        <p:nvSpPr>
          <p:cNvPr id="138" name="Google Shape;138;p15"/>
          <p:cNvSpPr txBox="1"/>
          <p:nvPr/>
        </p:nvSpPr>
        <p:spPr>
          <a:xfrm>
            <a:off x="458165" y="4085148"/>
            <a:ext cx="31173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list 8</a:t>
            </a:r>
            <a:endParaRPr/>
          </a:p>
        </p:txBody>
      </p:sp>
      <p:sp>
        <p:nvSpPr>
          <p:cNvPr id="139" name="Google Shape;139;p15"/>
          <p:cNvSpPr txBox="1"/>
          <p:nvPr/>
        </p:nvSpPr>
        <p:spPr>
          <a:xfrm>
            <a:off x="458175" y="3714685"/>
            <a:ext cx="31173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list 7</a:t>
            </a:r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3574287" y="3714684"/>
            <a:ext cx="51096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7 name </a:t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3576239" y="4085148"/>
            <a:ext cx="51096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8 name</a:t>
            </a:r>
            <a:endParaRPr/>
          </a:p>
        </p:txBody>
      </p:sp>
      <p:sp>
        <p:nvSpPr>
          <p:cNvPr id="142" name="Google Shape;142;p15"/>
          <p:cNvSpPr txBox="1"/>
          <p:nvPr/>
        </p:nvSpPr>
        <p:spPr>
          <a:xfrm>
            <a:off x="458153" y="4824873"/>
            <a:ext cx="31173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list 10</a:t>
            </a:r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458163" y="4454410"/>
            <a:ext cx="31173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list 9</a:t>
            </a:r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3574275" y="4454409"/>
            <a:ext cx="51096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9 name </a:t>
            </a:r>
            <a:endParaRPr/>
          </a:p>
        </p:txBody>
      </p:sp>
      <p:sp>
        <p:nvSpPr>
          <p:cNvPr id="145" name="Google Shape;145;p15"/>
          <p:cNvSpPr txBox="1"/>
          <p:nvPr/>
        </p:nvSpPr>
        <p:spPr>
          <a:xfrm>
            <a:off x="3576227" y="4824873"/>
            <a:ext cx="51096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10 name</a:t>
            </a:r>
            <a:endParaRPr/>
          </a:p>
        </p:txBody>
      </p:sp>
      <p:sp>
        <p:nvSpPr>
          <p:cNvPr id="146" name="Google Shape;146;p15"/>
          <p:cNvSpPr txBox="1"/>
          <p:nvPr/>
        </p:nvSpPr>
        <p:spPr>
          <a:xfrm>
            <a:off x="458165" y="5564598"/>
            <a:ext cx="31173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list 12</a:t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458175" y="5194135"/>
            <a:ext cx="31173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list 11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3574287" y="5194134"/>
            <a:ext cx="51096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11 name </a:t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3576239" y="5564598"/>
            <a:ext cx="51096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12 name</a:t>
            </a:r>
            <a:endParaRPr/>
          </a:p>
        </p:txBody>
      </p:sp>
      <p:sp>
        <p:nvSpPr>
          <p:cNvPr id="150" name="Google Shape;150;p15"/>
          <p:cNvSpPr txBox="1"/>
          <p:nvPr/>
        </p:nvSpPr>
        <p:spPr>
          <a:xfrm>
            <a:off x="458153" y="6305548"/>
            <a:ext cx="31173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list 14</a:t>
            </a:r>
            <a:endParaRPr/>
          </a:p>
        </p:txBody>
      </p:sp>
      <p:sp>
        <p:nvSpPr>
          <p:cNvPr id="151" name="Google Shape;151;p15"/>
          <p:cNvSpPr txBox="1"/>
          <p:nvPr/>
        </p:nvSpPr>
        <p:spPr>
          <a:xfrm>
            <a:off x="458163" y="5935085"/>
            <a:ext cx="31173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list 13</a:t>
            </a:r>
            <a:endParaRPr/>
          </a:p>
        </p:txBody>
      </p:sp>
      <p:sp>
        <p:nvSpPr>
          <p:cNvPr id="152" name="Google Shape;152;p15"/>
          <p:cNvSpPr txBox="1"/>
          <p:nvPr/>
        </p:nvSpPr>
        <p:spPr>
          <a:xfrm>
            <a:off x="3574275" y="5935084"/>
            <a:ext cx="51096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13 name </a:t>
            </a:r>
            <a:endParaRPr/>
          </a:p>
        </p:txBody>
      </p:sp>
      <p:sp>
        <p:nvSpPr>
          <p:cNvPr id="153" name="Google Shape;153;p15"/>
          <p:cNvSpPr txBox="1"/>
          <p:nvPr/>
        </p:nvSpPr>
        <p:spPr>
          <a:xfrm>
            <a:off x="3576227" y="6305548"/>
            <a:ext cx="51096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14 name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24" name="Google Shape;124;p15"/>
          <p:cNvSpPr txBox="1"/>
          <p:nvPr>
            <p:ph type="title"/>
          </p:nvPr>
        </p:nvSpPr>
        <p:spPr>
          <a:xfrm>
            <a:off x="457200" y="273050"/>
            <a:ext cx="3008313" cy="429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r>
              <a:t>Erik Castro</a:t>
            </a:r>
          </a:p>
        </p:txBody>
      </p: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3575050" y="273050"/>
            <a:ext cx="5111750" cy="6380651"/>
          </a:xfrm>
          <a:prstGeom prst="rect">
            <a:avLst/>
          </a:prstGeom>
          <a:solidFill>
            <a:srgbClr val="E5DFEC"/>
          </a:solidFill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Reunion tittle</a:t>
            </a: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457190" y="1865923"/>
            <a:ext cx="31173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Concluido</a:t>
            </a: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457200" y="1495460"/>
            <a:ext cx="3117312" cy="369332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Concluido</a:t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3573312" y="1495459"/>
            <a:ext cx="5109580" cy="369332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Interagir (Objetos) </a:t>
            </a:r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3575264" y="1865923"/>
            <a:ext cx="5109580" cy="369332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Backup &lt;GitHub&gt;</a:t>
            </a:r>
            <a:endParaRPr/>
          </a:p>
        </p:txBody>
      </p:sp>
      <p:sp>
        <p:nvSpPr>
          <p:cNvPr id="130" name="Google Shape;130;p15"/>
          <p:cNvSpPr txBox="1"/>
          <p:nvPr/>
        </p:nvSpPr>
        <p:spPr>
          <a:xfrm>
            <a:off x="458153" y="2605698"/>
            <a:ext cx="31173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Pendente</a:t>
            </a:r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458163" y="2235235"/>
            <a:ext cx="31173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Andamento</a:t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3574275" y="2235234"/>
            <a:ext cx="51096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Interagir (NPC's) </a:t>
            </a:r>
            <a:endParaRPr/>
          </a:p>
        </p:txBody>
      </p:sp>
      <p:sp>
        <p:nvSpPr>
          <p:cNvPr id="133" name="Google Shape;133;p15"/>
          <p:cNvSpPr txBox="1"/>
          <p:nvPr/>
        </p:nvSpPr>
        <p:spPr>
          <a:xfrm>
            <a:off x="3576227" y="2605698"/>
            <a:ext cx="51096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Personagem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24" name="Google Shape;124;p15"/>
          <p:cNvSpPr txBox="1"/>
          <p:nvPr>
            <p:ph type="title"/>
          </p:nvPr>
        </p:nvSpPr>
        <p:spPr>
          <a:xfrm>
            <a:off x="457200" y="273050"/>
            <a:ext cx="3008313" cy="429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r>
              <a:t>Igor Ganzer</a:t>
            </a:r>
          </a:p>
        </p:txBody>
      </p: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3575050" y="273050"/>
            <a:ext cx="5111750" cy="6380651"/>
          </a:xfrm>
          <a:prstGeom prst="rect">
            <a:avLst/>
          </a:prstGeom>
          <a:solidFill>
            <a:srgbClr val="E5DFEC"/>
          </a:solidFill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Reunion tittle</a:t>
            </a: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457200" y="1495460"/>
            <a:ext cx="3117312" cy="369332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Andamento</a:t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3573312" y="1495459"/>
            <a:ext cx="5109580" cy="369332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Interagir (Trocar de sala)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24" name="Google Shape;124;p15"/>
          <p:cNvSpPr txBox="1"/>
          <p:nvPr>
            <p:ph type="title"/>
          </p:nvPr>
        </p:nvSpPr>
        <p:spPr>
          <a:xfrm>
            <a:off x="457200" y="273050"/>
            <a:ext cx="3008313" cy="429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r>
              <a:t>arthur miolla</a:t>
            </a:r>
          </a:p>
        </p:txBody>
      </p: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3575050" y="273050"/>
            <a:ext cx="5111750" cy="6380651"/>
          </a:xfrm>
          <a:prstGeom prst="rect">
            <a:avLst/>
          </a:prstGeom>
          <a:solidFill>
            <a:srgbClr val="E5DFEC"/>
          </a:solidFill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Reunion tittle</a:t>
            </a: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457190" y="1865923"/>
            <a:ext cx="31173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Andamento</a:t>
            </a: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457200" y="1495460"/>
            <a:ext cx="3117312" cy="369332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Concluido</a:t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3573312" y="1495459"/>
            <a:ext cx="5109580" cy="369332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Jogo de azar (Black Jack / 21) </a:t>
            </a:r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3575264" y="1865923"/>
            <a:ext cx="5109580" cy="369332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>Plataformas (Chão, parede,)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