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>
                <a:solidFill>
                  <a:srgbClr val="888888"/>
                </a:solidFill>
              </a:rPr>
              <a:t>Primeiríssima reunion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575050" y="273050"/>
            <a:ext cx="5111700" cy="638070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          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59153" y="1865923"/>
            <a:ext cx="3117312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163" y="149546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2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0128" y="26068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60138" y="22363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574287" y="22363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3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60128" y="33477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60138" y="29773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5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574287" y="29773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5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60128" y="40887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0138" y="37182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7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574287" y="37182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7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60128" y="48296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60138" y="44592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9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574287" y="44592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9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60128" y="55706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60138" y="52001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11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574287" y="52001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11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60138" y="59411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13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574287" y="59411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13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576089" y="2606886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4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576089" y="334781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6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576089" y="408876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8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576089" y="482971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10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576089" y="557066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12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59215" y="63115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575177" y="631161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14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r>
              <a:t>Arthur Miolla</a:t>
            </a: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575050" y="273050"/>
            <a:ext cx="5111750" cy="6380651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57190" y="18659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2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1495460"/>
            <a:ext cx="3117312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 name 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2 name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458153" y="26056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4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58163" y="22352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3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574275" y="22352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3 name 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576227" y="260569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4 name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58153" y="33454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6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58163" y="297496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5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574275" y="2974959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5 name 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576227" y="3345423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6 name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458165" y="40851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8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458175" y="37146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7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574287" y="37146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7 name 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576239" y="408514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8 name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458153" y="482487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10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58163" y="445441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9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3574275" y="4454409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9 name 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3576227" y="4824873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10 name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458165" y="55645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12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58175" y="51941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11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574287" y="51941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11 name 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576239" y="556459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12 name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458153" y="63055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14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458163" y="59350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13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3574275" y="59350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13 name 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3576227" y="630554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14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