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7"/>
  </p:notesMasterIdLst>
  <p:sldIdLst>
    <p:sldId id="278" r:id="rId2"/>
    <p:sldId id="279" r:id="rId3"/>
    <p:sldId id="294" r:id="rId4"/>
    <p:sldId id="280" r:id="rId5"/>
    <p:sldId id="281" r:id="rId6"/>
    <p:sldId id="296" r:id="rId7"/>
    <p:sldId id="295" r:id="rId8"/>
    <p:sldId id="300" r:id="rId9"/>
    <p:sldId id="301" r:id="rId10"/>
    <p:sldId id="302" r:id="rId11"/>
    <p:sldId id="284" r:id="rId12"/>
    <p:sldId id="297" r:id="rId13"/>
    <p:sldId id="298" r:id="rId14"/>
    <p:sldId id="299"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62" d="100"/>
          <a:sy n="62" d="100"/>
        </p:scale>
        <p:origin x="828" y="3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ONLINE QUIZ APPLICATION</a:t>
            </a:r>
            <a:br>
              <a:rPr lang="en-US" dirty="0"/>
            </a:br>
            <a:br>
              <a:rPr lang="en-US" dirty="0"/>
            </a:b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483863"/>
            <a:ext cx="3493008" cy="1314167"/>
          </a:xfrm>
        </p:spPr>
        <p:txBody>
          <a:bodyPr/>
          <a:lstStyle/>
          <a:p>
            <a:r>
              <a:rPr lang="en-US" dirty="0"/>
              <a:t>Under the guidance of </a:t>
            </a:r>
          </a:p>
          <a:p>
            <a:r>
              <a:rPr lang="en-US" dirty="0"/>
              <a:t>Mr. Shankar Narayan</a:t>
            </a:r>
          </a:p>
          <a:p>
            <a:r>
              <a:rPr lang="en-US" dirty="0"/>
              <a:t>Team-V32 </a:t>
            </a:r>
          </a:p>
          <a:p>
            <a:endParaRPr lang="en-US" dirty="0"/>
          </a:p>
        </p:txBody>
      </p:sp>
      <p:sp>
        <p:nvSpPr>
          <p:cNvPr id="4" name="TextBox 3">
            <a:extLst>
              <a:ext uri="{FF2B5EF4-FFF2-40B4-BE49-F238E27FC236}">
                <a16:creationId xmlns:a16="http://schemas.microsoft.com/office/drawing/2014/main" id="{F1125EF6-697C-B744-50CB-30242EFA8FBD}"/>
              </a:ext>
            </a:extLst>
          </p:cNvPr>
          <p:cNvSpPr txBox="1"/>
          <p:nvPr/>
        </p:nvSpPr>
        <p:spPr>
          <a:xfrm>
            <a:off x="575353" y="1273996"/>
            <a:ext cx="1674687" cy="523220"/>
          </a:xfrm>
          <a:prstGeom prst="rect">
            <a:avLst/>
          </a:prstGeom>
          <a:noFill/>
        </p:spPr>
        <p:txBody>
          <a:bodyPr wrap="square" rtlCol="0">
            <a:spAutoFit/>
          </a:bodyPr>
          <a:lstStyle/>
          <a:p>
            <a:r>
              <a:rPr lang="en-US" sz="2800" b="1" dirty="0"/>
              <a:t>Review-1</a:t>
            </a:r>
            <a:endParaRPr lang="en-IN" sz="2800" b="1"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84C75-6991-EFB1-5BA2-D0F2D0114A4B}"/>
              </a:ext>
            </a:extLst>
          </p:cNvPr>
          <p:cNvSpPr>
            <a:spLocks noGrp="1"/>
          </p:cNvSpPr>
          <p:nvPr>
            <p:ph type="title"/>
          </p:nvPr>
        </p:nvSpPr>
        <p:spPr/>
        <p:txBody>
          <a:bodyPr/>
          <a:lstStyle/>
          <a:p>
            <a:r>
              <a:rPr lang="en-US" dirty="0"/>
              <a:t>Explanation</a:t>
            </a:r>
            <a:endParaRPr lang="en-IN" dirty="0"/>
          </a:p>
        </p:txBody>
      </p:sp>
      <p:sp>
        <p:nvSpPr>
          <p:cNvPr id="7" name="Slide Number Placeholder 6">
            <a:extLst>
              <a:ext uri="{FF2B5EF4-FFF2-40B4-BE49-F238E27FC236}">
                <a16:creationId xmlns:a16="http://schemas.microsoft.com/office/drawing/2014/main" id="{C6CCA27D-4598-0AEB-202E-8F2F9F8F5D21}"/>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8" name="TextBox 7">
            <a:extLst>
              <a:ext uri="{FF2B5EF4-FFF2-40B4-BE49-F238E27FC236}">
                <a16:creationId xmlns:a16="http://schemas.microsoft.com/office/drawing/2014/main" id="{5DB93EF2-0886-DCA6-09B0-C280103B7DAA}"/>
              </a:ext>
            </a:extLst>
          </p:cNvPr>
          <p:cNvSpPr txBox="1"/>
          <p:nvPr/>
        </p:nvSpPr>
        <p:spPr>
          <a:xfrm>
            <a:off x="4284324" y="2517169"/>
            <a:ext cx="7212458" cy="3139321"/>
          </a:xfrm>
          <a:prstGeom prst="rect">
            <a:avLst/>
          </a:prstGeom>
          <a:noFill/>
        </p:spPr>
        <p:txBody>
          <a:bodyPr wrap="square" rtlCol="0">
            <a:spAutoFit/>
          </a:bodyPr>
          <a:lstStyle/>
          <a:p>
            <a:r>
              <a:rPr lang="en-US" dirty="0"/>
              <a:t>When a new user comes to take their quiz they will have to register with proper credentials only then they will be allowed into the application.</a:t>
            </a:r>
          </a:p>
          <a:p>
            <a:endParaRPr lang="en-US" dirty="0"/>
          </a:p>
          <a:p>
            <a:r>
              <a:rPr lang="en-US" dirty="0"/>
              <a:t>In home page for users they can take their exam view result of all the exams they went through and option for logout would be provided.</a:t>
            </a:r>
          </a:p>
          <a:p>
            <a:endParaRPr lang="en-US" dirty="0"/>
          </a:p>
          <a:p>
            <a:r>
              <a:rPr lang="en-US" dirty="0"/>
              <a:t>For Admin,</a:t>
            </a:r>
          </a:p>
          <a:p>
            <a:endParaRPr lang="en-US" dirty="0"/>
          </a:p>
          <a:p>
            <a:r>
              <a:rPr lang="en-US" dirty="0"/>
              <a:t>In home page admin would be given access to post the question paper and also view the result of all the students who took the quiz.</a:t>
            </a:r>
          </a:p>
          <a:p>
            <a:r>
              <a:rPr lang="en-US" dirty="0"/>
              <a:t> </a:t>
            </a:r>
            <a:endParaRPr lang="en-IN" dirty="0"/>
          </a:p>
        </p:txBody>
      </p:sp>
    </p:spTree>
    <p:extLst>
      <p:ext uri="{BB962C8B-B14F-4D97-AF65-F5344CB8AC3E}">
        <p14:creationId xmlns:p14="http://schemas.microsoft.com/office/powerpoint/2010/main" val="3152640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21792" y="1010669"/>
            <a:ext cx="10671048" cy="768096"/>
          </a:xfrm>
        </p:spPr>
        <p:txBody>
          <a:bodyPr/>
          <a:lstStyle/>
          <a:p>
            <a:r>
              <a:rPr lang="en-US" dirty="0">
                <a:latin typeface="Arial Black" panose="020B0604020202020204" pitchFamily="34" charset="0"/>
                <a:cs typeface="Arial Black" panose="020B0604020202020204" pitchFamily="34" charset="0"/>
              </a:rPr>
              <a:t>Screenshots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Online Quiz Application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5" name="TextBox 4">
            <a:extLst>
              <a:ext uri="{FF2B5EF4-FFF2-40B4-BE49-F238E27FC236}">
                <a16:creationId xmlns:a16="http://schemas.microsoft.com/office/drawing/2014/main" id="{38650BEB-E3D3-A718-A993-CD9568FD995B}"/>
              </a:ext>
            </a:extLst>
          </p:cNvPr>
          <p:cNvSpPr txBox="1"/>
          <p:nvPr/>
        </p:nvSpPr>
        <p:spPr>
          <a:xfrm>
            <a:off x="1078787" y="2589088"/>
            <a:ext cx="9760449" cy="2862322"/>
          </a:xfrm>
          <a:prstGeom prst="rect">
            <a:avLst/>
          </a:prstGeom>
          <a:noFill/>
        </p:spPr>
        <p:txBody>
          <a:bodyPr wrap="square" rtlCol="0">
            <a:spAutoFit/>
          </a:bodyPr>
          <a:lstStyle/>
          <a:p>
            <a:endParaRPr lang="en-IN" dirty="0"/>
          </a:p>
          <a:p>
            <a:r>
              <a:rPr lang="en-IN" dirty="0"/>
              <a:t>-</a:t>
            </a:r>
          </a:p>
          <a:p>
            <a:endParaRPr lang="en-IN" dirty="0"/>
          </a:p>
          <a:p>
            <a:r>
              <a:rPr lang="en-IN" sz="3600" b="1" dirty="0">
                <a:solidFill>
                  <a:srgbClr val="0070C0"/>
                </a:solidFill>
              </a:rPr>
              <a:t>Login</a:t>
            </a:r>
          </a:p>
          <a:p>
            <a:r>
              <a:rPr lang="en-IN" sz="3600" b="1" dirty="0">
                <a:solidFill>
                  <a:srgbClr val="0070C0"/>
                </a:solidFill>
              </a:rPr>
              <a:t>Page</a:t>
            </a:r>
          </a:p>
          <a:p>
            <a:endParaRPr lang="en-IN" dirty="0"/>
          </a:p>
          <a:p>
            <a:endParaRPr lang="en-IN" dirty="0"/>
          </a:p>
          <a:p>
            <a:endParaRPr lang="en-IN" dirty="0"/>
          </a:p>
        </p:txBody>
      </p:sp>
      <p:pic>
        <p:nvPicPr>
          <p:cNvPr id="10" name="Picture 9">
            <a:extLst>
              <a:ext uri="{FF2B5EF4-FFF2-40B4-BE49-F238E27FC236}">
                <a16:creationId xmlns:a16="http://schemas.microsoft.com/office/drawing/2014/main" id="{876664A5-B04C-3C82-E256-B171FB28744D}"/>
              </a:ext>
            </a:extLst>
          </p:cNvPr>
          <p:cNvPicPr>
            <a:picLocks noChangeAspect="1"/>
          </p:cNvPicPr>
          <p:nvPr/>
        </p:nvPicPr>
        <p:blipFill>
          <a:blip r:embed="rId2"/>
          <a:stretch>
            <a:fillRect/>
          </a:stretch>
        </p:blipFill>
        <p:spPr>
          <a:xfrm>
            <a:off x="2897313" y="1975311"/>
            <a:ext cx="8604205" cy="4225760"/>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17C81F4-3A77-4486-2D3F-E9C062CD9338}"/>
              </a:ext>
            </a:extLst>
          </p:cNvPr>
          <p:cNvPicPr>
            <a:picLocks noGrp="1" noChangeAspect="1"/>
          </p:cNvPicPr>
          <p:nvPr>
            <p:ph sz="half" idx="1"/>
          </p:nvPr>
        </p:nvPicPr>
        <p:blipFill>
          <a:blip r:embed="rId2"/>
          <a:stretch>
            <a:fillRect/>
          </a:stretch>
        </p:blipFill>
        <p:spPr>
          <a:xfrm>
            <a:off x="4518743" y="2208943"/>
            <a:ext cx="5764150" cy="3450494"/>
          </a:xfrm>
        </p:spPr>
      </p:pic>
      <p:sp>
        <p:nvSpPr>
          <p:cNvPr id="4" name="Footer Placeholder 3">
            <a:extLst>
              <a:ext uri="{FF2B5EF4-FFF2-40B4-BE49-F238E27FC236}">
                <a16:creationId xmlns:a16="http://schemas.microsoft.com/office/drawing/2014/main" id="{BE34AF67-F84B-5B73-2EBC-4FBF5C303011}"/>
              </a:ext>
            </a:extLst>
          </p:cNvPr>
          <p:cNvSpPr>
            <a:spLocks noGrp="1"/>
          </p:cNvSpPr>
          <p:nvPr>
            <p:ph type="ftr" sz="quarter" idx="11"/>
          </p:nvPr>
        </p:nvSpPr>
        <p:spPr/>
        <p:txBody>
          <a:bodyPr/>
          <a:lstStyle/>
          <a:p>
            <a:r>
              <a:rPr lang="en-US" dirty="0"/>
              <a:t>Online Quiz Application</a:t>
            </a:r>
          </a:p>
        </p:txBody>
      </p:sp>
      <p:sp>
        <p:nvSpPr>
          <p:cNvPr id="5" name="Slide Number Placeholder 4">
            <a:extLst>
              <a:ext uri="{FF2B5EF4-FFF2-40B4-BE49-F238E27FC236}">
                <a16:creationId xmlns:a16="http://schemas.microsoft.com/office/drawing/2014/main" id="{05A1C707-EB80-FF04-B450-BE005CBC883C}"/>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8" name="TextBox 7">
            <a:extLst>
              <a:ext uri="{FF2B5EF4-FFF2-40B4-BE49-F238E27FC236}">
                <a16:creationId xmlns:a16="http://schemas.microsoft.com/office/drawing/2014/main" id="{E3C67E1E-BCD4-4C97-4304-2BF1D137C654}"/>
              </a:ext>
            </a:extLst>
          </p:cNvPr>
          <p:cNvSpPr txBox="1"/>
          <p:nvPr/>
        </p:nvSpPr>
        <p:spPr>
          <a:xfrm>
            <a:off x="1119883" y="2065106"/>
            <a:ext cx="3503488" cy="2369880"/>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r>
              <a:rPr lang="en-IN" sz="4000" b="1" dirty="0">
                <a:solidFill>
                  <a:srgbClr val="0070C0"/>
                </a:solidFill>
              </a:rPr>
              <a:t>Sign Up</a:t>
            </a:r>
          </a:p>
        </p:txBody>
      </p:sp>
    </p:spTree>
    <p:extLst>
      <p:ext uri="{BB962C8B-B14F-4D97-AF65-F5344CB8AC3E}">
        <p14:creationId xmlns:p14="http://schemas.microsoft.com/office/powerpoint/2010/main" val="2207791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458593-D55E-4325-3811-ABFC57C3E7E1}"/>
              </a:ext>
            </a:extLst>
          </p:cNvPr>
          <p:cNvSpPr>
            <a:spLocks noGrp="1"/>
          </p:cNvSpPr>
          <p:nvPr>
            <p:ph type="ftr" sz="quarter" idx="11"/>
          </p:nvPr>
        </p:nvSpPr>
        <p:spPr/>
        <p:txBody>
          <a:bodyPr/>
          <a:lstStyle/>
          <a:p>
            <a:r>
              <a:rPr lang="en-US" dirty="0"/>
              <a:t>Online Quiz Application</a:t>
            </a:r>
          </a:p>
        </p:txBody>
      </p:sp>
      <p:sp>
        <p:nvSpPr>
          <p:cNvPr id="5" name="Slide Number Placeholder 4">
            <a:extLst>
              <a:ext uri="{FF2B5EF4-FFF2-40B4-BE49-F238E27FC236}">
                <a16:creationId xmlns:a16="http://schemas.microsoft.com/office/drawing/2014/main" id="{618FD051-385F-5DF0-BC50-72ACA83E778D}"/>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8" name="TextBox 7">
            <a:extLst>
              <a:ext uri="{FF2B5EF4-FFF2-40B4-BE49-F238E27FC236}">
                <a16:creationId xmlns:a16="http://schemas.microsoft.com/office/drawing/2014/main" id="{0E701904-BCD9-6F0C-E341-FE6E65CC932F}"/>
              </a:ext>
            </a:extLst>
          </p:cNvPr>
          <p:cNvSpPr txBox="1"/>
          <p:nvPr/>
        </p:nvSpPr>
        <p:spPr>
          <a:xfrm>
            <a:off x="621792" y="2126751"/>
            <a:ext cx="3641983" cy="2123658"/>
          </a:xfrm>
          <a:prstGeom prst="rect">
            <a:avLst/>
          </a:prstGeom>
          <a:noFill/>
        </p:spPr>
        <p:txBody>
          <a:bodyPr wrap="square" rtlCol="0">
            <a:spAutoFit/>
          </a:bodyPr>
          <a:lstStyle/>
          <a:p>
            <a:endParaRPr lang="en-IN" sz="4400" b="1" dirty="0">
              <a:solidFill>
                <a:srgbClr val="0070C0"/>
              </a:solidFill>
            </a:endParaRPr>
          </a:p>
          <a:p>
            <a:endParaRPr lang="en-IN" sz="4400" b="1" dirty="0">
              <a:solidFill>
                <a:srgbClr val="0070C0"/>
              </a:solidFill>
            </a:endParaRPr>
          </a:p>
          <a:p>
            <a:r>
              <a:rPr lang="en-IN" sz="4400" b="1" dirty="0">
                <a:solidFill>
                  <a:srgbClr val="0070C0"/>
                </a:solidFill>
              </a:rPr>
              <a:t>Home Page</a:t>
            </a:r>
          </a:p>
        </p:txBody>
      </p:sp>
      <p:pic>
        <p:nvPicPr>
          <p:cNvPr id="3" name="Picture 2">
            <a:extLst>
              <a:ext uri="{FF2B5EF4-FFF2-40B4-BE49-F238E27FC236}">
                <a16:creationId xmlns:a16="http://schemas.microsoft.com/office/drawing/2014/main" id="{E2C25942-DDE8-0866-4E63-E87773B79E15}"/>
              </a:ext>
            </a:extLst>
          </p:cNvPr>
          <p:cNvPicPr>
            <a:picLocks noChangeAspect="1"/>
          </p:cNvPicPr>
          <p:nvPr/>
        </p:nvPicPr>
        <p:blipFill>
          <a:blip r:embed="rId2"/>
          <a:stretch>
            <a:fillRect/>
          </a:stretch>
        </p:blipFill>
        <p:spPr>
          <a:xfrm>
            <a:off x="3822192" y="1366462"/>
            <a:ext cx="8072063" cy="4744377"/>
          </a:xfrm>
          <a:prstGeom prst="rect">
            <a:avLst/>
          </a:prstGeom>
        </p:spPr>
      </p:pic>
    </p:spTree>
    <p:extLst>
      <p:ext uri="{BB962C8B-B14F-4D97-AF65-F5344CB8AC3E}">
        <p14:creationId xmlns:p14="http://schemas.microsoft.com/office/powerpoint/2010/main" val="301445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10B9C54-CF81-76AC-962F-5523A6F8D6E0}"/>
              </a:ext>
            </a:extLst>
          </p:cNvPr>
          <p:cNvSpPr>
            <a:spLocks noGrp="1"/>
          </p:cNvSpPr>
          <p:nvPr>
            <p:ph type="ftr" sz="quarter" idx="11"/>
          </p:nvPr>
        </p:nvSpPr>
        <p:spPr/>
        <p:txBody>
          <a:bodyPr/>
          <a:lstStyle/>
          <a:p>
            <a:r>
              <a:rPr lang="en-US" dirty="0"/>
              <a:t>Online Quiz Application</a:t>
            </a:r>
          </a:p>
        </p:txBody>
      </p:sp>
      <p:sp>
        <p:nvSpPr>
          <p:cNvPr id="5" name="Slide Number Placeholder 4">
            <a:extLst>
              <a:ext uri="{FF2B5EF4-FFF2-40B4-BE49-F238E27FC236}">
                <a16:creationId xmlns:a16="http://schemas.microsoft.com/office/drawing/2014/main" id="{3352EBA7-C6F4-06B7-547D-D067345B616D}"/>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8" name="TextBox 7">
            <a:extLst>
              <a:ext uri="{FF2B5EF4-FFF2-40B4-BE49-F238E27FC236}">
                <a16:creationId xmlns:a16="http://schemas.microsoft.com/office/drawing/2014/main" id="{C251FD67-564B-1B92-8F63-834E05F21379}"/>
              </a:ext>
            </a:extLst>
          </p:cNvPr>
          <p:cNvSpPr txBox="1"/>
          <p:nvPr/>
        </p:nvSpPr>
        <p:spPr>
          <a:xfrm>
            <a:off x="1006867" y="2065106"/>
            <a:ext cx="4417888" cy="1600438"/>
          </a:xfrm>
          <a:prstGeom prst="rect">
            <a:avLst/>
          </a:prstGeom>
          <a:noFill/>
        </p:spPr>
        <p:txBody>
          <a:bodyPr wrap="square" rtlCol="0">
            <a:spAutoFit/>
          </a:bodyPr>
          <a:lstStyle/>
          <a:p>
            <a:endParaRPr lang="en-IN" dirty="0"/>
          </a:p>
          <a:p>
            <a:endParaRPr lang="en-IN" sz="4000" b="1" dirty="0">
              <a:solidFill>
                <a:srgbClr val="0070C0"/>
              </a:solidFill>
            </a:endParaRPr>
          </a:p>
          <a:p>
            <a:r>
              <a:rPr lang="en-IN" sz="4000" b="1" dirty="0">
                <a:solidFill>
                  <a:srgbClr val="0070C0"/>
                </a:solidFill>
              </a:rPr>
              <a:t>Instructions Page</a:t>
            </a:r>
          </a:p>
        </p:txBody>
      </p:sp>
      <p:pic>
        <p:nvPicPr>
          <p:cNvPr id="3" name="Picture 2">
            <a:extLst>
              <a:ext uri="{FF2B5EF4-FFF2-40B4-BE49-F238E27FC236}">
                <a16:creationId xmlns:a16="http://schemas.microsoft.com/office/drawing/2014/main" id="{D2C08271-F03D-5438-7723-94BDEB7AAD86}"/>
              </a:ext>
            </a:extLst>
          </p:cNvPr>
          <p:cNvPicPr>
            <a:picLocks noChangeAspect="1"/>
          </p:cNvPicPr>
          <p:nvPr/>
        </p:nvPicPr>
        <p:blipFill>
          <a:blip r:embed="rId2"/>
          <a:stretch>
            <a:fillRect/>
          </a:stretch>
        </p:blipFill>
        <p:spPr>
          <a:xfrm>
            <a:off x="5938463" y="1694070"/>
            <a:ext cx="6077931" cy="3695890"/>
          </a:xfrm>
          <a:prstGeom prst="rect">
            <a:avLst/>
          </a:prstGeom>
        </p:spPr>
      </p:pic>
    </p:spTree>
    <p:extLst>
      <p:ext uri="{BB962C8B-B14F-4D97-AF65-F5344CB8AC3E}">
        <p14:creationId xmlns:p14="http://schemas.microsoft.com/office/powerpoint/2010/main" val="1652686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t>
            </a:r>
            <a:r>
              <a:rPr lang="en-US" dirty="0">
                <a:latin typeface="Arial Black" panose="020B0604020202020204" pitchFamily="34" charset="0"/>
                <a:ea typeface="Arial Regular" pitchFamily="34" charset="-122"/>
                <a:cs typeface="Arial Black" panose="020B0604020202020204" pitchFamily="34" charset="0"/>
              </a:rPr>
              <a:t>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Primary goals</a:t>
            </a:r>
          </a:p>
          <a:p>
            <a:r>
              <a:rPr lang="en-US" dirty="0"/>
              <a:t>​Explanation</a:t>
            </a:r>
          </a:p>
          <a:p>
            <a:r>
              <a:rPr lang="en-US" dirty="0"/>
              <a:t>Screenshots</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27F39-12FE-6769-7DE6-4124F0C966DF}"/>
              </a:ext>
            </a:extLst>
          </p:cNvPr>
          <p:cNvSpPr>
            <a:spLocks noGrp="1"/>
          </p:cNvSpPr>
          <p:nvPr>
            <p:ph type="title"/>
          </p:nvPr>
        </p:nvSpPr>
        <p:spPr/>
        <p:txBody>
          <a:bodyPr/>
          <a:lstStyle/>
          <a:p>
            <a:r>
              <a:rPr lang="en-IN" dirty="0"/>
              <a:t>Roles and responsibilities</a:t>
            </a:r>
          </a:p>
        </p:txBody>
      </p:sp>
      <p:sp>
        <p:nvSpPr>
          <p:cNvPr id="3" name="Footer Placeholder 2">
            <a:extLst>
              <a:ext uri="{FF2B5EF4-FFF2-40B4-BE49-F238E27FC236}">
                <a16:creationId xmlns:a16="http://schemas.microsoft.com/office/drawing/2014/main" id="{26DEAED1-3D78-25CB-DBB8-8B43C407E965}"/>
              </a:ext>
            </a:extLst>
          </p:cNvPr>
          <p:cNvSpPr>
            <a:spLocks noGrp="1"/>
          </p:cNvSpPr>
          <p:nvPr>
            <p:ph type="ftr" sz="quarter" idx="11"/>
          </p:nvPr>
        </p:nvSpPr>
        <p:spPr/>
        <p:txBody>
          <a:bodyPr/>
          <a:lstStyle/>
          <a:p>
            <a:r>
              <a:rPr lang="en-US" dirty="0"/>
              <a:t>Online Quiz Application</a:t>
            </a:r>
          </a:p>
        </p:txBody>
      </p:sp>
      <p:sp>
        <p:nvSpPr>
          <p:cNvPr id="4" name="Slide Number Placeholder 3">
            <a:extLst>
              <a:ext uri="{FF2B5EF4-FFF2-40B4-BE49-F238E27FC236}">
                <a16:creationId xmlns:a16="http://schemas.microsoft.com/office/drawing/2014/main" id="{B3BF444A-5906-9A62-4AC5-22768A901B76}"/>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17" name="TextBox 16">
            <a:extLst>
              <a:ext uri="{FF2B5EF4-FFF2-40B4-BE49-F238E27FC236}">
                <a16:creationId xmlns:a16="http://schemas.microsoft.com/office/drawing/2014/main" id="{C19E8FDD-E9B3-5F23-9154-BA06986903AB}"/>
              </a:ext>
            </a:extLst>
          </p:cNvPr>
          <p:cNvSpPr txBox="1"/>
          <p:nvPr/>
        </p:nvSpPr>
        <p:spPr>
          <a:xfrm>
            <a:off x="1335640" y="2270589"/>
            <a:ext cx="9801547" cy="646331"/>
          </a:xfrm>
          <a:prstGeom prst="rect">
            <a:avLst/>
          </a:prstGeom>
          <a:noFill/>
        </p:spPr>
        <p:txBody>
          <a:bodyPr wrap="square" rtlCol="0">
            <a:spAutoFit/>
          </a:bodyPr>
          <a:lstStyle/>
          <a:p>
            <a:endParaRPr lang="en-IN" dirty="0"/>
          </a:p>
          <a:p>
            <a:endParaRPr lang="en-IN" dirty="0"/>
          </a:p>
        </p:txBody>
      </p:sp>
      <p:graphicFrame>
        <p:nvGraphicFramePr>
          <p:cNvPr id="18" name="Table 18">
            <a:extLst>
              <a:ext uri="{FF2B5EF4-FFF2-40B4-BE49-F238E27FC236}">
                <a16:creationId xmlns:a16="http://schemas.microsoft.com/office/drawing/2014/main" id="{CB15312C-3B41-503E-ADBF-085278F37979}"/>
              </a:ext>
            </a:extLst>
          </p:cNvPr>
          <p:cNvGraphicFramePr>
            <a:graphicFrameLocks noGrp="1"/>
          </p:cNvGraphicFramePr>
          <p:nvPr>
            <p:extLst>
              <p:ext uri="{D42A27DB-BD31-4B8C-83A1-F6EECF244321}">
                <p14:modId xmlns:p14="http://schemas.microsoft.com/office/powerpoint/2010/main" val="487167095"/>
              </p:ext>
            </p:extLst>
          </p:nvPr>
        </p:nvGraphicFramePr>
        <p:xfrm>
          <a:off x="2032000" y="2776077"/>
          <a:ext cx="8127999" cy="3298048"/>
        </p:xfrm>
        <a:graphic>
          <a:graphicData uri="http://schemas.openxmlformats.org/drawingml/2006/table">
            <a:tbl>
              <a:tblPr firstRow="1" bandRow="1">
                <a:tableStyleId>{93296810-A885-4BE3-A3E7-6D5BEEA58F35}</a:tableStyleId>
              </a:tblPr>
              <a:tblGrid>
                <a:gridCol w="2709333">
                  <a:extLst>
                    <a:ext uri="{9D8B030D-6E8A-4147-A177-3AD203B41FA5}">
                      <a16:colId xmlns:a16="http://schemas.microsoft.com/office/drawing/2014/main" val="220056896"/>
                    </a:ext>
                  </a:extLst>
                </a:gridCol>
                <a:gridCol w="2709333">
                  <a:extLst>
                    <a:ext uri="{9D8B030D-6E8A-4147-A177-3AD203B41FA5}">
                      <a16:colId xmlns:a16="http://schemas.microsoft.com/office/drawing/2014/main" val="3085571252"/>
                    </a:ext>
                  </a:extLst>
                </a:gridCol>
                <a:gridCol w="2709333">
                  <a:extLst>
                    <a:ext uri="{9D8B030D-6E8A-4147-A177-3AD203B41FA5}">
                      <a16:colId xmlns:a16="http://schemas.microsoft.com/office/drawing/2014/main" val="3193659528"/>
                    </a:ext>
                  </a:extLst>
                </a:gridCol>
              </a:tblGrid>
              <a:tr h="368864">
                <a:tc>
                  <a:txBody>
                    <a:bodyPr/>
                    <a:lstStyle/>
                    <a:p>
                      <a:r>
                        <a:rPr lang="en-IN" dirty="0"/>
                        <a:t>Registration No.</a:t>
                      </a:r>
                    </a:p>
                  </a:txBody>
                  <a:tcPr/>
                </a:tc>
                <a:tc>
                  <a:txBody>
                    <a:bodyPr/>
                    <a:lstStyle/>
                    <a:p>
                      <a:r>
                        <a:rPr lang="en-IN" dirty="0"/>
                        <a:t>Name</a:t>
                      </a:r>
                    </a:p>
                  </a:txBody>
                  <a:tcPr/>
                </a:tc>
                <a:tc>
                  <a:txBody>
                    <a:bodyPr/>
                    <a:lstStyle/>
                    <a:p>
                      <a:r>
                        <a:rPr lang="en-IN" dirty="0"/>
                        <a:t>Responsibilities</a:t>
                      </a:r>
                    </a:p>
                  </a:txBody>
                  <a:tcPr/>
                </a:tc>
                <a:extLst>
                  <a:ext uri="{0D108BD9-81ED-4DB2-BD59-A6C34878D82A}">
                    <a16:rowId xmlns:a16="http://schemas.microsoft.com/office/drawing/2014/main" val="2637678352"/>
                  </a:ext>
                </a:extLst>
              </a:tr>
              <a:tr h="368864">
                <a:tc>
                  <a:txBody>
                    <a:bodyPr/>
                    <a:lstStyle/>
                    <a:p>
                      <a:r>
                        <a:rPr lang="en-IN" dirty="0"/>
                        <a:t>20MIS0180</a:t>
                      </a:r>
                    </a:p>
                  </a:txBody>
                  <a:tcPr/>
                </a:tc>
                <a:tc>
                  <a:txBody>
                    <a:bodyPr/>
                    <a:lstStyle/>
                    <a:p>
                      <a:r>
                        <a:rPr lang="en-IN" dirty="0"/>
                        <a:t>Kishor Kumar </a:t>
                      </a:r>
                      <a:r>
                        <a:rPr lang="en-IN" dirty="0" err="1"/>
                        <a:t>Parida</a:t>
                      </a:r>
                      <a:endParaRPr lang="en-IN" dirty="0"/>
                    </a:p>
                  </a:txBody>
                  <a:tcPr/>
                </a:tc>
                <a:tc>
                  <a:txBody>
                    <a:bodyPr/>
                    <a:lstStyle/>
                    <a:p>
                      <a:r>
                        <a:rPr lang="en-IN" dirty="0"/>
                        <a:t>Top </a:t>
                      </a:r>
                      <a:r>
                        <a:rPr lang="en-IN" dirty="0" err="1"/>
                        <a:t>NavBar</a:t>
                      </a:r>
                      <a:r>
                        <a:rPr lang="en-IN" dirty="0"/>
                        <a:t> in Home page</a:t>
                      </a:r>
                    </a:p>
                  </a:txBody>
                  <a:tcPr/>
                </a:tc>
                <a:extLst>
                  <a:ext uri="{0D108BD9-81ED-4DB2-BD59-A6C34878D82A}">
                    <a16:rowId xmlns:a16="http://schemas.microsoft.com/office/drawing/2014/main" val="2699319174"/>
                  </a:ext>
                </a:extLst>
              </a:tr>
              <a:tr h="368864">
                <a:tc>
                  <a:txBody>
                    <a:bodyPr/>
                    <a:lstStyle/>
                    <a:p>
                      <a:r>
                        <a:rPr lang="en-IN" dirty="0"/>
                        <a:t>20MIS0191</a:t>
                      </a:r>
                    </a:p>
                  </a:txBody>
                  <a:tcPr/>
                </a:tc>
                <a:tc>
                  <a:txBody>
                    <a:bodyPr/>
                    <a:lstStyle/>
                    <a:p>
                      <a:r>
                        <a:rPr lang="en-IN" dirty="0" err="1"/>
                        <a:t>Srija</a:t>
                      </a:r>
                      <a:r>
                        <a:rPr lang="en-IN" dirty="0"/>
                        <a:t> </a:t>
                      </a:r>
                      <a:r>
                        <a:rPr lang="en-IN" dirty="0" err="1"/>
                        <a:t>Kancha</a:t>
                      </a:r>
                      <a:endParaRPr lang="en-IN" dirty="0"/>
                    </a:p>
                  </a:txBody>
                  <a:tcPr/>
                </a:tc>
                <a:tc>
                  <a:txBody>
                    <a:bodyPr/>
                    <a:lstStyle/>
                    <a:p>
                      <a:r>
                        <a:rPr lang="en-IN" dirty="0"/>
                        <a:t>User Authentication </a:t>
                      </a:r>
                    </a:p>
                  </a:txBody>
                  <a:tcPr/>
                </a:tc>
                <a:extLst>
                  <a:ext uri="{0D108BD9-81ED-4DB2-BD59-A6C34878D82A}">
                    <a16:rowId xmlns:a16="http://schemas.microsoft.com/office/drawing/2014/main" val="3877743653"/>
                  </a:ext>
                </a:extLst>
              </a:tr>
              <a:tr h="368864">
                <a:tc>
                  <a:txBody>
                    <a:bodyPr/>
                    <a:lstStyle/>
                    <a:p>
                      <a:r>
                        <a:rPr lang="en-IN" dirty="0"/>
                        <a:t>20MIS0290</a:t>
                      </a:r>
                    </a:p>
                  </a:txBody>
                  <a:tcPr/>
                </a:tc>
                <a:tc>
                  <a:txBody>
                    <a:bodyPr/>
                    <a:lstStyle/>
                    <a:p>
                      <a:r>
                        <a:rPr lang="en-IN" dirty="0"/>
                        <a:t>Varsha G</a:t>
                      </a:r>
                    </a:p>
                  </a:txBody>
                  <a:tcPr/>
                </a:tc>
                <a:tc>
                  <a:txBody>
                    <a:bodyPr/>
                    <a:lstStyle/>
                    <a:p>
                      <a:r>
                        <a:rPr lang="en-IN" dirty="0"/>
                        <a:t>Questions and Result Page</a:t>
                      </a:r>
                    </a:p>
                  </a:txBody>
                  <a:tcPr/>
                </a:tc>
                <a:extLst>
                  <a:ext uri="{0D108BD9-81ED-4DB2-BD59-A6C34878D82A}">
                    <a16:rowId xmlns:a16="http://schemas.microsoft.com/office/drawing/2014/main" val="3715544596"/>
                  </a:ext>
                </a:extLst>
              </a:tr>
              <a:tr h="368864">
                <a:tc>
                  <a:txBody>
                    <a:bodyPr/>
                    <a:lstStyle/>
                    <a:p>
                      <a:r>
                        <a:rPr lang="en-IN" dirty="0"/>
                        <a:t>20MIS0291</a:t>
                      </a:r>
                    </a:p>
                  </a:txBody>
                  <a:tcPr/>
                </a:tc>
                <a:tc>
                  <a:txBody>
                    <a:bodyPr/>
                    <a:lstStyle/>
                    <a:p>
                      <a:r>
                        <a:rPr lang="en-IN" dirty="0" err="1"/>
                        <a:t>Ritheesh</a:t>
                      </a:r>
                      <a:r>
                        <a:rPr lang="en-IN" dirty="0"/>
                        <a:t> </a:t>
                      </a:r>
                      <a:r>
                        <a:rPr lang="en-IN" dirty="0" err="1"/>
                        <a:t>Polepalli</a:t>
                      </a:r>
                      <a:endParaRPr lang="en-IN" dirty="0"/>
                    </a:p>
                  </a:txBody>
                  <a:tcPr/>
                </a:tc>
                <a:tc>
                  <a:txBody>
                    <a:bodyPr/>
                    <a:lstStyle/>
                    <a:p>
                      <a:r>
                        <a:rPr lang="en-IN" dirty="0"/>
                        <a:t>Side </a:t>
                      </a:r>
                      <a:r>
                        <a:rPr lang="en-IN" dirty="0" err="1"/>
                        <a:t>NavBar</a:t>
                      </a:r>
                      <a:r>
                        <a:rPr lang="en-IN" dirty="0"/>
                        <a:t> in Home page</a:t>
                      </a:r>
                    </a:p>
                  </a:txBody>
                  <a:tcPr/>
                </a:tc>
                <a:extLst>
                  <a:ext uri="{0D108BD9-81ED-4DB2-BD59-A6C34878D82A}">
                    <a16:rowId xmlns:a16="http://schemas.microsoft.com/office/drawing/2014/main" val="2434116290"/>
                  </a:ext>
                </a:extLst>
              </a:tr>
              <a:tr h="368864">
                <a:tc>
                  <a:txBody>
                    <a:bodyPr/>
                    <a:lstStyle/>
                    <a:p>
                      <a:r>
                        <a:rPr lang="en-IN" dirty="0"/>
                        <a:t>20MIS0351</a:t>
                      </a:r>
                    </a:p>
                  </a:txBody>
                  <a:tcPr/>
                </a:tc>
                <a:tc>
                  <a:txBody>
                    <a:bodyPr/>
                    <a:lstStyle/>
                    <a:p>
                      <a:r>
                        <a:rPr lang="en-IN" dirty="0" err="1"/>
                        <a:t>Rahul.N</a:t>
                      </a:r>
                      <a:endParaRPr lang="en-IN" dirty="0"/>
                    </a:p>
                  </a:txBody>
                  <a:tcPr/>
                </a:tc>
                <a:tc>
                  <a:txBody>
                    <a:bodyPr/>
                    <a:lstStyle/>
                    <a:p>
                      <a:r>
                        <a:rPr lang="en-IN" dirty="0"/>
                        <a:t>Content Inside home page</a:t>
                      </a:r>
                    </a:p>
                  </a:txBody>
                  <a:tcPr/>
                </a:tc>
                <a:extLst>
                  <a:ext uri="{0D108BD9-81ED-4DB2-BD59-A6C34878D82A}">
                    <a16:rowId xmlns:a16="http://schemas.microsoft.com/office/drawing/2014/main" val="1939676782"/>
                  </a:ext>
                </a:extLst>
              </a:tr>
            </a:tbl>
          </a:graphicData>
        </a:graphic>
      </p:graphicFrame>
    </p:spTree>
    <p:extLst>
      <p:ext uri="{BB962C8B-B14F-4D97-AF65-F5344CB8AC3E}">
        <p14:creationId xmlns:p14="http://schemas.microsoft.com/office/powerpoint/2010/main" val="274090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84324" y="3222752"/>
            <a:ext cx="6706764" cy="2700528"/>
          </a:xfrm>
        </p:spPr>
        <p:txBody>
          <a:bodyPr/>
          <a:lstStyle/>
          <a:p>
            <a:r>
              <a:rPr lang="en-US" sz="1600" dirty="0"/>
              <a:t>The ‘MCQ Quiz Application’ project will be developed to overcome the time consuming  problem of manual system. Apart from that in current system, checking the answer sheets after taking test, waste the examiners time, so this application will check the correct answer and save the examiner time and carry the examination in an effective manner. The users which are use this system don’t need to high computing knowledge and also system will inform them while entering invalid data. </a:t>
            </a: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1228480"/>
            <a:ext cx="6400800" cy="768096"/>
          </a:xfrm>
        </p:spPr>
        <p:txBody>
          <a:bodyPr/>
          <a:lstStyle/>
          <a:p>
            <a:r>
              <a:rPr lang="en-US" dirty="0">
                <a:latin typeface="Arial Black" panose="020B0604020202020204" pitchFamily="34" charset="0"/>
                <a:cs typeface="Arial Black" panose="020B0604020202020204" pitchFamily="34" charset="0"/>
              </a:rPr>
              <a:t>Aim and objective</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2948683"/>
            <a:ext cx="6400800" cy="3349375"/>
          </a:xfrm>
        </p:spPr>
        <p:txBody>
          <a:bodyPr/>
          <a:lstStyle/>
          <a:p>
            <a:r>
              <a:rPr lang="en-US" dirty="0"/>
              <a:t>Able the examiners to punch the MCQ questions online</a:t>
            </a:r>
          </a:p>
          <a:p>
            <a:r>
              <a:rPr lang="en-US" dirty="0"/>
              <a:t>- Able the users to solve the questions online </a:t>
            </a:r>
          </a:p>
          <a:p>
            <a:r>
              <a:rPr lang="en-US" dirty="0"/>
              <a:t>- Examiners can manage the information regarding exam</a:t>
            </a:r>
          </a:p>
          <a:p>
            <a:r>
              <a:rPr lang="en-US" dirty="0"/>
              <a:t>- Correct answers will be evaluated by system (First it should be determining by examiner) </a:t>
            </a:r>
          </a:p>
          <a:p>
            <a:r>
              <a:rPr lang="en-US" dirty="0"/>
              <a:t>- Users can see their result after submitting the test. </a:t>
            </a:r>
          </a:p>
          <a:p>
            <a:pPr algn="ct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F96595F-6353-E108-E836-C6337C3FB5B9}"/>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9" name="Picture 8">
            <a:extLst>
              <a:ext uri="{FF2B5EF4-FFF2-40B4-BE49-F238E27FC236}">
                <a16:creationId xmlns:a16="http://schemas.microsoft.com/office/drawing/2014/main" id="{9D022B5B-32D2-4D94-4770-8C189654BD20}"/>
              </a:ext>
            </a:extLst>
          </p:cNvPr>
          <p:cNvPicPr>
            <a:picLocks noChangeAspect="1"/>
          </p:cNvPicPr>
          <p:nvPr/>
        </p:nvPicPr>
        <p:blipFill>
          <a:blip r:embed="rId2"/>
          <a:stretch>
            <a:fillRect/>
          </a:stretch>
        </p:blipFill>
        <p:spPr>
          <a:xfrm>
            <a:off x="5198724" y="2137025"/>
            <a:ext cx="4993239" cy="2866490"/>
          </a:xfrm>
          <a:prstGeom prst="rect">
            <a:avLst/>
          </a:prstGeom>
        </p:spPr>
      </p:pic>
    </p:spTree>
    <p:extLst>
      <p:ext uri="{BB962C8B-B14F-4D97-AF65-F5344CB8AC3E}">
        <p14:creationId xmlns:p14="http://schemas.microsoft.com/office/powerpoint/2010/main" val="1607696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21729-8CEE-B9F6-E370-7AB5B5D34A20}"/>
              </a:ext>
            </a:extLst>
          </p:cNvPr>
          <p:cNvSpPr>
            <a:spLocks noGrp="1"/>
          </p:cNvSpPr>
          <p:nvPr>
            <p:ph type="title"/>
          </p:nvPr>
        </p:nvSpPr>
        <p:spPr/>
        <p:txBody>
          <a:bodyPr/>
          <a:lstStyle/>
          <a:p>
            <a:r>
              <a:rPr lang="en-IN" dirty="0"/>
              <a:t>Technologies used</a:t>
            </a:r>
          </a:p>
        </p:txBody>
      </p:sp>
      <p:sp>
        <p:nvSpPr>
          <p:cNvPr id="4" name="Content Placeholder 3">
            <a:extLst>
              <a:ext uri="{FF2B5EF4-FFF2-40B4-BE49-F238E27FC236}">
                <a16:creationId xmlns:a16="http://schemas.microsoft.com/office/drawing/2014/main" id="{01B1B3E1-3E2B-DD5D-D9A6-07030F7BC47C}"/>
              </a:ext>
            </a:extLst>
          </p:cNvPr>
          <p:cNvSpPr>
            <a:spLocks noGrp="1"/>
          </p:cNvSpPr>
          <p:nvPr>
            <p:ph sz="half" idx="2"/>
          </p:nvPr>
        </p:nvSpPr>
        <p:spPr/>
        <p:txBody>
          <a:bodyPr/>
          <a:lstStyle/>
          <a:p>
            <a:r>
              <a:rPr lang="en-IN" dirty="0"/>
              <a:t>For Frontend</a:t>
            </a:r>
          </a:p>
          <a:p>
            <a:pPr marL="0" indent="0">
              <a:buNone/>
            </a:pPr>
            <a:r>
              <a:rPr lang="en-IN" dirty="0"/>
              <a:t>-- React JS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p>
        </p:txBody>
      </p:sp>
      <p:sp>
        <p:nvSpPr>
          <p:cNvPr id="6" name="Content Placeholder 5">
            <a:extLst>
              <a:ext uri="{FF2B5EF4-FFF2-40B4-BE49-F238E27FC236}">
                <a16:creationId xmlns:a16="http://schemas.microsoft.com/office/drawing/2014/main" id="{1757F4F3-6028-9B32-034A-8A8AED77A109}"/>
              </a:ext>
            </a:extLst>
          </p:cNvPr>
          <p:cNvSpPr>
            <a:spLocks noGrp="1"/>
          </p:cNvSpPr>
          <p:nvPr>
            <p:ph sz="quarter" idx="4"/>
          </p:nvPr>
        </p:nvSpPr>
        <p:spPr/>
        <p:txBody>
          <a:bodyPr/>
          <a:lstStyle/>
          <a:p>
            <a:r>
              <a:rPr lang="en-IN" dirty="0"/>
              <a:t>For Backend</a:t>
            </a:r>
          </a:p>
          <a:p>
            <a:pPr marL="0" indent="0">
              <a:buNone/>
            </a:pPr>
            <a:r>
              <a:rPr lang="en-IN" dirty="0"/>
              <a:t>-- Node </a:t>
            </a:r>
            <a:r>
              <a:rPr lang="en-IN" dirty="0" err="1"/>
              <a:t>Js</a:t>
            </a:r>
            <a:r>
              <a:rPr lang="en-IN" dirty="0"/>
              <a:t>, Express </a:t>
            </a:r>
            <a:r>
              <a:rPr lang="en-IN" dirty="0" err="1"/>
              <a:t>Js</a:t>
            </a:r>
            <a:r>
              <a:rPr lang="en-IN" dirty="0"/>
              <a:t>, MongoDB</a:t>
            </a:r>
          </a:p>
          <a:p>
            <a:pPr marL="0" indent="0">
              <a:buNone/>
            </a:pPr>
            <a:endParaRPr lang="en-IN" dirty="0"/>
          </a:p>
          <a:p>
            <a:pPr marL="0" indent="0">
              <a:buNone/>
            </a:pPr>
            <a:endParaRPr lang="en-IN" dirty="0"/>
          </a:p>
          <a:p>
            <a:pPr marL="0" indent="0">
              <a:buNone/>
            </a:pPr>
            <a:endParaRPr lang="en-IN" dirty="0"/>
          </a:p>
        </p:txBody>
      </p:sp>
      <p:sp>
        <p:nvSpPr>
          <p:cNvPr id="7" name="Slide Number Placeholder 6">
            <a:extLst>
              <a:ext uri="{FF2B5EF4-FFF2-40B4-BE49-F238E27FC236}">
                <a16:creationId xmlns:a16="http://schemas.microsoft.com/office/drawing/2014/main" id="{3330CC6E-783B-F21D-2BA0-5D8CAD221C28}"/>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9" name="Picture 8">
            <a:extLst>
              <a:ext uri="{FF2B5EF4-FFF2-40B4-BE49-F238E27FC236}">
                <a16:creationId xmlns:a16="http://schemas.microsoft.com/office/drawing/2014/main" id="{78F5865D-54C5-B7C4-AF67-24A275FBFFEB}"/>
              </a:ext>
            </a:extLst>
          </p:cNvPr>
          <p:cNvPicPr>
            <a:picLocks noChangeAspect="1"/>
          </p:cNvPicPr>
          <p:nvPr/>
        </p:nvPicPr>
        <p:blipFill>
          <a:blip r:embed="rId2"/>
          <a:stretch>
            <a:fillRect/>
          </a:stretch>
        </p:blipFill>
        <p:spPr>
          <a:xfrm>
            <a:off x="3844416" y="4165638"/>
            <a:ext cx="1790792" cy="1473276"/>
          </a:xfrm>
          <a:prstGeom prst="rect">
            <a:avLst/>
          </a:prstGeom>
        </p:spPr>
      </p:pic>
      <p:pic>
        <p:nvPicPr>
          <p:cNvPr id="11" name="Picture 10">
            <a:extLst>
              <a:ext uri="{FF2B5EF4-FFF2-40B4-BE49-F238E27FC236}">
                <a16:creationId xmlns:a16="http://schemas.microsoft.com/office/drawing/2014/main" id="{A3759CBA-82AB-07D1-39A0-885815619626}"/>
              </a:ext>
            </a:extLst>
          </p:cNvPr>
          <p:cNvPicPr>
            <a:picLocks noChangeAspect="1"/>
          </p:cNvPicPr>
          <p:nvPr/>
        </p:nvPicPr>
        <p:blipFill>
          <a:blip r:embed="rId3"/>
          <a:stretch>
            <a:fillRect/>
          </a:stretch>
        </p:blipFill>
        <p:spPr>
          <a:xfrm>
            <a:off x="7754112" y="3800167"/>
            <a:ext cx="3295819" cy="2298818"/>
          </a:xfrm>
          <a:prstGeom prst="rect">
            <a:avLst/>
          </a:prstGeom>
        </p:spPr>
      </p:pic>
    </p:spTree>
    <p:extLst>
      <p:ext uri="{BB962C8B-B14F-4D97-AF65-F5344CB8AC3E}">
        <p14:creationId xmlns:p14="http://schemas.microsoft.com/office/powerpoint/2010/main" val="1883518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AB59D-A6A9-524D-CE2D-B777525836DB}"/>
              </a:ext>
            </a:extLst>
          </p:cNvPr>
          <p:cNvSpPr>
            <a:spLocks noGrp="1"/>
          </p:cNvSpPr>
          <p:nvPr>
            <p:ph type="title"/>
          </p:nvPr>
        </p:nvSpPr>
        <p:spPr/>
        <p:txBody>
          <a:bodyPr/>
          <a:lstStyle/>
          <a:p>
            <a:r>
              <a:rPr lang="en-IN" dirty="0"/>
              <a:t>React </a:t>
            </a:r>
            <a:r>
              <a:rPr lang="en-IN" dirty="0" err="1"/>
              <a:t>Js</a:t>
            </a:r>
            <a:endParaRPr lang="en-IN" dirty="0"/>
          </a:p>
        </p:txBody>
      </p:sp>
      <p:sp>
        <p:nvSpPr>
          <p:cNvPr id="7" name="Slide Number Placeholder 6">
            <a:extLst>
              <a:ext uri="{FF2B5EF4-FFF2-40B4-BE49-F238E27FC236}">
                <a16:creationId xmlns:a16="http://schemas.microsoft.com/office/drawing/2014/main" id="{23AC7156-E0AD-C2C8-934B-7F7700D77C19}"/>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8" name="TextBox 7">
            <a:extLst>
              <a:ext uri="{FF2B5EF4-FFF2-40B4-BE49-F238E27FC236}">
                <a16:creationId xmlns:a16="http://schemas.microsoft.com/office/drawing/2014/main" id="{F8340448-B48D-8878-6548-F05387F8E6B9}"/>
              </a:ext>
            </a:extLst>
          </p:cNvPr>
          <p:cNvSpPr txBox="1"/>
          <p:nvPr/>
        </p:nvSpPr>
        <p:spPr>
          <a:xfrm>
            <a:off x="4140485" y="2270589"/>
            <a:ext cx="7325475" cy="4893647"/>
          </a:xfrm>
          <a:prstGeom prst="rect">
            <a:avLst/>
          </a:prstGeom>
          <a:noFill/>
        </p:spPr>
        <p:txBody>
          <a:bodyPr wrap="square" rtlCol="0">
            <a:spAutoFit/>
          </a:bodyPr>
          <a:lstStyle/>
          <a:p>
            <a:r>
              <a:rPr lang="en-IN" sz="2000" dirty="0"/>
              <a:t>We used react </a:t>
            </a:r>
            <a:r>
              <a:rPr lang="en-IN" sz="2000" dirty="0" err="1"/>
              <a:t>js</a:t>
            </a:r>
            <a:r>
              <a:rPr lang="en-IN" sz="2000" dirty="0"/>
              <a:t> for the frontend to develop </a:t>
            </a:r>
            <a:r>
              <a:rPr lang="en-IN" sz="2000" dirty="0" err="1"/>
              <a:t>login,signup</a:t>
            </a:r>
            <a:r>
              <a:rPr lang="en-IN" sz="2000" dirty="0"/>
              <a:t> ,home and result </a:t>
            </a:r>
            <a:r>
              <a:rPr lang="en-IN" sz="2000" dirty="0" err="1"/>
              <a:t>pages.We</a:t>
            </a:r>
            <a:r>
              <a:rPr lang="en-IN" sz="2000" dirty="0"/>
              <a:t> used class components to design and move the components from parent to child.</a:t>
            </a:r>
          </a:p>
          <a:p>
            <a:endParaRPr lang="en-IN" dirty="0"/>
          </a:p>
          <a:p>
            <a:r>
              <a:rPr lang="en-IN" sz="2400" b="1" dirty="0"/>
              <a:t>Modules Involved:</a:t>
            </a:r>
          </a:p>
          <a:p>
            <a:endParaRPr lang="en-IN" sz="2400" b="1" dirty="0"/>
          </a:p>
          <a:p>
            <a:pPr marL="342900" indent="-342900">
              <a:buFont typeface="Wingdings" panose="05000000000000000000" pitchFamily="2" charset="2"/>
              <a:buChar char="§"/>
            </a:pPr>
            <a:r>
              <a:rPr lang="en-IN" sz="2400" dirty="0"/>
              <a:t>Login.js</a:t>
            </a:r>
          </a:p>
          <a:p>
            <a:pPr marL="342900" indent="-342900">
              <a:buFont typeface="Wingdings" panose="05000000000000000000" pitchFamily="2" charset="2"/>
              <a:buChar char="§"/>
            </a:pPr>
            <a:r>
              <a:rPr lang="en-IN" sz="2400" dirty="0"/>
              <a:t>Signup.js</a:t>
            </a:r>
          </a:p>
          <a:p>
            <a:pPr marL="342900" indent="-342900">
              <a:buFont typeface="Wingdings" panose="05000000000000000000" pitchFamily="2" charset="2"/>
              <a:buChar char="§"/>
            </a:pPr>
            <a:r>
              <a:rPr lang="en-IN" sz="2400" dirty="0"/>
              <a:t>Home.js</a:t>
            </a:r>
          </a:p>
          <a:p>
            <a:pPr marL="342900" indent="-342900">
              <a:buFont typeface="Wingdings" panose="05000000000000000000" pitchFamily="2" charset="2"/>
              <a:buChar char="§"/>
            </a:pPr>
            <a:r>
              <a:rPr lang="en-IN" sz="2400" dirty="0"/>
              <a:t>Question.js</a:t>
            </a:r>
          </a:p>
          <a:p>
            <a:pPr marL="342900" indent="-342900">
              <a:buFont typeface="Wingdings" panose="05000000000000000000" pitchFamily="2" charset="2"/>
              <a:buChar char="§"/>
            </a:pPr>
            <a:r>
              <a:rPr lang="en-IN" sz="2400" dirty="0"/>
              <a:t>Result.js</a:t>
            </a:r>
          </a:p>
          <a:p>
            <a:endParaRPr lang="en-IN" sz="2400" dirty="0"/>
          </a:p>
          <a:p>
            <a:endParaRPr lang="en-IN" sz="2400" b="1" dirty="0"/>
          </a:p>
          <a:p>
            <a:endParaRPr lang="en-IN" dirty="0"/>
          </a:p>
        </p:txBody>
      </p:sp>
    </p:spTree>
    <p:extLst>
      <p:ext uri="{BB962C8B-B14F-4D97-AF65-F5344CB8AC3E}">
        <p14:creationId xmlns:p14="http://schemas.microsoft.com/office/powerpoint/2010/main" val="2533123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533C8-9859-57D8-239E-200AF1DFC77F}"/>
              </a:ext>
            </a:extLst>
          </p:cNvPr>
          <p:cNvSpPr>
            <a:spLocks noGrp="1"/>
          </p:cNvSpPr>
          <p:nvPr>
            <p:ph type="title"/>
          </p:nvPr>
        </p:nvSpPr>
        <p:spPr/>
        <p:txBody>
          <a:bodyPr/>
          <a:lstStyle/>
          <a:p>
            <a:r>
              <a:rPr lang="en-IN" dirty="0" err="1"/>
              <a:t>Nodejs,Express</a:t>
            </a:r>
            <a:r>
              <a:rPr lang="en-IN" dirty="0"/>
              <a:t> </a:t>
            </a:r>
            <a:r>
              <a:rPr lang="en-IN" dirty="0" err="1"/>
              <a:t>js,Mongodb</a:t>
            </a:r>
            <a:endParaRPr lang="en-IN" dirty="0"/>
          </a:p>
        </p:txBody>
      </p:sp>
      <p:sp>
        <p:nvSpPr>
          <p:cNvPr id="7" name="Slide Number Placeholder 6">
            <a:extLst>
              <a:ext uri="{FF2B5EF4-FFF2-40B4-BE49-F238E27FC236}">
                <a16:creationId xmlns:a16="http://schemas.microsoft.com/office/drawing/2014/main" id="{BE596B6B-8977-3E3C-099D-43D6088877C4}"/>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8" name="TextBox 7">
            <a:extLst>
              <a:ext uri="{FF2B5EF4-FFF2-40B4-BE49-F238E27FC236}">
                <a16:creationId xmlns:a16="http://schemas.microsoft.com/office/drawing/2014/main" id="{302F1187-2075-C749-1070-BBC85F20D37C}"/>
              </a:ext>
            </a:extLst>
          </p:cNvPr>
          <p:cNvSpPr txBox="1"/>
          <p:nvPr/>
        </p:nvSpPr>
        <p:spPr>
          <a:xfrm>
            <a:off x="4078840" y="2938409"/>
            <a:ext cx="7284378" cy="646331"/>
          </a:xfrm>
          <a:prstGeom prst="rect">
            <a:avLst/>
          </a:prstGeom>
          <a:noFill/>
        </p:spPr>
        <p:txBody>
          <a:bodyPr wrap="square" rtlCol="0">
            <a:spAutoFit/>
          </a:bodyPr>
          <a:lstStyle/>
          <a:p>
            <a:endParaRPr lang="en-IN" dirty="0"/>
          </a:p>
          <a:p>
            <a:endParaRPr lang="en-IN" dirty="0"/>
          </a:p>
        </p:txBody>
      </p:sp>
      <p:pic>
        <p:nvPicPr>
          <p:cNvPr id="10" name="Picture 9">
            <a:extLst>
              <a:ext uri="{FF2B5EF4-FFF2-40B4-BE49-F238E27FC236}">
                <a16:creationId xmlns:a16="http://schemas.microsoft.com/office/drawing/2014/main" id="{57B84883-146E-75E4-1AA1-7AD2F7ADBFBB}"/>
              </a:ext>
            </a:extLst>
          </p:cNvPr>
          <p:cNvPicPr>
            <a:picLocks noChangeAspect="1"/>
          </p:cNvPicPr>
          <p:nvPr/>
        </p:nvPicPr>
        <p:blipFill>
          <a:blip r:embed="rId2"/>
          <a:stretch>
            <a:fillRect/>
          </a:stretch>
        </p:blipFill>
        <p:spPr>
          <a:xfrm>
            <a:off x="6609708" y="2655014"/>
            <a:ext cx="4553184" cy="4095961"/>
          </a:xfrm>
          <a:prstGeom prst="rect">
            <a:avLst/>
          </a:prstGeom>
        </p:spPr>
      </p:pic>
    </p:spTree>
    <p:extLst>
      <p:ext uri="{BB962C8B-B14F-4D97-AF65-F5344CB8AC3E}">
        <p14:creationId xmlns:p14="http://schemas.microsoft.com/office/powerpoint/2010/main" val="104250563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{135E353A-EC4D-4FDB-9173-8802DAC3E386}tf78438558_win32</Template>
  <TotalTime>136</TotalTime>
  <Words>418</Words>
  <Application>Microsoft Office PowerPoint</Application>
  <PresentationFormat>Widescreen</PresentationFormat>
  <Paragraphs>108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Black</vt:lpstr>
      <vt:lpstr>Sabon Next LT</vt:lpstr>
      <vt:lpstr>Wingdings</vt:lpstr>
      <vt:lpstr>Office Theme</vt:lpstr>
      <vt:lpstr>ONLINE QUIZ APPLICATION   </vt:lpstr>
      <vt:lpstr>Agenda</vt:lpstr>
      <vt:lpstr>Roles and responsibilities</vt:lpstr>
      <vt:lpstr>Introduction</vt:lpstr>
      <vt:lpstr>Aim and objective</vt:lpstr>
      <vt:lpstr>PowerPoint Presentation</vt:lpstr>
      <vt:lpstr>Technologies used</vt:lpstr>
      <vt:lpstr>React Js</vt:lpstr>
      <vt:lpstr>Nodejs,Express js,Mongodb</vt:lpstr>
      <vt:lpstr>Explanation</vt:lpstr>
      <vt:lpstr>Screenshots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QUIZ APPLICATION   </dc:title>
  <dc:subject/>
  <dc:creator>KANCHA SRIJA</dc:creator>
  <cp:lastModifiedBy>KANCHA SRIJA</cp:lastModifiedBy>
  <cp:revision>3</cp:revision>
  <dcterms:created xsi:type="dcterms:W3CDTF">2023-06-27T04:11:55Z</dcterms:created>
  <dcterms:modified xsi:type="dcterms:W3CDTF">2023-06-27T07:18:41Z</dcterms:modified>
</cp:coreProperties>
</file>