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2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07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4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5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67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0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5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9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33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0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A418-37C3-4B2D-A62C-AE59C9A824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DF48-8BB9-4AF0-8629-470AE7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63F3C54-B7A0-A17D-2010-97C3E98011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69E12F-89B2-F4BB-EE93-C40420F80EA9}"/>
              </a:ext>
            </a:extLst>
          </p:cNvPr>
          <p:cNvSpPr txBox="1"/>
          <p:nvPr/>
        </p:nvSpPr>
        <p:spPr>
          <a:xfrm>
            <a:off x="665017" y="2225963"/>
            <a:ext cx="1086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9C22148-10E3-35D5-BE98-247E4244458A}"/>
              </a:ext>
            </a:extLst>
          </p:cNvPr>
          <p:cNvSpPr/>
          <p:nvPr/>
        </p:nvSpPr>
        <p:spPr>
          <a:xfrm>
            <a:off x="1490316" y="2967335"/>
            <a:ext cx="92113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DESKTOP ASSISSTANT AI</a:t>
            </a:r>
          </a:p>
        </p:txBody>
      </p:sp>
    </p:spTree>
    <p:extLst>
      <p:ext uri="{BB962C8B-B14F-4D97-AF65-F5344CB8AC3E}">
        <p14:creationId xmlns:p14="http://schemas.microsoft.com/office/powerpoint/2010/main" val="2072135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26"/>
            <a:ext cx="4458710" cy="5286374"/>
          </a:xfrm>
          <a:prstGeom prst="rect">
            <a:avLst/>
          </a:prstGeom>
        </p:spPr>
      </p:pic>
      <p:sp>
        <p:nvSpPr>
          <p:cNvPr id="7" name="Bevel 6"/>
          <p:cNvSpPr/>
          <p:nvPr/>
        </p:nvSpPr>
        <p:spPr>
          <a:xfrm>
            <a:off x="0" y="1"/>
            <a:ext cx="12192000" cy="1571625"/>
          </a:xfrm>
          <a:prstGeom prst="bevel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0" b="1" dirty="0">
                <a:ln/>
                <a:solidFill>
                  <a:schemeClr val="accent3"/>
                </a:solidFill>
              </a:rPr>
              <a:t>JARVIS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8711" y="1571626"/>
            <a:ext cx="7733289" cy="5286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effectLst/>
              </a:rPr>
              <a:t>GROUP MEMBERS: </a:t>
            </a:r>
          </a:p>
          <a:p>
            <a:r>
              <a:rPr lang="en-US" b="1" dirty="0" err="1">
                <a:solidFill>
                  <a:schemeClr val="bg1"/>
                </a:solidFill>
                <a:effectLst/>
              </a:rPr>
              <a:t>Hurmat</a:t>
            </a:r>
            <a:r>
              <a:rPr lang="en-US" b="1" dirty="0">
                <a:solidFill>
                  <a:schemeClr val="bg1"/>
                </a:solidFill>
                <a:effectLst/>
              </a:rPr>
              <a:t> - Team Leader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Responsible for coordinating the group's efforts and ensuring the smooth execution of the presentation.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  <a:effectLst/>
            </a:endParaRPr>
          </a:p>
          <a:p>
            <a:r>
              <a:rPr lang="en-US" b="1" dirty="0" err="1">
                <a:solidFill>
                  <a:schemeClr val="bg1"/>
                </a:solidFill>
                <a:effectLst/>
              </a:rPr>
              <a:t>Mahnoor</a:t>
            </a:r>
            <a:r>
              <a:rPr lang="en-US" b="1" dirty="0">
                <a:solidFill>
                  <a:schemeClr val="bg1"/>
                </a:solidFill>
                <a:effectLst/>
              </a:rPr>
              <a:t> Iqbal  - Researcher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Conducted in-depth research on making Jarvis to gather relevant coding and information for the presentation.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  <a:effectLst/>
              </a:rPr>
              <a:t>Syeda</a:t>
            </a:r>
            <a:r>
              <a:rPr lang="en-US" b="1" dirty="0">
                <a:solidFill>
                  <a:schemeClr val="bg1"/>
                </a:solidFill>
                <a:effectLst/>
              </a:rPr>
              <a:t> Ayesha 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Hussain</a:t>
            </a:r>
            <a:r>
              <a:rPr lang="en-US" b="1" dirty="0">
                <a:solidFill>
                  <a:schemeClr val="bg1"/>
                </a:solidFill>
                <a:effectLst/>
              </a:rPr>
              <a:t>- Designer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Created visually appealing slides and graphics to enhance the overall presentation.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36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"/>
            <a:ext cx="1073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8143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65" y="707886"/>
            <a:ext cx="4464233" cy="2463939"/>
          </a:xfrm>
          <a:prstGeom prst="rect">
            <a:avLst/>
          </a:prstGeom>
          <a:effectLst>
            <a:reflection stA="14000" endPos="65000" dist="508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49" y="707885"/>
            <a:ext cx="4467943" cy="2463939"/>
          </a:xfrm>
          <a:prstGeom prst="rect">
            <a:avLst/>
          </a:prstGeom>
          <a:effectLst>
            <a:reflection stA="17000" endPos="65000" dist="508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769592" y="4279760"/>
            <a:ext cx="9195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Jarvis is an AI-powered virtual assistant designed to assist users in various tasks and provide personalized recommendations. Its purpose is to streamline daily activities, enhance productivity, and simplify decision-making processes. Jarvis leverages advanced natural language processing and machine learning algorithms to understand user inputs and deliver relevant information and solutions. With a user-friendly interface and intuitive features, Jarvis is a versatile tool that can be used in both personal and professional settings.</a:t>
            </a:r>
          </a:p>
        </p:txBody>
      </p:sp>
    </p:spTree>
    <p:extLst>
      <p:ext uri="{BB962C8B-B14F-4D97-AF65-F5344CB8AC3E}">
        <p14:creationId xmlns:p14="http://schemas.microsoft.com/office/powerpoint/2010/main" val="1276358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1475" y="467350"/>
            <a:ext cx="8963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Main Points: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475" y="1704141"/>
            <a:ext cx="51625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effectLst/>
              </a:rPr>
              <a:t>Why Jarvis?</a:t>
            </a:r>
            <a:endParaRPr lang="en-US" sz="2800" b="1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Jarvis is a powerful AI assistant that can automate tasks, provide valuable insights, and enhance productivity.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It streamlines workflows and frees up time for more strategic and creative work.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5950" y="1862181"/>
            <a:ext cx="381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effectLst/>
              </a:rPr>
              <a:t>Real-Life Applications</a:t>
            </a:r>
            <a:endParaRPr lang="en-US" sz="2400" b="1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Jarvis can be used in various industries, such as finance, healthcare, and customer service.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It can assist with data analysis, customer support, and decision-making processes.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977" y="469557"/>
            <a:ext cx="1167301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JARVIS - CODE: </a:t>
            </a:r>
          </a:p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speech_recognition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sr</a:t>
            </a:r>
            <a:r>
              <a:rPr lang="en-US" dirty="0">
                <a:solidFill>
                  <a:schemeClr val="bg1"/>
                </a:solidFill>
              </a:rPr>
              <a:t>    #To convert speech into </a:t>
            </a:r>
            <a:r>
              <a:rPr lang="en-US" dirty="0" err="1">
                <a:solidFill>
                  <a:schemeClr val="bg1"/>
                </a:solidFill>
              </a:rPr>
              <a:t>textimport</a:t>
            </a:r>
            <a:r>
              <a:rPr lang="en-US" dirty="0">
                <a:solidFill>
                  <a:schemeClr val="bg1"/>
                </a:solidFill>
              </a:rPr>
              <a:t> pyttsx3                     #To convert text into </a:t>
            </a:r>
            <a:r>
              <a:rPr lang="en-US" dirty="0" err="1">
                <a:solidFill>
                  <a:schemeClr val="bg1"/>
                </a:solidFill>
              </a:rPr>
              <a:t>speechimport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datetime</a:t>
            </a:r>
            <a:r>
              <a:rPr lang="en-US" dirty="0">
                <a:solidFill>
                  <a:schemeClr val="bg1"/>
                </a:solidFill>
              </a:rPr>
              <a:t>                    #To get the date and </a:t>
            </a:r>
            <a:r>
              <a:rPr lang="en-US" dirty="0" err="1">
                <a:solidFill>
                  <a:schemeClr val="bg1"/>
                </a:solidFill>
              </a:rPr>
              <a:t>timeimport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wikipedia</a:t>
            </a:r>
            <a:r>
              <a:rPr lang="en-US" dirty="0">
                <a:solidFill>
                  <a:schemeClr val="bg1"/>
                </a:solidFill>
              </a:rPr>
              <a:t>                   #To get information from </a:t>
            </a:r>
            <a:r>
              <a:rPr lang="en-US" dirty="0" err="1">
                <a:solidFill>
                  <a:schemeClr val="bg1"/>
                </a:solidFill>
              </a:rPr>
              <a:t>wikipediaimport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webbrowser</a:t>
            </a:r>
            <a:r>
              <a:rPr lang="en-US" dirty="0">
                <a:solidFill>
                  <a:schemeClr val="bg1"/>
                </a:solidFill>
              </a:rPr>
              <a:t>                  #To open </a:t>
            </a:r>
            <a:r>
              <a:rPr lang="en-US" dirty="0" err="1">
                <a:solidFill>
                  <a:schemeClr val="bg1"/>
                </a:solidFill>
              </a:rPr>
              <a:t>websitesimport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                         #To open </a:t>
            </a:r>
            <a:r>
              <a:rPr lang="en-US" dirty="0" err="1">
                <a:solidFill>
                  <a:schemeClr val="bg1"/>
                </a:solidFill>
              </a:rPr>
              <a:t>filesimport</a:t>
            </a:r>
            <a:r>
              <a:rPr lang="en-US" dirty="0">
                <a:solidFill>
                  <a:schemeClr val="bg1"/>
                </a:solidFill>
              </a:rPr>
              <a:t> time                        #To calculate </a:t>
            </a:r>
            <a:r>
              <a:rPr lang="en-US" dirty="0" err="1">
                <a:solidFill>
                  <a:schemeClr val="bg1"/>
                </a:solidFill>
              </a:rPr>
              <a:t>timeimport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subprocess</a:t>
            </a:r>
            <a:r>
              <a:rPr lang="en-US" dirty="0">
                <a:solidFill>
                  <a:schemeClr val="bg1"/>
                </a:solidFill>
              </a:rPr>
              <a:t>                  #To open </a:t>
            </a:r>
            <a:r>
              <a:rPr lang="en-US" dirty="0" err="1">
                <a:solidFill>
                  <a:schemeClr val="bg1"/>
                </a:solidFill>
              </a:rPr>
              <a:t>filesfrom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*              #For the </a:t>
            </a:r>
            <a:r>
              <a:rPr lang="en-US" dirty="0" err="1">
                <a:solidFill>
                  <a:schemeClr val="bg1"/>
                </a:solidFill>
              </a:rPr>
              <a:t>graphicsimport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pyjokes</a:t>
            </a:r>
            <a:r>
              <a:rPr lang="en-US" dirty="0">
                <a:solidFill>
                  <a:schemeClr val="bg1"/>
                </a:solidFill>
              </a:rPr>
              <a:t>                     #For some really bad </a:t>
            </a:r>
            <a:r>
              <a:rPr lang="en-US" dirty="0" err="1">
                <a:solidFill>
                  <a:schemeClr val="bg1"/>
                </a:solidFill>
              </a:rPr>
              <a:t>jokesfrom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playsound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playsound</a:t>
            </a:r>
            <a:r>
              <a:rPr lang="en-US" dirty="0">
                <a:solidFill>
                  <a:schemeClr val="bg1"/>
                </a:solidFill>
              </a:rPr>
              <a:t>    #To </a:t>
            </a:r>
            <a:r>
              <a:rPr lang="en-US" dirty="0" err="1">
                <a:solidFill>
                  <a:schemeClr val="bg1"/>
                </a:solidFill>
              </a:rPr>
              <a:t>playsoundimport</a:t>
            </a:r>
            <a:r>
              <a:rPr lang="en-US" dirty="0">
                <a:solidFill>
                  <a:schemeClr val="bg1"/>
                </a:solidFill>
              </a:rPr>
              <a:t> keyboard                    #To get </a:t>
            </a:r>
            <a:r>
              <a:rPr lang="en-US" dirty="0" err="1">
                <a:solidFill>
                  <a:schemeClr val="bg1"/>
                </a:solidFill>
              </a:rPr>
              <a:t>keyboardname_file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open("</a:t>
            </a:r>
            <a:r>
              <a:rPr lang="en-US" dirty="0" err="1">
                <a:solidFill>
                  <a:schemeClr val="bg1"/>
                </a:solidFill>
              </a:rPr>
              <a:t>Assistant_name</a:t>
            </a:r>
            <a:r>
              <a:rPr lang="en-US" dirty="0">
                <a:solidFill>
                  <a:schemeClr val="bg1"/>
                </a:solidFill>
              </a:rPr>
              <a:t>", "r")</a:t>
            </a:r>
            <a:r>
              <a:rPr lang="en-US" dirty="0" err="1">
                <a:solidFill>
                  <a:schemeClr val="bg1"/>
                </a:solidFill>
              </a:rPr>
              <a:t>name_assistant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name_file.read</a:t>
            </a:r>
            <a:r>
              <a:rPr lang="en-US" dirty="0">
                <a:solidFill>
                  <a:schemeClr val="bg1"/>
                </a:solidFill>
              </a:rPr>
              <a:t>()engine = pyttsx3.init('sapi5')  voices = </a:t>
            </a:r>
            <a:r>
              <a:rPr lang="en-US" dirty="0" err="1">
                <a:solidFill>
                  <a:schemeClr val="bg1"/>
                </a:solidFill>
              </a:rPr>
              <a:t>engine.getProperty</a:t>
            </a:r>
            <a:r>
              <a:rPr lang="en-US" dirty="0">
                <a:solidFill>
                  <a:schemeClr val="bg1"/>
                </a:solidFill>
              </a:rPr>
              <a:t>('voices')  </a:t>
            </a:r>
          </a:p>
          <a:p>
            <a:r>
              <a:rPr lang="en-US" dirty="0" err="1">
                <a:solidFill>
                  <a:schemeClr val="bg1"/>
                </a:solidFill>
              </a:rPr>
              <a:t>engine.setProperty</a:t>
            </a:r>
            <a:r>
              <a:rPr lang="en-US" dirty="0">
                <a:solidFill>
                  <a:schemeClr val="bg1"/>
                </a:solidFill>
              </a:rPr>
              <a:t>('voice', voices[1].id)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speak(text):    </a:t>
            </a:r>
            <a:r>
              <a:rPr lang="en-US" dirty="0" err="1">
                <a:solidFill>
                  <a:schemeClr val="bg1"/>
                </a:solidFill>
              </a:rPr>
              <a:t>engine.say</a:t>
            </a:r>
            <a:r>
              <a:rPr lang="en-US" dirty="0">
                <a:solidFill>
                  <a:schemeClr val="bg1"/>
                </a:solidFill>
              </a:rPr>
              <a:t>(text)    print(</a:t>
            </a:r>
            <a:r>
              <a:rPr lang="en-US" dirty="0" err="1">
                <a:solidFill>
                  <a:schemeClr val="bg1"/>
                </a:solidFill>
              </a:rPr>
              <a:t>name_assistant</a:t>
            </a:r>
            <a:r>
              <a:rPr lang="en-US" dirty="0">
                <a:solidFill>
                  <a:schemeClr val="bg1"/>
                </a:solidFill>
              </a:rPr>
              <a:t> + " : "  +  text)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…</a:t>
            </a:r>
          </a:p>
          <a:p>
            <a:r>
              <a:rPr lang="en-US" dirty="0" err="1">
                <a:solidFill>
                  <a:schemeClr val="bg1"/>
                </a:solidFill>
              </a:rPr>
              <a:t>microphone_photo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PhotoImage</a:t>
            </a:r>
            <a:r>
              <a:rPr lang="en-US" dirty="0">
                <a:solidFill>
                  <a:schemeClr val="bg1"/>
                </a:solidFill>
              </a:rPr>
              <a:t>(file = "assistant_logo.png")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microphone_button</a:t>
            </a:r>
            <a:r>
              <a:rPr lang="en-US" dirty="0">
                <a:solidFill>
                  <a:schemeClr val="bg1"/>
                </a:solidFill>
              </a:rPr>
              <a:t> = Button(image=</a:t>
            </a:r>
            <a:r>
              <a:rPr lang="en-US" dirty="0" err="1">
                <a:solidFill>
                  <a:schemeClr val="bg1"/>
                </a:solidFill>
              </a:rPr>
              <a:t>microphone_photo</a:t>
            </a:r>
            <a:r>
              <a:rPr lang="en-US" dirty="0">
                <a:solidFill>
                  <a:schemeClr val="bg1"/>
                </a:solidFill>
              </a:rPr>
              <a:t>, command = </a:t>
            </a:r>
            <a:r>
              <a:rPr lang="en-US" dirty="0" err="1">
                <a:solidFill>
                  <a:schemeClr val="bg1"/>
                </a:solidFill>
              </a:rPr>
              <a:t>Process_audio</a:t>
            </a:r>
            <a:r>
              <a:rPr lang="en-US" dirty="0">
                <a:solidFill>
                  <a:schemeClr val="bg1"/>
                </a:solidFill>
              </a:rPr>
              <a:t>)      </a:t>
            </a:r>
            <a:r>
              <a:rPr lang="en-US" dirty="0" err="1">
                <a:solidFill>
                  <a:schemeClr val="bg1"/>
                </a:solidFill>
              </a:rPr>
              <a:t>microphone_button.pack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   </a:t>
            </a:r>
          </a:p>
          <a:p>
            <a:r>
              <a:rPr lang="en-US" dirty="0" err="1">
                <a:solidFill>
                  <a:schemeClr val="bg1"/>
                </a:solidFill>
              </a:rPr>
              <a:t>settings_photo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PhotoImage</a:t>
            </a:r>
            <a:r>
              <a:rPr lang="en-US" dirty="0">
                <a:solidFill>
                  <a:schemeClr val="bg1"/>
                </a:solidFill>
              </a:rPr>
              <a:t>(file = "settings.png")</a:t>
            </a:r>
          </a:p>
          <a:p>
            <a:r>
              <a:rPr lang="en-US" dirty="0" err="1">
                <a:solidFill>
                  <a:schemeClr val="bg1"/>
                </a:solidFill>
              </a:rPr>
              <a:t>settings_button</a:t>
            </a:r>
            <a:r>
              <a:rPr lang="en-US" dirty="0">
                <a:solidFill>
                  <a:schemeClr val="bg1"/>
                </a:solidFill>
              </a:rPr>
              <a:t> = Button(image=</a:t>
            </a:r>
            <a:r>
              <a:rPr lang="en-US" dirty="0" err="1">
                <a:solidFill>
                  <a:schemeClr val="bg1"/>
                </a:solidFill>
              </a:rPr>
              <a:t>settings_photo</a:t>
            </a:r>
            <a:r>
              <a:rPr lang="en-US" dirty="0">
                <a:solidFill>
                  <a:schemeClr val="bg1"/>
                </a:solidFill>
              </a:rPr>
              <a:t>, command = </a:t>
            </a:r>
            <a:r>
              <a:rPr lang="en-US" dirty="0" err="1">
                <a:solidFill>
                  <a:schemeClr val="bg1"/>
                </a:solidFill>
              </a:rPr>
              <a:t>change_name_window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r>
              <a:rPr lang="en-US" dirty="0" err="1">
                <a:solidFill>
                  <a:schemeClr val="bg1"/>
                </a:solidFill>
              </a:rPr>
              <a:t>settings_button.pack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r>
              <a:rPr lang="en-US" dirty="0" err="1">
                <a:solidFill>
                  <a:schemeClr val="bg1"/>
                </a:solidFill>
              </a:rPr>
              <a:t>info_button</a:t>
            </a:r>
            <a:r>
              <a:rPr lang="en-US" dirty="0">
                <a:solidFill>
                  <a:schemeClr val="bg1"/>
                </a:solidFill>
              </a:rPr>
              <a:t> = Button(text ="Info", command = info)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screen.mainloop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 err="1">
                <a:solidFill>
                  <a:schemeClr val="bg1"/>
                </a:solidFill>
              </a:rPr>
              <a:t>main_screen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67613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00075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/>
              </a:rPr>
              <a:t>Conclusion:</a:t>
            </a:r>
            <a:endParaRPr lang="en-US" sz="4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</a:rPr>
              <a:t>Jarvis is a powerful AI assistant that can revolutionize various industries.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</a:rPr>
              <a:t>It can automate repetitive tasks, provide valuable insights, and enhance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</a:rPr>
              <a:t>Jarvis has real-life applications in fields such as healthcare, finance, and customer service.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</a:rPr>
              <a:t>By leveraging the capabilities of Jarvis, businesses can increase efficiency, productivity, and innovation.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</a:rPr>
              <a:t>Embracing Jarvis can lead to a competitive advantage and drive success in the digital age.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610178"/>
            <a:ext cx="4199005" cy="48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1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584885" y="362466"/>
            <a:ext cx="3871785" cy="1416907"/>
          </a:xfrm>
          <a:prstGeom prst="homePlat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4885" y="2174789"/>
            <a:ext cx="106350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en-US" sz="2400" b="1" u="sng" dirty="0" smtClean="0">
                <a:solidFill>
                  <a:schemeClr val="bg1"/>
                </a:solidFill>
                <a:latin typeface="+mj-lt"/>
              </a:rPr>
              <a:t>OFFICE WIZARDS TO PYTHON PROGRAMMING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”</a:t>
            </a:r>
          </a:p>
          <a:p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CLASSES</a:t>
            </a:r>
            <a:r>
              <a:rPr lang="en-US" sz="2400" b="1" dirty="0" smtClean="0">
                <a:solidFill>
                  <a:srgbClr val="0070C0"/>
                </a:solidFill>
                <a:latin typeface="Sylfaen" panose="010A0502050306030303" pitchFamily="18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Sylfaen" panose="010A0502050306030303" pitchFamily="18" charset="0"/>
              </a:rPr>
              <a:t>Class is taken punctually. The teacher is well-experienced and explain each and every thing as well as she ensures that every student clear the concept, she gives. Everything is well-managed and well-organized by the system. I am really satisfied from “Banoqabil” which is providing such a meaningful platform to every student of the city. </a:t>
            </a:r>
          </a:p>
          <a:p>
            <a:endParaRPr lang="en-US" sz="2400" dirty="0" smtClean="0">
              <a:latin typeface="Sylfaen" panose="010A0502050306030303" pitchFamily="18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COURSE: </a:t>
            </a:r>
            <a:r>
              <a:rPr lang="en-US" dirty="0" smtClean="0">
                <a:solidFill>
                  <a:schemeClr val="bg1"/>
                </a:solidFill>
                <a:latin typeface="Sylfaen" panose="010A0502050306030303" pitchFamily="18" charset="0"/>
              </a:rPr>
              <a:t>"Office </a:t>
            </a:r>
            <a:r>
              <a:rPr lang="en-US" dirty="0">
                <a:solidFill>
                  <a:schemeClr val="bg1"/>
                </a:solidFill>
                <a:latin typeface="Sylfaen" panose="010A0502050306030303" pitchFamily="18" charset="0"/>
              </a:rPr>
              <a:t>Wizards to Python Programming" is a </a:t>
            </a:r>
            <a:r>
              <a:rPr lang="en-US" dirty="0" smtClean="0">
                <a:solidFill>
                  <a:schemeClr val="bg1"/>
                </a:solidFill>
                <a:latin typeface="Sylfaen" panose="010A0502050306030303" pitchFamily="18" charset="0"/>
              </a:rPr>
              <a:t>course that guide beginners </a:t>
            </a:r>
            <a:r>
              <a:rPr lang="en-US" dirty="0">
                <a:solidFill>
                  <a:schemeClr val="bg1"/>
                </a:solidFill>
                <a:latin typeface="Sylfaen" panose="010A0502050306030303" pitchFamily="18" charset="0"/>
              </a:rPr>
              <a:t>from office tools to Python </a:t>
            </a:r>
            <a:r>
              <a:rPr lang="en-US" dirty="0" smtClean="0">
                <a:solidFill>
                  <a:schemeClr val="bg1"/>
                </a:solidFill>
                <a:latin typeface="Sylfaen" panose="010A0502050306030303" pitchFamily="18" charset="0"/>
              </a:rPr>
              <a:t>coding. It clarifies </a:t>
            </a:r>
            <a:r>
              <a:rPr lang="en-US" dirty="0">
                <a:solidFill>
                  <a:schemeClr val="bg1"/>
                </a:solidFill>
                <a:latin typeface="Sylfaen" panose="010A0502050306030303" pitchFamily="18" charset="0"/>
              </a:rPr>
              <a:t>programming concepts, making it accessible to </a:t>
            </a:r>
            <a:r>
              <a:rPr lang="en-US" dirty="0" smtClean="0">
                <a:solidFill>
                  <a:schemeClr val="bg1"/>
                </a:solidFill>
                <a:latin typeface="Sylfaen" panose="010A0502050306030303" pitchFamily="18" charset="0"/>
              </a:rPr>
              <a:t>non-programmers and an </a:t>
            </a:r>
            <a:r>
              <a:rPr lang="en-US" dirty="0">
                <a:solidFill>
                  <a:schemeClr val="bg1"/>
                </a:solidFill>
                <a:latin typeface="Sylfaen" panose="010A0502050306030303" pitchFamily="18" charset="0"/>
              </a:rPr>
              <a:t>ideal resource for those looking to enhance their skill set and embark on a journey into the world of Python programming. Whether you're a spreadsheet enthusiast or a data analyst, </a:t>
            </a:r>
            <a:r>
              <a:rPr lang="en-US" dirty="0" smtClean="0">
                <a:solidFill>
                  <a:schemeClr val="bg1"/>
                </a:solidFill>
                <a:latin typeface="Sylfaen" panose="010A0502050306030303" pitchFamily="18" charset="0"/>
              </a:rPr>
              <a:t>this course equips </a:t>
            </a:r>
            <a:r>
              <a:rPr lang="en-US" dirty="0">
                <a:solidFill>
                  <a:schemeClr val="bg1"/>
                </a:solidFill>
                <a:latin typeface="Sylfaen" panose="010A0502050306030303" pitchFamily="18" charset="0"/>
              </a:rPr>
              <a:t>you with the tools to unlock the potential of programming in your professional toolkit.</a:t>
            </a:r>
            <a:endParaRPr lang="en-US" b="1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8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630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Sylfaen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2024-02-26T14:47:20Z</dcterms:created>
  <dcterms:modified xsi:type="dcterms:W3CDTF">2024-02-27T12:57:33Z</dcterms:modified>
</cp:coreProperties>
</file>