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8" r:id="rId3"/>
    <p:sldId id="265" r:id="rId4"/>
    <p:sldId id="266" r:id="rId5"/>
    <p:sldId id="267" r:id="rId6"/>
    <p:sldId id="268"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022" autoAdjust="0"/>
  </p:normalViewPr>
  <p:slideViewPr>
    <p:cSldViewPr snapToGrid="0">
      <p:cViewPr varScale="1">
        <p:scale>
          <a:sx n="105" d="100"/>
          <a:sy n="105" d="100"/>
        </p:scale>
        <p:origin x="112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C9D803-97E9-4445-B607-3260C483A1CF}" type="datetimeFigureOut">
              <a:rPr lang="da-DK" smtClean="0"/>
              <a:t>28-02-2023</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A53F2-2622-447C-B071-8FBF2120E640}" type="slidenum">
              <a:rPr lang="da-DK" smtClean="0"/>
              <a:t>‹nr.›</a:t>
            </a:fld>
            <a:endParaRPr lang="da-DK"/>
          </a:p>
        </p:txBody>
      </p:sp>
    </p:spTree>
    <p:extLst>
      <p:ext uri="{BB962C8B-B14F-4D97-AF65-F5344CB8AC3E}">
        <p14:creationId xmlns:p14="http://schemas.microsoft.com/office/powerpoint/2010/main" val="3112652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10"/>
          </p:nvPr>
        </p:nvSpPr>
        <p:spPr/>
        <p:txBody>
          <a:bodyPr/>
          <a:lstStyle/>
          <a:p>
            <a:fld id="{EC0A53F2-2622-447C-B071-8FBF2120E640}" type="slidenum">
              <a:rPr lang="da-DK" smtClean="0"/>
              <a:t>2</a:t>
            </a:fld>
            <a:endParaRPr lang="da-DK"/>
          </a:p>
        </p:txBody>
      </p:sp>
    </p:spTree>
    <p:extLst>
      <p:ext uri="{BB962C8B-B14F-4D97-AF65-F5344CB8AC3E}">
        <p14:creationId xmlns:p14="http://schemas.microsoft.com/office/powerpoint/2010/main" val="3469688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10"/>
          </p:nvPr>
        </p:nvSpPr>
        <p:spPr/>
        <p:txBody>
          <a:bodyPr/>
          <a:lstStyle/>
          <a:p>
            <a:fld id="{EC0A53F2-2622-447C-B071-8FBF2120E640}" type="slidenum">
              <a:rPr lang="da-DK" smtClean="0"/>
              <a:t>3</a:t>
            </a:fld>
            <a:endParaRPr lang="da-DK"/>
          </a:p>
        </p:txBody>
      </p:sp>
    </p:spTree>
    <p:extLst>
      <p:ext uri="{BB962C8B-B14F-4D97-AF65-F5344CB8AC3E}">
        <p14:creationId xmlns:p14="http://schemas.microsoft.com/office/powerpoint/2010/main" val="1069235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10"/>
          </p:nvPr>
        </p:nvSpPr>
        <p:spPr/>
        <p:txBody>
          <a:bodyPr/>
          <a:lstStyle/>
          <a:p>
            <a:fld id="{EC0A53F2-2622-447C-B071-8FBF2120E640}" type="slidenum">
              <a:rPr lang="da-DK" smtClean="0"/>
              <a:t>4</a:t>
            </a:fld>
            <a:endParaRPr lang="da-DK"/>
          </a:p>
        </p:txBody>
      </p:sp>
    </p:spTree>
    <p:extLst>
      <p:ext uri="{BB962C8B-B14F-4D97-AF65-F5344CB8AC3E}">
        <p14:creationId xmlns:p14="http://schemas.microsoft.com/office/powerpoint/2010/main" val="4120091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10"/>
          </p:nvPr>
        </p:nvSpPr>
        <p:spPr/>
        <p:txBody>
          <a:bodyPr/>
          <a:lstStyle/>
          <a:p>
            <a:fld id="{EC0A53F2-2622-447C-B071-8FBF2120E640}" type="slidenum">
              <a:rPr lang="da-DK" smtClean="0"/>
              <a:t>5</a:t>
            </a:fld>
            <a:endParaRPr lang="da-DK"/>
          </a:p>
        </p:txBody>
      </p:sp>
    </p:spTree>
    <p:extLst>
      <p:ext uri="{BB962C8B-B14F-4D97-AF65-F5344CB8AC3E}">
        <p14:creationId xmlns:p14="http://schemas.microsoft.com/office/powerpoint/2010/main" val="137768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10"/>
          </p:nvPr>
        </p:nvSpPr>
        <p:spPr/>
        <p:txBody>
          <a:bodyPr/>
          <a:lstStyle/>
          <a:p>
            <a:fld id="{EC0A53F2-2622-447C-B071-8FBF2120E640}" type="slidenum">
              <a:rPr lang="da-DK" smtClean="0"/>
              <a:t>6</a:t>
            </a:fld>
            <a:endParaRPr lang="da-DK"/>
          </a:p>
        </p:txBody>
      </p:sp>
    </p:spTree>
    <p:extLst>
      <p:ext uri="{BB962C8B-B14F-4D97-AF65-F5344CB8AC3E}">
        <p14:creationId xmlns:p14="http://schemas.microsoft.com/office/powerpoint/2010/main" val="1039060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da-DK"/>
              <a:t>Klik for at redigere i master</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a:t>Klik for at redigere i master</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sk 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da-DK"/>
              <a:t>Klik for at redigere i master</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i master</a:t>
            </a:r>
          </a:p>
        </p:txBody>
      </p:sp>
      <p:sp>
        <p:nvSpPr>
          <p:cNvPr id="5" name="Date Placeholder 4"/>
          <p:cNvSpPr>
            <a:spLocks noGrp="1"/>
          </p:cNvSpPr>
          <p:nvPr>
            <p:ph type="dt" sz="half" idx="10"/>
          </p:nvPr>
        </p:nvSpPr>
        <p:spPr/>
        <p:txBody>
          <a:bodyPr/>
          <a:lstStyle/>
          <a:p>
            <a:fld id="{4509A250-FF31-4206-8172-F9D3106AACB1}" type="datetimeFigureOut">
              <a:rPr lang="en-US" dirty="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og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da-DK"/>
              <a:t>Klik for at redigere i master</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i master</a:t>
            </a:r>
          </a:p>
        </p:txBody>
      </p:sp>
      <p:sp>
        <p:nvSpPr>
          <p:cNvPr id="4" name="Date Placeholder 3"/>
          <p:cNvSpPr>
            <a:spLocks noGrp="1"/>
          </p:cNvSpPr>
          <p:nvPr>
            <p:ph type="dt" sz="half" idx="10"/>
          </p:nvPr>
        </p:nvSpPr>
        <p:spPr/>
        <p:txBody>
          <a:bodyPr/>
          <a:lstStyle/>
          <a:p>
            <a:fld id="{4509A250-FF31-4206-8172-F9D3106AACB1}" type="datetimeFigureOut">
              <a:rPr lang="en-US" dirty="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da-DK"/>
              <a:t>Klik for at redigere i master</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i master</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i master</a:t>
            </a:r>
          </a:p>
        </p:txBody>
      </p:sp>
      <p:sp>
        <p:nvSpPr>
          <p:cNvPr id="4" name="Date Placeholder 3"/>
          <p:cNvSpPr>
            <a:spLocks noGrp="1"/>
          </p:cNvSpPr>
          <p:nvPr>
            <p:ph type="dt" sz="half" idx="10"/>
          </p:nvPr>
        </p:nvSpPr>
        <p:spPr/>
        <p:txBody>
          <a:bodyPr/>
          <a:lstStyle/>
          <a:p>
            <a:fld id="{4509A250-FF31-4206-8172-F9D3106AACB1}" type="datetimeFigureOut">
              <a:rPr lang="en-US" dirty="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vnekort">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da-DK"/>
              <a:t>Klik for at redigere i master</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i master</a:t>
            </a:r>
          </a:p>
        </p:txBody>
      </p:sp>
      <p:sp>
        <p:nvSpPr>
          <p:cNvPr id="4" name="Date Placeholder 3"/>
          <p:cNvSpPr>
            <a:spLocks noGrp="1"/>
          </p:cNvSpPr>
          <p:nvPr>
            <p:ph type="dt" sz="half" idx="10"/>
          </p:nvPr>
        </p:nvSpPr>
        <p:spPr/>
        <p:txBody>
          <a:bodyPr/>
          <a:lstStyle/>
          <a:p>
            <a:fld id="{4509A250-FF31-4206-8172-F9D3106AACB1}" type="datetimeFigureOut">
              <a:rPr lang="en-US" dirty="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onn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a-DK"/>
              <a:t>Klik for at redigere i master</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i master</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i master</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i master</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i master</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i master</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i master</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onner med bill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a-DK"/>
              <a:t>Klik for at redigere i master</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i master</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i master</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i master</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i master</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i master</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i master</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Vertical Text Placeholder 2"/>
          <p:cNvSpPr>
            <a:spLocks noGrp="1"/>
          </p:cNvSpPr>
          <p:nvPr>
            <p:ph type="body" orient="vert" idx="1"/>
          </p:nvPr>
        </p:nvSpPr>
        <p:spPr/>
        <p:txBody>
          <a:bodyPr vert="eaVert" anchor="t" anchorCtr="0"/>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da-DK"/>
              <a:t>Klik for at redigere i master</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Content Placeholder 2"/>
          <p:cNvSpPr>
            <a:spLocks noGrp="1"/>
          </p:cNvSpPr>
          <p:nvPr>
            <p:ph idx="1"/>
          </p:nvPr>
        </p:nvSpPr>
        <p:spPr/>
        <p:txBody>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da-DK"/>
              <a:t>Klik for at redigere i master</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i master</a:t>
            </a:r>
          </a:p>
        </p:txBody>
      </p:sp>
      <p:sp>
        <p:nvSpPr>
          <p:cNvPr id="4" name="Date Placeholder 3"/>
          <p:cNvSpPr>
            <a:spLocks noGrp="1"/>
          </p:cNvSpPr>
          <p:nvPr>
            <p:ph type="dt" sz="half" idx="10"/>
          </p:nvPr>
        </p:nvSpPr>
        <p:spPr/>
        <p:txBody>
          <a:bodyPr/>
          <a:lstStyle/>
          <a:p>
            <a:fld id="{9796027F-7875-4030-9381-8BD8C4F21935}" type="datetimeFigureOut">
              <a:rPr lang="en-US" dirty="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a-DK"/>
              <a:t>Klik for at redigere i master</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i master</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i master</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2/28/2023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i master</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2/28/2023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2/28/2023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da-DK"/>
              <a:t>Klik for at redigere i master</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i master</a:t>
            </a:r>
          </a:p>
        </p:txBody>
      </p:sp>
      <p:sp>
        <p:nvSpPr>
          <p:cNvPr id="7" name="Date Placeholder 4"/>
          <p:cNvSpPr>
            <a:spLocks noGrp="1"/>
          </p:cNvSpPr>
          <p:nvPr>
            <p:ph type="dt" sz="half" idx="10"/>
          </p:nvPr>
        </p:nvSpPr>
        <p:spPr/>
        <p:txBody>
          <a:bodyPr/>
          <a:lstStyle/>
          <a:p>
            <a:fld id="{4509A250-FF31-4206-8172-F9D3106AACB1}" type="datetimeFigureOut">
              <a:rPr lang="en-US" dirty="0"/>
              <a:t>2/28/2023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da-DK"/>
              <a:t>Klik for at redigere i master</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a-DK"/>
              <a:t>Klik på ikonet for at tilføje et billede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i master</a:t>
            </a:r>
          </a:p>
        </p:txBody>
      </p:sp>
      <p:sp>
        <p:nvSpPr>
          <p:cNvPr id="5" name="Date Placeholder 4"/>
          <p:cNvSpPr>
            <a:spLocks noGrp="1"/>
          </p:cNvSpPr>
          <p:nvPr>
            <p:ph type="dt" sz="half" idx="10"/>
          </p:nvPr>
        </p:nvSpPr>
        <p:spPr/>
        <p:txBody>
          <a:bodyPr/>
          <a:lstStyle/>
          <a:p>
            <a:fld id="{4509A250-FF31-4206-8172-F9D3106AACB1}" type="datetimeFigureOut">
              <a:rPr lang="en-US" dirty="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da-DK"/>
              <a:t>Klik for at redigere i master</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2/28/2023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‹nr.›</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aha@eadania.dk" TargetMode="External"/><Relationship Id="rId2" Type="http://schemas.openxmlformats.org/officeDocument/2006/relationships/hyperlink" Target="mailto:fvil@eadania.dk"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a-DK" dirty="0"/>
              <a:t>Obligatorisk </a:t>
            </a:r>
            <a:r>
              <a:rPr lang="da-DK" dirty="0" err="1"/>
              <a:t>Opg</a:t>
            </a:r>
            <a:r>
              <a:rPr lang="da-DK" dirty="0"/>
              <a:t> 1</a:t>
            </a:r>
          </a:p>
        </p:txBody>
      </p:sp>
      <p:sp>
        <p:nvSpPr>
          <p:cNvPr id="3" name="Undertitel 2"/>
          <p:cNvSpPr>
            <a:spLocks noGrp="1"/>
          </p:cNvSpPr>
          <p:nvPr>
            <p:ph type="subTitle" idx="1"/>
          </p:nvPr>
        </p:nvSpPr>
        <p:spPr/>
        <p:txBody>
          <a:bodyPr/>
          <a:lstStyle/>
          <a:p>
            <a:r>
              <a:rPr lang="da-DK" dirty="0" err="1"/>
              <a:t>PrIORITETSKØ</a:t>
            </a:r>
            <a:r>
              <a:rPr lang="da-DK" dirty="0"/>
              <a:t> / CALL CENTER</a:t>
            </a:r>
          </a:p>
        </p:txBody>
      </p:sp>
      <p:sp>
        <p:nvSpPr>
          <p:cNvPr id="4" name="Tekstfelt 3"/>
          <p:cNvSpPr txBox="1"/>
          <p:nvPr/>
        </p:nvSpPr>
        <p:spPr>
          <a:xfrm>
            <a:off x="1154955" y="5454134"/>
            <a:ext cx="5209559" cy="646331"/>
          </a:xfrm>
          <a:prstGeom prst="rect">
            <a:avLst/>
          </a:prstGeom>
          <a:noFill/>
        </p:spPr>
        <p:txBody>
          <a:bodyPr wrap="square" rtlCol="0">
            <a:spAutoFit/>
          </a:bodyPr>
          <a:lstStyle/>
          <a:p>
            <a:r>
              <a:rPr lang="da-DK" dirty="0"/>
              <a:t>Finn Vilsbæk &amp; Jákup W. Hansen</a:t>
            </a:r>
          </a:p>
          <a:p>
            <a:r>
              <a:rPr lang="da-DK" dirty="0">
                <a:hlinkClick r:id="rId2"/>
              </a:rPr>
              <a:t>fvil@eadania.dk</a:t>
            </a:r>
            <a:r>
              <a:rPr lang="da-DK" dirty="0"/>
              <a:t>, </a:t>
            </a:r>
            <a:r>
              <a:rPr lang="da-DK" dirty="0">
                <a:hlinkClick r:id="rId3"/>
              </a:rPr>
              <a:t>jaha@eadania.dk</a:t>
            </a:r>
            <a:r>
              <a:rPr lang="da-DK" dirty="0"/>
              <a:t> </a:t>
            </a:r>
          </a:p>
        </p:txBody>
      </p:sp>
    </p:spTree>
    <p:extLst>
      <p:ext uri="{BB962C8B-B14F-4D97-AF65-F5344CB8AC3E}">
        <p14:creationId xmlns:p14="http://schemas.microsoft.com/office/powerpoint/2010/main" val="3853224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Obligatorisk </a:t>
            </a:r>
            <a:r>
              <a:rPr lang="da-DK" dirty="0" err="1"/>
              <a:t>Opg</a:t>
            </a:r>
            <a:r>
              <a:rPr lang="da-DK" dirty="0"/>
              <a:t> 1 – 2 </a:t>
            </a:r>
            <a:r>
              <a:rPr lang="da-DK" dirty="0" err="1"/>
              <a:t>sem</a:t>
            </a:r>
            <a:endParaRPr lang="da-DK" dirty="0"/>
          </a:p>
        </p:txBody>
      </p:sp>
      <p:sp>
        <p:nvSpPr>
          <p:cNvPr id="3" name="Pladsholder til indhold 2"/>
          <p:cNvSpPr>
            <a:spLocks noGrp="1"/>
          </p:cNvSpPr>
          <p:nvPr>
            <p:ph idx="1"/>
          </p:nvPr>
        </p:nvSpPr>
        <p:spPr>
          <a:xfrm>
            <a:off x="1103312" y="1573161"/>
            <a:ext cx="8946541" cy="5083277"/>
          </a:xfrm>
        </p:spPr>
        <p:txBody>
          <a:bodyPr>
            <a:normAutofit fontScale="85000" lnSpcReduction="20000"/>
          </a:bodyPr>
          <a:lstStyle/>
          <a:p>
            <a:r>
              <a:rPr lang="da-DK" dirty="0"/>
              <a:t>Opgave med prioritetskøer</a:t>
            </a:r>
            <a:br>
              <a:rPr lang="da-DK" dirty="0"/>
            </a:br>
            <a:endParaRPr lang="da-DK" dirty="0"/>
          </a:p>
          <a:p>
            <a:r>
              <a:rPr lang="da-DK" dirty="0"/>
              <a:t>Du / I skal til denne opgave lave en </a:t>
            </a:r>
            <a:r>
              <a:rPr lang="da-DK" dirty="0" err="1"/>
              <a:t>prioritetskø</a:t>
            </a:r>
            <a:r>
              <a:rPr lang="da-DK" dirty="0"/>
              <a:t>. Opgaven kan løses individuelt, eller i grupper af max 4 personer. Du skal aflevere din egen video, hvor du starter med at vise din løsning (demo), og så forklarer de centrale dele af din/jeres kode. Du / I skal udvikle din / jeres egen datatype som repræsenterer en Queue, men som også skal tage høje for en bestemt prioritet – altså en </a:t>
            </a:r>
            <a:r>
              <a:rPr lang="da-DK" dirty="0" err="1"/>
              <a:t>PriorityQueue</a:t>
            </a:r>
            <a:r>
              <a:rPr lang="da-DK" dirty="0"/>
              <a:t> klasse.</a:t>
            </a:r>
            <a:br>
              <a:rPr lang="da-DK" dirty="0"/>
            </a:br>
            <a:endParaRPr lang="da-DK" dirty="0"/>
          </a:p>
          <a:p>
            <a:r>
              <a:rPr lang="da-DK" dirty="0"/>
              <a:t>Case:  Du er udvikler for call-center afdelingen i en kendt internetbank, </a:t>
            </a:r>
            <a:r>
              <a:rPr lang="da-DK" dirty="0" err="1"/>
              <a:t>Schnuph</a:t>
            </a:r>
            <a:r>
              <a:rPr lang="da-DK" dirty="0"/>
              <a:t> &amp; </a:t>
            </a:r>
            <a:r>
              <a:rPr lang="da-DK" dirty="0" err="1"/>
              <a:t>Verschwind</a:t>
            </a:r>
            <a:r>
              <a:rPr lang="da-DK" dirty="0"/>
              <a:t>. Når kunderne ringer ind bliver de sat i en kø, alt efter hvilken slags kunde vedkommende er.</a:t>
            </a:r>
            <a:br>
              <a:rPr lang="da-DK" dirty="0"/>
            </a:br>
            <a:endParaRPr lang="da-DK" dirty="0"/>
          </a:p>
          <a:p>
            <a:r>
              <a:rPr lang="da-DK" dirty="0"/>
              <a:t>Hvis en kunde ringer ind, og er en "god" (dvs. ekstra blodrig) kunde efter bankens mening, skal han kunne komme til før en lav prioritets kunde som allerede sidder i køen. Der skal udvikles et WPF interface, hvor man kan se den løbende afvikling af kundesamtalerne.</a:t>
            </a:r>
            <a:br>
              <a:rPr lang="da-DK" dirty="0"/>
            </a:br>
            <a:endParaRPr lang="da-DK" dirty="0"/>
          </a:p>
          <a:p>
            <a:r>
              <a:rPr lang="da-DK" dirty="0"/>
              <a:t>Bonusopgave: udvid WPF interfacet med en mulighed for at sætte en ny VIP kø op efter behov, og med en knap så man kan flytte særligt udvalgte kunder fra den almindelige kø til VIP køen.</a:t>
            </a:r>
          </a:p>
          <a:p>
            <a:endParaRPr lang="da-DK" dirty="0"/>
          </a:p>
        </p:txBody>
      </p:sp>
    </p:spTree>
    <p:extLst>
      <p:ext uri="{BB962C8B-B14F-4D97-AF65-F5344CB8AC3E}">
        <p14:creationId xmlns:p14="http://schemas.microsoft.com/office/powerpoint/2010/main" val="3667859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Obligatorisk </a:t>
            </a:r>
            <a:r>
              <a:rPr lang="da-DK" dirty="0" err="1"/>
              <a:t>Opg</a:t>
            </a:r>
            <a:r>
              <a:rPr lang="da-DK" dirty="0"/>
              <a:t> 1 – 2 </a:t>
            </a:r>
            <a:r>
              <a:rPr lang="da-DK" dirty="0" err="1"/>
              <a:t>sem</a:t>
            </a:r>
            <a:endParaRPr lang="da-DK" dirty="0"/>
          </a:p>
        </p:txBody>
      </p:sp>
      <p:sp>
        <p:nvSpPr>
          <p:cNvPr id="3" name="Pladsholder til indhold 2"/>
          <p:cNvSpPr>
            <a:spLocks noGrp="1"/>
          </p:cNvSpPr>
          <p:nvPr>
            <p:ph idx="1"/>
          </p:nvPr>
        </p:nvSpPr>
        <p:spPr>
          <a:xfrm>
            <a:off x="1103312" y="1573161"/>
            <a:ext cx="8946541" cy="5083277"/>
          </a:xfrm>
        </p:spPr>
        <p:txBody>
          <a:bodyPr>
            <a:normAutofit/>
          </a:bodyPr>
          <a:lstStyle/>
          <a:p>
            <a:r>
              <a:rPr lang="da-DK" dirty="0"/>
              <a:t>‘Inspiration’ til WPF interface:</a:t>
            </a:r>
            <a:br>
              <a:rPr lang="da-DK" dirty="0"/>
            </a:br>
            <a:br>
              <a:rPr lang="da-DK" dirty="0"/>
            </a:br>
            <a:br>
              <a:rPr lang="da-DK" dirty="0"/>
            </a:br>
            <a:endParaRPr lang="da-DK" dirty="0"/>
          </a:p>
        </p:txBody>
      </p:sp>
      <p:pic>
        <p:nvPicPr>
          <p:cNvPr id="4" name="Billed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909" y="2197443"/>
            <a:ext cx="7391400" cy="4114800"/>
          </a:xfrm>
          <a:prstGeom prst="rect">
            <a:avLst/>
          </a:prstGeom>
        </p:spPr>
      </p:pic>
    </p:spTree>
    <p:extLst>
      <p:ext uri="{BB962C8B-B14F-4D97-AF65-F5344CB8AC3E}">
        <p14:creationId xmlns:p14="http://schemas.microsoft.com/office/powerpoint/2010/main" val="2406162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Obligatorisk </a:t>
            </a:r>
            <a:r>
              <a:rPr lang="da-DK" dirty="0" err="1"/>
              <a:t>Opg</a:t>
            </a:r>
            <a:r>
              <a:rPr lang="da-DK" dirty="0"/>
              <a:t> 1 – 2 </a:t>
            </a:r>
            <a:r>
              <a:rPr lang="da-DK" dirty="0" err="1"/>
              <a:t>sem</a:t>
            </a:r>
            <a:endParaRPr lang="da-DK" dirty="0"/>
          </a:p>
        </p:txBody>
      </p:sp>
      <p:sp>
        <p:nvSpPr>
          <p:cNvPr id="3" name="Pladsholder til indhold 2"/>
          <p:cNvSpPr>
            <a:spLocks noGrp="1"/>
          </p:cNvSpPr>
          <p:nvPr>
            <p:ph idx="1"/>
          </p:nvPr>
        </p:nvSpPr>
        <p:spPr>
          <a:xfrm>
            <a:off x="1103312" y="1573161"/>
            <a:ext cx="8946541" cy="5083277"/>
          </a:xfrm>
        </p:spPr>
        <p:txBody>
          <a:bodyPr>
            <a:normAutofit/>
          </a:bodyPr>
          <a:lstStyle/>
          <a:p>
            <a:r>
              <a:rPr lang="da-DK" dirty="0"/>
              <a:t>‘Inspiration’ til WPF interface:</a:t>
            </a:r>
            <a:br>
              <a:rPr lang="da-DK" dirty="0"/>
            </a:br>
            <a:br>
              <a:rPr lang="da-DK" dirty="0"/>
            </a:br>
            <a:br>
              <a:rPr lang="da-DK" dirty="0"/>
            </a:br>
            <a:endParaRPr lang="da-DK" dirty="0"/>
          </a:p>
        </p:txBody>
      </p:sp>
      <p:pic>
        <p:nvPicPr>
          <p:cNvPr id="5" name="Billed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199" y="2196200"/>
            <a:ext cx="7459732" cy="4117286"/>
          </a:xfrm>
          <a:prstGeom prst="rect">
            <a:avLst/>
          </a:prstGeom>
        </p:spPr>
      </p:pic>
    </p:spTree>
    <p:extLst>
      <p:ext uri="{BB962C8B-B14F-4D97-AF65-F5344CB8AC3E}">
        <p14:creationId xmlns:p14="http://schemas.microsoft.com/office/powerpoint/2010/main" val="2587911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Obligatorisk </a:t>
            </a:r>
            <a:r>
              <a:rPr lang="da-DK" dirty="0" err="1"/>
              <a:t>Opg</a:t>
            </a:r>
            <a:r>
              <a:rPr lang="da-DK" dirty="0"/>
              <a:t> 1 – 2 </a:t>
            </a:r>
            <a:r>
              <a:rPr lang="da-DK" dirty="0" err="1"/>
              <a:t>sem</a:t>
            </a:r>
            <a:endParaRPr lang="da-DK" dirty="0"/>
          </a:p>
        </p:txBody>
      </p:sp>
      <p:sp>
        <p:nvSpPr>
          <p:cNvPr id="3" name="Pladsholder til indhold 2"/>
          <p:cNvSpPr>
            <a:spLocks noGrp="1"/>
          </p:cNvSpPr>
          <p:nvPr>
            <p:ph idx="1"/>
          </p:nvPr>
        </p:nvSpPr>
        <p:spPr>
          <a:xfrm>
            <a:off x="1103312" y="1573161"/>
            <a:ext cx="8946541" cy="5083277"/>
          </a:xfrm>
        </p:spPr>
        <p:txBody>
          <a:bodyPr>
            <a:normAutofit/>
          </a:bodyPr>
          <a:lstStyle/>
          <a:p>
            <a:r>
              <a:rPr lang="da-DK" dirty="0"/>
              <a:t>‘Inspiration’ til WPF interface:</a:t>
            </a:r>
            <a:br>
              <a:rPr lang="da-DK" dirty="0"/>
            </a:br>
            <a:br>
              <a:rPr lang="da-DK" dirty="0"/>
            </a:br>
            <a:br>
              <a:rPr lang="da-DK" dirty="0"/>
            </a:br>
            <a:endParaRPr lang="da-DK" dirty="0"/>
          </a:p>
        </p:txBody>
      </p:sp>
      <p:pic>
        <p:nvPicPr>
          <p:cNvPr id="4" name="Billed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2453" y="2124447"/>
            <a:ext cx="7812777" cy="4260791"/>
          </a:xfrm>
          <a:prstGeom prst="rect">
            <a:avLst/>
          </a:prstGeom>
        </p:spPr>
      </p:pic>
    </p:spTree>
    <p:extLst>
      <p:ext uri="{BB962C8B-B14F-4D97-AF65-F5344CB8AC3E}">
        <p14:creationId xmlns:p14="http://schemas.microsoft.com/office/powerpoint/2010/main" val="3762742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Obligatorisk </a:t>
            </a:r>
            <a:r>
              <a:rPr lang="da-DK" dirty="0" err="1"/>
              <a:t>Opg</a:t>
            </a:r>
            <a:r>
              <a:rPr lang="da-DK" dirty="0"/>
              <a:t> 1 – 2 </a:t>
            </a:r>
            <a:r>
              <a:rPr lang="da-DK" dirty="0" err="1"/>
              <a:t>sem</a:t>
            </a:r>
            <a:endParaRPr lang="da-DK" dirty="0"/>
          </a:p>
        </p:txBody>
      </p:sp>
      <p:sp>
        <p:nvSpPr>
          <p:cNvPr id="3" name="Pladsholder til indhold 2"/>
          <p:cNvSpPr>
            <a:spLocks noGrp="1"/>
          </p:cNvSpPr>
          <p:nvPr>
            <p:ph idx="1"/>
          </p:nvPr>
        </p:nvSpPr>
        <p:spPr>
          <a:xfrm>
            <a:off x="1103312" y="1573161"/>
            <a:ext cx="8946541" cy="5083277"/>
          </a:xfrm>
        </p:spPr>
        <p:txBody>
          <a:bodyPr>
            <a:normAutofit/>
          </a:bodyPr>
          <a:lstStyle/>
          <a:p>
            <a:r>
              <a:rPr lang="da-DK"/>
              <a:t>‘Inspiration’ </a:t>
            </a:r>
            <a:r>
              <a:rPr lang="da-DK" dirty="0"/>
              <a:t>til WPF interface:</a:t>
            </a:r>
            <a:br>
              <a:rPr lang="da-DK" dirty="0"/>
            </a:br>
            <a:br>
              <a:rPr lang="da-DK" dirty="0"/>
            </a:br>
            <a:br>
              <a:rPr lang="da-DK" dirty="0"/>
            </a:br>
            <a:endParaRPr lang="da-DK" dirty="0"/>
          </a:p>
        </p:txBody>
      </p:sp>
      <p:pic>
        <p:nvPicPr>
          <p:cNvPr id="5" name="Billed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331" y="2235855"/>
            <a:ext cx="7896376" cy="4307849"/>
          </a:xfrm>
          <a:prstGeom prst="rect">
            <a:avLst/>
          </a:prstGeom>
        </p:spPr>
      </p:pic>
    </p:spTree>
    <p:extLst>
      <p:ext uri="{BB962C8B-B14F-4D97-AF65-F5344CB8AC3E}">
        <p14:creationId xmlns:p14="http://schemas.microsoft.com/office/powerpoint/2010/main" val="26191256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tema">
  <a:themeElements>
    <a:clrScheme name="Kont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ont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3836</TotalTime>
  <Words>322</Words>
  <Application>Microsoft Office PowerPoint</Application>
  <PresentationFormat>Widescreen</PresentationFormat>
  <Paragraphs>23</Paragraphs>
  <Slides>6</Slides>
  <Notes>5</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6</vt:i4>
      </vt:variant>
    </vt:vector>
  </HeadingPairs>
  <TitlesOfParts>
    <vt:vector size="11" baseType="lpstr">
      <vt:lpstr>Arial</vt:lpstr>
      <vt:lpstr>Calibri</vt:lpstr>
      <vt:lpstr>Century Gothic</vt:lpstr>
      <vt:lpstr>Wingdings 3</vt:lpstr>
      <vt:lpstr>Ion</vt:lpstr>
      <vt:lpstr>Obligatorisk Opg 1</vt:lpstr>
      <vt:lpstr>Obligatorisk Opg 1 – 2 sem</vt:lpstr>
      <vt:lpstr>Obligatorisk Opg 1 – 2 sem</vt:lpstr>
      <vt:lpstr>Obligatorisk Opg 1 – 2 sem</vt:lpstr>
      <vt:lpstr>Obligatorisk Opg 1 – 2 sem</vt:lpstr>
      <vt:lpstr>Obligatorisk Opg 1 – 2 sem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Algoritmer</dc:title>
  <dc:creator>Finn Vilsbæk</dc:creator>
  <cp:lastModifiedBy>Jakup Wenningstedt Hansen</cp:lastModifiedBy>
  <cp:revision>130</cp:revision>
  <dcterms:created xsi:type="dcterms:W3CDTF">2014-08-13T07:07:02Z</dcterms:created>
  <dcterms:modified xsi:type="dcterms:W3CDTF">2023-02-28T10:02:57Z</dcterms:modified>
</cp:coreProperties>
</file>