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0" r:id="rId3"/>
    <p:sldId id="273" r:id="rId4"/>
    <p:sldId id="274" r:id="rId5"/>
    <p:sldId id="275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72" r:id="rId15"/>
  </p:sldIdLst>
  <p:sldSz cx="18288000" cy="10287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nton" panose="020B0604020202020204" charset="0"/>
      <p:regular r:id="rId21"/>
    </p:embeddedFont>
    <p:embeddedFont>
      <p:font typeface="Arial Unicode MS" panose="020B0604020202020204" pitchFamily="34" charset="-128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61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45038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2916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5705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8376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8" name="Google Shape;168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0663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723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7710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05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6795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6698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230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29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1" name="Google Shape;7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832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655875" y="26379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body" idx="1"/>
          </p:nvPr>
        </p:nvSpPr>
        <p:spPr>
          <a:xfrm>
            <a:off x="1981225" y="5942025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7" name="Google Shape;57;p4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58" name="Google Shape;58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" name="Google Shape;61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62" name="Google Shape;62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" name="Google Shape;67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68" name="Google Shape;68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" name="Google Shape;70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71" name="Google Shape;71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" name="Google Shape;76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77" name="Google Shape;77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" name="Google Shape;79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80" name="Google Shape;80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2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83" name="Google Shape;83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5" name="Google Shape;85;p4"/>
          <p:cNvGrpSpPr/>
          <p:nvPr/>
        </p:nvGrpSpPr>
        <p:grpSpPr>
          <a:xfrm>
            <a:off x="503084" y="428766"/>
            <a:ext cx="5851052" cy="1310243"/>
            <a:chOff x="2" y="-564"/>
            <a:chExt cx="7801403" cy="1746991"/>
          </a:xfrm>
        </p:grpSpPr>
        <p:grpSp>
          <p:nvGrpSpPr>
            <p:cNvPr id="86" name="Google Shape;86;p4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87" name="Google Shape;87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9" name="Google Shape;89;p4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90" name="Google Shape;90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4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96" name="Google Shape;96;p4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4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99" name="Google Shape;99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4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02" name="Google Shape;102;p4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4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4" name="Google Shape;104;p4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05" name="Google Shape;105;p4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" name="Google Shape;107;p4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08" name="Google Shape;108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0" name="Google Shape;110;p4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11" name="Google Shape;111;p4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" name="Google Shape;113;p4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14" name="Google Shape;114;p4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15" name="Google Shape;115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" name="Google Shape;117;p4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18" name="Google Shape;118;p4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" name="Google Shape;120;p4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21" name="Google Shape;121;p4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4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24" name="Google Shape;124;p4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>
            <a:spLocks noGrp="1"/>
          </p:cNvSpPr>
          <p:nvPr>
            <p:ph type="title"/>
          </p:nvPr>
        </p:nvSpPr>
        <p:spPr>
          <a:xfrm>
            <a:off x="740850" y="1382675"/>
            <a:ext cx="168063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"/>
          </p:nvPr>
        </p:nvSpPr>
        <p:spPr>
          <a:xfrm>
            <a:off x="2579688" y="65976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5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130" name="Google Shape;130;p5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131" name="Google Shape;131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" name="Google Shape;133;p5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134" name="Google Shape;134;p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5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" name="Google Shape;136;p5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137" name="Google Shape;137;p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5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9" name="Google Shape;139;p5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5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" name="Google Shape;142;p5"/>
          <p:cNvSpPr/>
          <p:nvPr/>
        </p:nvSpPr>
        <p:spPr>
          <a:xfrm>
            <a:off x="16422857" y="627962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43" name="Google Shape;143;p5"/>
          <p:cNvGrpSpPr/>
          <p:nvPr/>
        </p:nvGrpSpPr>
        <p:grpSpPr>
          <a:xfrm>
            <a:off x="11999778" y="8704662"/>
            <a:ext cx="5851052" cy="1310243"/>
            <a:chOff x="2" y="-564"/>
            <a:chExt cx="7801403" cy="1746991"/>
          </a:xfrm>
        </p:grpSpPr>
        <p:grpSp>
          <p:nvGrpSpPr>
            <p:cNvPr id="144" name="Google Shape;144;p5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5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5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5" name="Google Shape;165;p5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166" name="Google Shape;166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" name="Google Shape;168;p5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169" name="Google Shape;169;p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5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>
            <a:spLocks noGrp="1"/>
          </p:cNvSpPr>
          <p:nvPr>
            <p:ph type="title"/>
          </p:nvPr>
        </p:nvSpPr>
        <p:spPr>
          <a:xfrm>
            <a:off x="671525" y="2586675"/>
            <a:ext cx="1659510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6"/>
          <p:cNvSpPr txBox="1">
            <a:spLocks noGrp="1"/>
          </p:cNvSpPr>
          <p:nvPr>
            <p:ph type="body" idx="1"/>
          </p:nvPr>
        </p:nvSpPr>
        <p:spPr>
          <a:xfrm>
            <a:off x="3219425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2"/>
          </p:nvPr>
        </p:nvSpPr>
        <p:spPr>
          <a:xfrm>
            <a:off x="9075569" y="5529250"/>
            <a:ext cx="56433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>
            <a:off x="417483" y="242355"/>
            <a:ext cx="5851052" cy="1310243"/>
            <a:chOff x="0" y="-241102"/>
            <a:chExt cx="7801402" cy="1746991"/>
          </a:xfrm>
        </p:grpSpPr>
        <p:grpSp>
          <p:nvGrpSpPr>
            <p:cNvPr id="176" name="Google Shape;176;p6"/>
            <p:cNvGrpSpPr/>
            <p:nvPr/>
          </p:nvGrpSpPr>
          <p:grpSpPr>
            <a:xfrm>
              <a:off x="0" y="-241102"/>
              <a:ext cx="2173362" cy="520931"/>
              <a:chOff x="0" y="-47625"/>
              <a:chExt cx="429306" cy="102900"/>
            </a:xfrm>
          </p:grpSpPr>
          <p:sp>
            <p:nvSpPr>
              <p:cNvPr id="177" name="Google Shape;177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9" name="Google Shape;179;p6"/>
            <p:cNvGrpSpPr/>
            <p:nvPr/>
          </p:nvGrpSpPr>
          <p:grpSpPr>
            <a:xfrm>
              <a:off x="2571714" y="-241102"/>
              <a:ext cx="2173362" cy="520931"/>
              <a:chOff x="0" y="-47625"/>
              <a:chExt cx="429306" cy="102900"/>
            </a:xfrm>
          </p:grpSpPr>
          <p:sp>
            <p:nvSpPr>
              <p:cNvPr id="180" name="Google Shape;180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2" name="Google Shape;182;p6"/>
            <p:cNvGrpSpPr/>
            <p:nvPr/>
          </p:nvGrpSpPr>
          <p:grpSpPr>
            <a:xfrm>
              <a:off x="1345333" y="575061"/>
              <a:ext cx="2173362" cy="520931"/>
              <a:chOff x="0" y="-47625"/>
              <a:chExt cx="429306" cy="102900"/>
            </a:xfrm>
          </p:grpSpPr>
          <p:sp>
            <p:nvSpPr>
              <p:cNvPr id="183" name="Google Shape;183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5" name="Google Shape;185;p6"/>
            <p:cNvGrpSpPr/>
            <p:nvPr/>
          </p:nvGrpSpPr>
          <p:grpSpPr>
            <a:xfrm>
              <a:off x="3658396" y="563639"/>
              <a:ext cx="2173362" cy="520931"/>
              <a:chOff x="0" y="-47625"/>
              <a:chExt cx="429306" cy="102900"/>
            </a:xfrm>
          </p:grpSpPr>
          <p:sp>
            <p:nvSpPr>
              <p:cNvPr id="186" name="Google Shape;186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6"/>
            <p:cNvGrpSpPr/>
            <p:nvPr/>
          </p:nvGrpSpPr>
          <p:grpSpPr>
            <a:xfrm>
              <a:off x="5314643" y="-241102"/>
              <a:ext cx="1191034" cy="520931"/>
              <a:chOff x="0" y="-47625"/>
              <a:chExt cx="235266" cy="10290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1" name="Google Shape;191;p6"/>
            <p:cNvGrpSpPr/>
            <p:nvPr/>
          </p:nvGrpSpPr>
          <p:grpSpPr>
            <a:xfrm>
              <a:off x="6610368" y="563639"/>
              <a:ext cx="1191034" cy="520931"/>
              <a:chOff x="0" y="-47625"/>
              <a:chExt cx="235266" cy="102900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4" name="Google Shape;194;p6"/>
            <p:cNvGrpSpPr/>
            <p:nvPr/>
          </p:nvGrpSpPr>
          <p:grpSpPr>
            <a:xfrm>
              <a:off x="0" y="586483"/>
              <a:ext cx="1202850" cy="498150"/>
              <a:chOff x="0" y="-47625"/>
              <a:chExt cx="237600" cy="98400"/>
            </a:xfrm>
          </p:grpSpPr>
          <p:sp>
            <p:nvSpPr>
              <p:cNvPr id="195" name="Google Shape;195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" name="Google Shape;197;p6"/>
            <p:cNvGrpSpPr/>
            <p:nvPr/>
          </p:nvGrpSpPr>
          <p:grpSpPr>
            <a:xfrm>
              <a:off x="0" y="165164"/>
              <a:ext cx="4377448" cy="520931"/>
              <a:chOff x="0" y="-47625"/>
              <a:chExt cx="864681" cy="102900"/>
            </a:xfrm>
          </p:grpSpPr>
          <p:sp>
            <p:nvSpPr>
              <p:cNvPr id="198" name="Google Shape;198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0" y="984958"/>
              <a:ext cx="4377448" cy="520931"/>
              <a:chOff x="0" y="-47625"/>
              <a:chExt cx="864681" cy="102900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3" name="Google Shape;203;p6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04" name="Google Shape;204;p6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05" name="Google Shape;205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6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08" name="Google Shape;208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0" name="Google Shape;210;p6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" name="Google Shape;213;p6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14" name="Google Shape;214;p6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6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6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20" name="Google Shape;220;p6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6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2" name="Google Shape;222;p6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23" name="Google Shape;223;p6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5" name="Google Shape;225;p6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26" name="Google Shape;226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" name="Google Shape;228;p6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6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1" name="Google Shape;231;p6"/>
          <p:cNvSpPr/>
          <p:nvPr/>
        </p:nvSpPr>
        <p:spPr>
          <a:xfrm>
            <a:off x="14123600" y="476375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232" name="Google Shape;232;p6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33" name="Google Shape;233;p6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34" name="Google Shape;234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6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6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6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40" name="Google Shape;240;p6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6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6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6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"/>
          <p:cNvSpPr txBox="1">
            <a:spLocks noGrp="1"/>
          </p:cNvSpPr>
          <p:nvPr>
            <p:ph type="title"/>
          </p:nvPr>
        </p:nvSpPr>
        <p:spPr>
          <a:xfrm>
            <a:off x="576300" y="2672488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7"/>
          <p:cNvSpPr txBox="1">
            <a:spLocks noGrp="1"/>
          </p:cNvSpPr>
          <p:nvPr>
            <p:ph type="body" idx="1"/>
          </p:nvPr>
        </p:nvSpPr>
        <p:spPr>
          <a:xfrm>
            <a:off x="1528775" y="5556275"/>
            <a:ext cx="5014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7"/>
          <p:cNvSpPr txBox="1">
            <a:spLocks noGrp="1"/>
          </p:cNvSpPr>
          <p:nvPr>
            <p:ph type="body" idx="2"/>
          </p:nvPr>
        </p:nvSpPr>
        <p:spPr>
          <a:xfrm>
            <a:off x="6726129" y="5556275"/>
            <a:ext cx="50160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grpSp>
        <p:nvGrpSpPr>
          <p:cNvPr id="249" name="Google Shape;249;p7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50" name="Google Shape;250;p7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51" name="Google Shape;251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3" name="Google Shape;253;p7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54" name="Google Shape;254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6" name="Google Shape;256;p7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257" name="Google Shape;257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9" name="Google Shape;259;p7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260" name="Google Shape;260;p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7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2" name="Google Shape;262;p7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5" name="Google Shape;265;p7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266" name="Google Shape;266;p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7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7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1" name="Google Shape;271;p7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272" name="Google Shape;272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4" name="Google Shape;274;p7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275" name="Google Shape;275;p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7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7" name="Google Shape;277;p7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278" name="Google Shape;278;p7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279" name="Google Shape;279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1" name="Google Shape;281;p7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282" name="Google Shape;282;p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7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4" name="Google Shape;284;p7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285" name="Google Shape;285;p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7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7" name="Google Shape;287;p7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288" name="Google Shape;288;p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7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90" name="Google Shape;290;p7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8"/>
          <p:cNvSpPr txBox="1">
            <a:spLocks noGrp="1"/>
          </p:cNvSpPr>
          <p:nvPr>
            <p:ph type="title"/>
          </p:nvPr>
        </p:nvSpPr>
        <p:spPr>
          <a:xfrm>
            <a:off x="751125" y="2798775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3" name="Google Shape;293;p8"/>
          <p:cNvGrpSpPr/>
          <p:nvPr/>
        </p:nvGrpSpPr>
        <p:grpSpPr>
          <a:xfrm>
            <a:off x="11999778" y="8693380"/>
            <a:ext cx="5851052" cy="1310243"/>
            <a:chOff x="2" y="-564"/>
            <a:chExt cx="7801403" cy="1746991"/>
          </a:xfrm>
        </p:grpSpPr>
        <p:grpSp>
          <p:nvGrpSpPr>
            <p:cNvPr id="294" name="Google Shape;294;p8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295" name="Google Shape;295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8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298" name="Google Shape;298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8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01" name="Google Shape;301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3" name="Google Shape;303;p8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04" name="Google Shape;304;p8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8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6" name="Google Shape;306;p8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07" name="Google Shape;307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9" name="Google Shape;309;p8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10" name="Google Shape;310;p8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8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2" name="Google Shape;312;p8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13" name="Google Shape;313;p8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8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5" name="Google Shape;315;p8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16" name="Google Shape;316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8" name="Google Shape;318;p8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19" name="Google Shape;319;p8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8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21" name="Google Shape;321;p8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22" name="Google Shape;322;p8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8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8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29" name="Google Shape;329;p8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8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8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32" name="Google Shape;332;p8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4" name="Google Shape;334;p8"/>
          <p:cNvSpPr/>
          <p:nvPr/>
        </p:nvSpPr>
        <p:spPr>
          <a:xfrm>
            <a:off x="15378768" y="4930826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"/>
          <p:cNvSpPr txBox="1">
            <a:spLocks noGrp="1"/>
          </p:cNvSpPr>
          <p:nvPr>
            <p:ph type="title"/>
          </p:nvPr>
        </p:nvSpPr>
        <p:spPr>
          <a:xfrm>
            <a:off x="742950" y="4058913"/>
            <a:ext cx="164046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37" name="Google Shape;337;p9"/>
          <p:cNvSpPr txBox="1">
            <a:spLocks noGrp="1"/>
          </p:cNvSpPr>
          <p:nvPr>
            <p:ph type="body" idx="1"/>
          </p:nvPr>
        </p:nvSpPr>
        <p:spPr>
          <a:xfrm>
            <a:off x="5336650" y="5817575"/>
            <a:ext cx="7453200" cy="30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385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2pPr>
            <a:lvl3pPr marL="1371600" lvl="2" indent="-32385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/>
            </a:lvl4pPr>
            <a:lvl5pPr marL="2286000" lvl="4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/>
            </a:lvl5pPr>
            <a:lvl6pPr marL="2743200" lvl="5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338" name="Google Shape;338;p9"/>
          <p:cNvSpPr txBox="1">
            <a:spLocks noGrp="1"/>
          </p:cNvSpPr>
          <p:nvPr>
            <p:ph type="body" idx="2"/>
          </p:nvPr>
        </p:nvSpPr>
        <p:spPr>
          <a:xfrm>
            <a:off x="742950" y="5817580"/>
            <a:ext cx="4386600" cy="32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9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40" name="Google Shape;340;p9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41" name="Google Shape;341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9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44" name="Google Shape;344;p9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9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6" name="Google Shape;346;p9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47" name="Google Shape;347;p9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9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9" name="Google Shape;349;p9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50" name="Google Shape;350;p9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9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2" name="Google Shape;352;p9"/>
          <p:cNvSpPr/>
          <p:nvPr/>
        </p:nvSpPr>
        <p:spPr>
          <a:xfrm>
            <a:off x="14580281" y="4222181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53" name="Google Shape;353;p9"/>
          <p:cNvGrpSpPr/>
          <p:nvPr/>
        </p:nvGrpSpPr>
        <p:grpSpPr>
          <a:xfrm>
            <a:off x="12072976" y="8575885"/>
            <a:ext cx="5851052" cy="1310243"/>
            <a:chOff x="2" y="-564"/>
            <a:chExt cx="7801403" cy="1746991"/>
          </a:xfrm>
        </p:grpSpPr>
        <p:grpSp>
          <p:nvGrpSpPr>
            <p:cNvPr id="354" name="Google Shape;354;p9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355" name="Google Shape;355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7" name="Google Shape;357;p9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358" name="Google Shape;358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0" name="Google Shape;360;p9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361" name="Google Shape;361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9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364" name="Google Shape;364;p9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9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9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367" name="Google Shape;367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9" name="Google Shape;369;p9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370" name="Google Shape;370;p9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9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9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373" name="Google Shape;373;p9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9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9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376" name="Google Shape;376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8" name="Google Shape;378;p9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379" name="Google Shape;379;p9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9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0"/>
          <p:cNvSpPr txBox="1">
            <a:spLocks noGrp="1"/>
          </p:cNvSpPr>
          <p:nvPr>
            <p:ph type="title"/>
          </p:nvPr>
        </p:nvSpPr>
        <p:spPr>
          <a:xfrm>
            <a:off x="1002575" y="4737700"/>
            <a:ext cx="168717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500"/>
              <a:buFont typeface="Anton"/>
              <a:buNone/>
              <a:defRPr sz="125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383" name="Google Shape;383;p10"/>
          <p:cNvSpPr>
            <a:spLocks noGrp="1"/>
          </p:cNvSpPr>
          <p:nvPr>
            <p:ph type="pic" idx="2"/>
          </p:nvPr>
        </p:nvSpPr>
        <p:spPr>
          <a:xfrm>
            <a:off x="1125547" y="5629275"/>
            <a:ext cx="4245000" cy="31839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10"/>
          <p:cNvSpPr txBox="1">
            <a:spLocks noGrp="1"/>
          </p:cNvSpPr>
          <p:nvPr>
            <p:ph type="body" idx="1"/>
          </p:nvPr>
        </p:nvSpPr>
        <p:spPr>
          <a:xfrm>
            <a:off x="6159513" y="60816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10"/>
          <p:cNvSpPr/>
          <p:nvPr/>
        </p:nvSpPr>
        <p:spPr>
          <a:xfrm>
            <a:off x="14398941" y="5079095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86" name="Google Shape;386;p10"/>
          <p:cNvGrpSpPr/>
          <p:nvPr/>
        </p:nvGrpSpPr>
        <p:grpSpPr>
          <a:xfrm rot="2821244">
            <a:off x="16959832" y="165852"/>
            <a:ext cx="1057608" cy="1194515"/>
            <a:chOff x="-95789" y="-89371"/>
            <a:chExt cx="1410145" cy="1592687"/>
          </a:xfrm>
        </p:grpSpPr>
        <p:grpSp>
          <p:nvGrpSpPr>
            <p:cNvPr id="387" name="Google Shape;387;p10"/>
            <p:cNvGrpSpPr/>
            <p:nvPr/>
          </p:nvGrpSpPr>
          <p:grpSpPr>
            <a:xfrm rot="-2821068">
              <a:off x="134816" y="282908"/>
              <a:ext cx="943563" cy="1040889"/>
              <a:chOff x="0" y="-47625"/>
              <a:chExt cx="343200" cy="378600"/>
            </a:xfrm>
          </p:grpSpPr>
          <p:sp>
            <p:nvSpPr>
              <p:cNvPr id="388" name="Google Shape;388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0" name="Google Shape;390;p10"/>
            <p:cNvGrpSpPr/>
            <p:nvPr/>
          </p:nvGrpSpPr>
          <p:grpSpPr>
            <a:xfrm rot="-2821068">
              <a:off x="140189" y="90147"/>
              <a:ext cx="943563" cy="1040889"/>
              <a:chOff x="0" y="-47625"/>
              <a:chExt cx="343200" cy="378600"/>
            </a:xfrm>
          </p:grpSpPr>
          <p:sp>
            <p:nvSpPr>
              <p:cNvPr id="391" name="Google Shape;391;p10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0"/>
              <p:cNvSpPr txBox="1"/>
              <p:nvPr/>
            </p:nvSpPr>
            <p:spPr>
              <a:xfrm>
                <a:off x="0" y="-47625"/>
                <a:ext cx="343200" cy="37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3" name="Google Shape;393;p10"/>
            <p:cNvGrpSpPr/>
            <p:nvPr/>
          </p:nvGrpSpPr>
          <p:grpSpPr>
            <a:xfrm>
              <a:off x="625032" y="253444"/>
              <a:ext cx="69946" cy="699550"/>
              <a:chOff x="0" y="-47625"/>
              <a:chExt cx="31856" cy="318600"/>
            </a:xfrm>
          </p:grpSpPr>
          <p:sp>
            <p:nvSpPr>
              <p:cNvPr id="394" name="Google Shape;394;p10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0"/>
              <p:cNvSpPr txBox="1"/>
              <p:nvPr/>
            </p:nvSpPr>
            <p:spPr>
              <a:xfrm>
                <a:off x="0" y="-47625"/>
                <a:ext cx="318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6" name="Google Shape;396;p10"/>
            <p:cNvGrpSpPr/>
            <p:nvPr/>
          </p:nvGrpSpPr>
          <p:grpSpPr>
            <a:xfrm rot="5400000">
              <a:off x="675978" y="305678"/>
              <a:ext cx="72520" cy="699550"/>
              <a:chOff x="0" y="-47625"/>
              <a:chExt cx="33028" cy="318600"/>
            </a:xfrm>
          </p:grpSpPr>
          <p:sp>
            <p:nvSpPr>
              <p:cNvPr id="397" name="Google Shape;397;p10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0"/>
              <p:cNvSpPr txBox="1"/>
              <p:nvPr/>
            </p:nvSpPr>
            <p:spPr>
              <a:xfrm>
                <a:off x="0" y="-47625"/>
                <a:ext cx="33000" cy="31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99" name="Google Shape;399;p10"/>
          <p:cNvGrpSpPr/>
          <p:nvPr/>
        </p:nvGrpSpPr>
        <p:grpSpPr>
          <a:xfrm rot="10800000">
            <a:off x="8547898" y="480862"/>
            <a:ext cx="5851052" cy="1310243"/>
            <a:chOff x="2" y="-564"/>
            <a:chExt cx="7801403" cy="1746991"/>
          </a:xfrm>
        </p:grpSpPr>
        <p:grpSp>
          <p:nvGrpSpPr>
            <p:cNvPr id="400" name="Google Shape;400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01" name="Google Shape;401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04" name="Google Shape;404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6" name="Google Shape;406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07" name="Google Shape;407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10" name="Google Shape;410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2" name="Google Shape;412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13" name="Google Shape;413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5" name="Google Shape;415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16" name="Google Shape;416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8" name="Google Shape;418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19" name="Google Shape;419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1" name="Google Shape;421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22" name="Google Shape;422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4" name="Google Shape;424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25" name="Google Shape;425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27" name="Google Shape;427;p10"/>
          <p:cNvGrpSpPr/>
          <p:nvPr/>
        </p:nvGrpSpPr>
        <p:grpSpPr>
          <a:xfrm rot="10800000">
            <a:off x="12023215" y="8251029"/>
            <a:ext cx="5851052" cy="1310243"/>
            <a:chOff x="2" y="-564"/>
            <a:chExt cx="7801403" cy="1746991"/>
          </a:xfrm>
        </p:grpSpPr>
        <p:grpSp>
          <p:nvGrpSpPr>
            <p:cNvPr id="428" name="Google Shape;428;p10"/>
            <p:cNvGrpSpPr/>
            <p:nvPr/>
          </p:nvGrpSpPr>
          <p:grpSpPr>
            <a:xfrm rot="10800000">
              <a:off x="5628043" y="1225496"/>
              <a:ext cx="2173362" cy="520931"/>
              <a:chOff x="0" y="-47625"/>
              <a:chExt cx="429306" cy="102900"/>
            </a:xfrm>
          </p:grpSpPr>
          <p:sp>
            <p:nvSpPr>
              <p:cNvPr id="429" name="Google Shape;429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1" name="Google Shape;431;p10"/>
            <p:cNvGrpSpPr/>
            <p:nvPr/>
          </p:nvGrpSpPr>
          <p:grpSpPr>
            <a:xfrm rot="10800000">
              <a:off x="3056329" y="1225496"/>
              <a:ext cx="2173362" cy="520931"/>
              <a:chOff x="0" y="-47625"/>
              <a:chExt cx="429306" cy="102900"/>
            </a:xfrm>
          </p:grpSpPr>
          <p:sp>
            <p:nvSpPr>
              <p:cNvPr id="432" name="Google Shape;432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4" name="Google Shape;434;p10"/>
            <p:cNvGrpSpPr/>
            <p:nvPr/>
          </p:nvGrpSpPr>
          <p:grpSpPr>
            <a:xfrm rot="10800000">
              <a:off x="4282710" y="409333"/>
              <a:ext cx="2173362" cy="520931"/>
              <a:chOff x="0" y="-47625"/>
              <a:chExt cx="429306" cy="102900"/>
            </a:xfrm>
          </p:grpSpPr>
          <p:sp>
            <p:nvSpPr>
              <p:cNvPr id="435" name="Google Shape;435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 rot="10800000">
              <a:off x="1969648" y="420756"/>
              <a:ext cx="2173362" cy="520931"/>
              <a:chOff x="0" y="-47625"/>
              <a:chExt cx="429306" cy="102900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 txBox="1"/>
              <p:nvPr/>
            </p:nvSpPr>
            <p:spPr>
              <a:xfrm>
                <a:off x="0" y="-47625"/>
                <a:ext cx="4293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0" name="Google Shape;440;p10"/>
            <p:cNvGrpSpPr/>
            <p:nvPr/>
          </p:nvGrpSpPr>
          <p:grpSpPr>
            <a:xfrm rot="10800000">
              <a:off x="1295727" y="1225496"/>
              <a:ext cx="1191034" cy="520931"/>
              <a:chOff x="0" y="-47625"/>
              <a:chExt cx="235266" cy="102900"/>
            </a:xfrm>
          </p:grpSpPr>
          <p:sp>
            <p:nvSpPr>
              <p:cNvPr id="441" name="Google Shape;441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3" name="Google Shape;443;p10"/>
            <p:cNvGrpSpPr/>
            <p:nvPr/>
          </p:nvGrpSpPr>
          <p:grpSpPr>
            <a:xfrm rot="10800000">
              <a:off x="2" y="420756"/>
              <a:ext cx="1191034" cy="520931"/>
              <a:chOff x="0" y="-47625"/>
              <a:chExt cx="235266" cy="102900"/>
            </a:xfrm>
          </p:grpSpPr>
          <p:sp>
            <p:nvSpPr>
              <p:cNvPr id="444" name="Google Shape;444;p10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 txBox="1"/>
              <p:nvPr/>
            </p:nvSpPr>
            <p:spPr>
              <a:xfrm>
                <a:off x="0" y="-47625"/>
                <a:ext cx="2352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6" name="Google Shape;446;p10"/>
            <p:cNvGrpSpPr/>
            <p:nvPr/>
          </p:nvGrpSpPr>
          <p:grpSpPr>
            <a:xfrm rot="10800000">
              <a:off x="6598555" y="420693"/>
              <a:ext cx="1202850" cy="498150"/>
              <a:chOff x="0" y="-47625"/>
              <a:chExt cx="237600" cy="98400"/>
            </a:xfrm>
          </p:grpSpPr>
          <p:sp>
            <p:nvSpPr>
              <p:cNvPr id="447" name="Google Shape;447;p10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 txBox="1"/>
              <p:nvPr/>
            </p:nvSpPr>
            <p:spPr>
              <a:xfrm>
                <a:off x="0" y="-47625"/>
                <a:ext cx="237600" cy="9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9" name="Google Shape;449;p10"/>
            <p:cNvGrpSpPr/>
            <p:nvPr/>
          </p:nvGrpSpPr>
          <p:grpSpPr>
            <a:xfrm rot="10800000">
              <a:off x="3423956" y="819231"/>
              <a:ext cx="4377448" cy="520931"/>
              <a:chOff x="0" y="-47625"/>
              <a:chExt cx="864681" cy="102900"/>
            </a:xfrm>
          </p:grpSpPr>
          <p:sp>
            <p:nvSpPr>
              <p:cNvPr id="450" name="Google Shape;450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2" name="Google Shape;452;p10"/>
            <p:cNvGrpSpPr/>
            <p:nvPr/>
          </p:nvGrpSpPr>
          <p:grpSpPr>
            <a:xfrm rot="10800000">
              <a:off x="3423956" y="-564"/>
              <a:ext cx="4377448" cy="520931"/>
              <a:chOff x="0" y="-47625"/>
              <a:chExt cx="864681" cy="102900"/>
            </a:xfrm>
          </p:grpSpPr>
          <p:sp>
            <p:nvSpPr>
              <p:cNvPr id="453" name="Google Shape;453;p10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0"/>
              <p:cNvSpPr txBox="1"/>
              <p:nvPr/>
            </p:nvSpPr>
            <p:spPr>
              <a:xfrm>
                <a:off x="0" y="-47625"/>
                <a:ext cx="864600" cy="102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9150" y="1893900"/>
            <a:ext cx="1650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393A3F"/>
              </a:buClr>
              <a:buSzPts val="12500"/>
              <a:buFont typeface="Anton"/>
              <a:buNone/>
              <a:defRPr sz="1250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72100" y="5060950"/>
            <a:ext cx="6927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marL="914400" marR="0" lvl="1" indent="-3238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2pPr>
            <a:lvl3pPr marL="1371600" marR="0" lvl="2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–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»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nton"/>
              <a:buChar char="•"/>
              <a:defRPr sz="1500" i="0" u="none" strike="noStrike" cap="none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11"/>
          <p:cNvGrpSpPr/>
          <p:nvPr/>
        </p:nvGrpSpPr>
        <p:grpSpPr>
          <a:xfrm>
            <a:off x="641008" y="7256645"/>
            <a:ext cx="6529522" cy="1437158"/>
            <a:chOff x="0" y="-47625"/>
            <a:chExt cx="1719710" cy="378511"/>
          </a:xfrm>
        </p:grpSpPr>
        <p:sp>
          <p:nvSpPr>
            <p:cNvPr id="460" name="Google Shape;460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2" name="Google Shape;462;p11"/>
          <p:cNvGrpSpPr/>
          <p:nvPr/>
        </p:nvGrpSpPr>
        <p:grpSpPr>
          <a:xfrm>
            <a:off x="641008" y="7080577"/>
            <a:ext cx="6529522" cy="1437158"/>
            <a:chOff x="0" y="-47625"/>
            <a:chExt cx="1719710" cy="378511"/>
          </a:xfrm>
        </p:grpSpPr>
        <p:sp>
          <p:nvSpPr>
            <p:cNvPr id="463" name="Google Shape;463;p11"/>
            <p:cNvSpPr/>
            <p:nvPr/>
          </p:nvSpPr>
          <p:spPr>
            <a:xfrm>
              <a:off x="0" y="0"/>
              <a:ext cx="1719710" cy="330886"/>
            </a:xfrm>
            <a:custGeom>
              <a:avLst/>
              <a:gdLst/>
              <a:ahLst/>
              <a:cxnLst/>
              <a:rect l="l" t="t" r="r" b="b"/>
              <a:pathLst>
                <a:path w="1719710" h="330886" extrusionOk="0">
                  <a:moveTo>
                    <a:pt x="60470" y="0"/>
                  </a:moveTo>
                  <a:lnTo>
                    <a:pt x="1659240" y="0"/>
                  </a:lnTo>
                  <a:cubicBezTo>
                    <a:pt x="1675277" y="0"/>
                    <a:pt x="1690658" y="6371"/>
                    <a:pt x="1701998" y="17711"/>
                  </a:cubicBezTo>
                  <a:cubicBezTo>
                    <a:pt x="1713339" y="29051"/>
                    <a:pt x="1719710" y="44432"/>
                    <a:pt x="1719710" y="60470"/>
                  </a:cubicBezTo>
                  <a:lnTo>
                    <a:pt x="1719710" y="270416"/>
                  </a:lnTo>
                  <a:cubicBezTo>
                    <a:pt x="1719710" y="303813"/>
                    <a:pt x="1692636" y="330886"/>
                    <a:pt x="1659240" y="330886"/>
                  </a:cubicBezTo>
                  <a:lnTo>
                    <a:pt x="60470" y="330886"/>
                  </a:lnTo>
                  <a:cubicBezTo>
                    <a:pt x="27073" y="330886"/>
                    <a:pt x="0" y="303813"/>
                    <a:pt x="0" y="270416"/>
                  </a:cubicBezTo>
                  <a:lnTo>
                    <a:pt x="0" y="60470"/>
                  </a:lnTo>
                  <a:cubicBezTo>
                    <a:pt x="0" y="27073"/>
                    <a:pt x="27073" y="0"/>
                    <a:pt x="60470" y="0"/>
                  </a:cubicBezTo>
                  <a:close/>
                </a:path>
              </a:pathLst>
            </a:custGeom>
            <a:solidFill>
              <a:srgbClr val="F683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1"/>
            <p:cNvSpPr txBox="1"/>
            <p:nvPr/>
          </p:nvSpPr>
          <p:spPr>
            <a:xfrm>
              <a:off x="0" y="-47625"/>
              <a:ext cx="1719710" cy="3785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1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466" name="Google Shape;466;p11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467" name="Google Shape;467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9" name="Google Shape;469;p11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470" name="Google Shape;470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2" name="Google Shape;472;p11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473" name="Google Shape;473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11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476" name="Google Shape;476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11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479" name="Google Shape;479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1" name="Google Shape;481;p11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482" name="Google Shape;482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4" name="Google Shape;484;p11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485" name="Google Shape;485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7" name="Google Shape;487;p11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488" name="Google Shape;488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0" name="Google Shape;490;p11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491" name="Google Shape;491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3" name="Google Shape;493;p11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494" name="Google Shape;494;p11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495" name="Google Shape;495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7" name="Google Shape;497;p11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498" name="Google Shape;498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0" name="Google Shape;500;p11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501" name="Google Shape;501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3" name="Google Shape;503;p11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504" name="Google Shape;504;p11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11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1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507" name="Google Shape;507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9" name="Google Shape;509;p11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510" name="Google Shape;510;p11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1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2" name="Google Shape;512;p11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513" name="Google Shape;513;p11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1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5" name="Google Shape;515;p11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516" name="Google Shape;516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8" name="Google Shape;518;p11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519" name="Google Shape;519;p11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1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21" name="Google Shape;521;p11"/>
          <p:cNvSpPr/>
          <p:nvPr/>
        </p:nvSpPr>
        <p:spPr>
          <a:xfrm>
            <a:off x="8901991" y="5927943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522" name="Google Shape;522;p11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523" name="Google Shape;523;p11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524" name="Google Shape;524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6" name="Google Shape;526;p11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527" name="Google Shape;527;p11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1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9" name="Google Shape;529;p11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530" name="Google Shape;530;p11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1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2" name="Google Shape;532;p11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533" name="Google Shape;533;p11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1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5" name="Google Shape;535;p11"/>
          <p:cNvSpPr txBox="1"/>
          <p:nvPr/>
        </p:nvSpPr>
        <p:spPr>
          <a:xfrm>
            <a:off x="844802" y="2958231"/>
            <a:ext cx="8893500" cy="38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 dirty="0" smtClean="0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Data Structures</a:t>
            </a:r>
            <a:endParaRPr dirty="0"/>
          </a:p>
        </p:txBody>
      </p:sp>
      <p:sp>
        <p:nvSpPr>
          <p:cNvPr id="536" name="Google Shape;536;p11"/>
          <p:cNvSpPr txBox="1"/>
          <p:nvPr/>
        </p:nvSpPr>
        <p:spPr>
          <a:xfrm>
            <a:off x="1191550" y="7437471"/>
            <a:ext cx="4242656" cy="1101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63" b="0" i="0" u="none" strike="noStrike" cap="none" dirty="0" smtClean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Lab # </a:t>
            </a:r>
            <a:r>
              <a:rPr lang="en-US" sz="5963" b="0" i="0" u="none" strike="noStrike" cap="none" dirty="0" smtClean="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2  </a:t>
            </a:r>
            <a:endParaRPr dirty="0"/>
          </a:p>
        </p:txBody>
      </p:sp>
      <p:pic>
        <p:nvPicPr>
          <p:cNvPr id="537" name="Google Shape;53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58500" y="1596000"/>
            <a:ext cx="7051144" cy="6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90" y="1508713"/>
            <a:ext cx="8700059" cy="56358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8416" y="1297174"/>
            <a:ext cx="8190714" cy="605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2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Do while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94212" y="2823595"/>
            <a:ext cx="10458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do {</a:t>
            </a:r>
          </a:p>
          <a:p>
            <a:pPr algn="ctr"/>
            <a:r>
              <a:rPr lang="en-US" sz="4800" dirty="0"/>
              <a:t>    // code block</a:t>
            </a:r>
          </a:p>
          <a:p>
            <a:pPr algn="ctr"/>
            <a:r>
              <a:rPr lang="en-US" sz="4800" dirty="0"/>
              <a:t>} while (condition);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4295" y="6348709"/>
            <a:ext cx="1099852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code block runs first</a:t>
            </a:r>
            <a:r>
              <a:rPr lang="en-US" sz="3200" dirty="0"/>
              <a:t> (without checking the condition).</a:t>
            </a:r>
          </a:p>
          <a:p>
            <a:r>
              <a:rPr lang="en-US" sz="3200" dirty="0"/>
              <a:t>Then the condition is tested.</a:t>
            </a:r>
          </a:p>
          <a:p>
            <a:r>
              <a:rPr lang="en-US" sz="3200" dirty="0"/>
              <a:t>If the condition is </a:t>
            </a:r>
            <a:r>
              <a:rPr lang="en-US" sz="3200" b="1" dirty="0"/>
              <a:t>true</a:t>
            </a:r>
            <a:r>
              <a:rPr lang="en-US" sz="3200" dirty="0"/>
              <a:t>, the loop runs again.</a:t>
            </a:r>
          </a:p>
          <a:p>
            <a:r>
              <a:rPr lang="en-US" sz="3200" dirty="0"/>
              <a:t>If the condition is </a:t>
            </a:r>
            <a:r>
              <a:rPr lang="en-US" sz="3200" b="1" dirty="0"/>
              <a:t>false</a:t>
            </a:r>
            <a:r>
              <a:rPr lang="en-US" sz="3200" dirty="0"/>
              <a:t>, the loop stops</a:t>
            </a:r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03724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Do while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94212" y="2823595"/>
            <a:ext cx="10458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do {</a:t>
            </a:r>
          </a:p>
          <a:p>
            <a:pPr algn="ctr"/>
            <a:r>
              <a:rPr lang="en-US" sz="4800" dirty="0"/>
              <a:t>    // code block</a:t>
            </a:r>
          </a:p>
          <a:p>
            <a:pPr algn="ctr"/>
            <a:r>
              <a:rPr lang="en-US" sz="4800" dirty="0"/>
              <a:t>} while (condition);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24295" y="6348709"/>
            <a:ext cx="1099852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code block runs first</a:t>
            </a:r>
            <a:r>
              <a:rPr lang="en-US" sz="3200" dirty="0"/>
              <a:t> (without checking the condition).</a:t>
            </a:r>
          </a:p>
          <a:p>
            <a:r>
              <a:rPr lang="en-US" sz="3200" dirty="0"/>
              <a:t>Then the condition is tested.</a:t>
            </a:r>
          </a:p>
          <a:p>
            <a:r>
              <a:rPr lang="en-US" sz="3200" dirty="0"/>
              <a:t>If the condition is </a:t>
            </a:r>
            <a:r>
              <a:rPr lang="en-US" sz="3200" b="1" dirty="0"/>
              <a:t>true</a:t>
            </a:r>
            <a:r>
              <a:rPr lang="en-US" sz="3200" dirty="0"/>
              <a:t>, the loop runs again.</a:t>
            </a:r>
          </a:p>
          <a:p>
            <a:r>
              <a:rPr lang="en-US" sz="3200" dirty="0"/>
              <a:t>If the condition is </a:t>
            </a:r>
            <a:r>
              <a:rPr lang="en-US" sz="3200" b="1" dirty="0"/>
              <a:t>false</a:t>
            </a:r>
            <a:r>
              <a:rPr lang="en-US" sz="3200" dirty="0"/>
              <a:t>, the loop stops</a:t>
            </a:r>
          </a:p>
          <a:p>
            <a:pPr lvl="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9099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914" y="928081"/>
            <a:ext cx="7238431" cy="76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710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27"/>
          <p:cNvSpPr/>
          <p:nvPr/>
        </p:nvSpPr>
        <p:spPr>
          <a:xfrm>
            <a:off x="13785666" y="4174220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1691" name="Google Shape;1691;p27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1692" name="Google Shape;1692;p27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1693" name="Google Shape;1693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5" name="Google Shape;1695;p27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1696" name="Google Shape;1696;p27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7" name="Google Shape;1697;p27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8" name="Google Shape;1698;p27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1699" name="Google Shape;1699;p27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0" name="Google Shape;1700;p27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1" name="Google Shape;1701;p27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1702" name="Google Shape;1702;p27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27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704" name="Google Shape;1704;p27"/>
          <p:cNvSpPr txBox="1"/>
          <p:nvPr/>
        </p:nvSpPr>
        <p:spPr>
          <a:xfrm>
            <a:off x="1028700" y="726150"/>
            <a:ext cx="8789897" cy="190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0" b="0" i="0" u="none" strike="noStrike" cap="none">
                <a:solidFill>
                  <a:srgbClr val="393A3F"/>
                </a:solidFill>
                <a:latin typeface="Anton"/>
                <a:ea typeface="Anton"/>
                <a:cs typeface="Anton"/>
                <a:sym typeface="Anton"/>
              </a:rPr>
              <a:t>THANK YOU!</a:t>
            </a:r>
            <a:endParaRPr/>
          </a:p>
        </p:txBody>
      </p:sp>
      <p:grpSp>
        <p:nvGrpSpPr>
          <p:cNvPr id="1705" name="Google Shape;1705;p27"/>
          <p:cNvGrpSpPr/>
          <p:nvPr/>
        </p:nvGrpSpPr>
        <p:grpSpPr>
          <a:xfrm rot="10800000">
            <a:off x="8571723" y="933313"/>
            <a:ext cx="5851054" cy="1309820"/>
            <a:chOff x="0" y="0"/>
            <a:chExt cx="7801405" cy="1746426"/>
          </a:xfrm>
        </p:grpSpPr>
        <p:grpSp>
          <p:nvGrpSpPr>
            <p:cNvPr id="1706" name="Google Shape;1706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07" name="Google Shape;1707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09" name="Google Shape;1709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10" name="Google Shape;1710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2" name="Google Shape;1712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13" name="Google Shape;1713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5" name="Google Shape;1715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16" name="Google Shape;1716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8" name="Google Shape;1718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19" name="Google Shape;1719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7" name="Google Shape;1727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28" name="Google Shape;1728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0" name="Google Shape;1730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31" name="Google Shape;1731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3" name="Google Shape;1733;p27"/>
          <p:cNvGrpSpPr/>
          <p:nvPr/>
        </p:nvGrpSpPr>
        <p:grpSpPr>
          <a:xfrm rot="10800000">
            <a:off x="12023215" y="8251030"/>
            <a:ext cx="5851054" cy="1309820"/>
            <a:chOff x="0" y="0"/>
            <a:chExt cx="7801405" cy="1746426"/>
          </a:xfrm>
        </p:grpSpPr>
        <p:grpSp>
          <p:nvGrpSpPr>
            <p:cNvPr id="1734" name="Google Shape;1734;p27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1735" name="Google Shape;1735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37" name="Google Shape;1737;p27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1738" name="Google Shape;1738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0" name="Google Shape;1740;p27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2" name="Google Shape;1742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3" name="Google Shape;1743;p27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1744" name="Google Shape;1744;p27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27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6" name="Google Shape;1746;p27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1747" name="Google Shape;1747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49" name="Google Shape;1749;p27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1750" name="Google Shape;1750;p27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1" name="Google Shape;1751;p27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2" name="Google Shape;1752;p27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1753" name="Google Shape;1753;p27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4" name="Google Shape;1754;p27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5" name="Google Shape;1755;p27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1756" name="Google Shape;1756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7" name="Google Shape;1757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8" name="Google Shape;1758;p27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1759" name="Google Shape;1759;p27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0" name="Google Shape;1760;p27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761" name="Google Shape;176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8700" y="3023657"/>
            <a:ext cx="9824100" cy="6537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Conditional Statement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05178" y="3537586"/>
            <a:ext cx="88073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A conditional statement in C++ controls program flow by executing code only when a </a:t>
            </a:r>
            <a:r>
              <a:rPr lang="en-US" sz="4800" dirty="0" smtClean="0"/>
              <a:t>Boolean condition </a:t>
            </a:r>
            <a:r>
              <a:rPr lang="en-US" sz="4800" dirty="0"/>
              <a:t>is met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705178" y="8569985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Michael T. Goodrich, Roberto </a:t>
            </a:r>
            <a:r>
              <a:rPr lang="en-US" dirty="0" err="1">
                <a:solidFill>
                  <a:srgbClr val="FF0000"/>
                </a:solidFill>
              </a:rPr>
              <a:t>Tamassia</a:t>
            </a:r>
            <a:r>
              <a:rPr lang="en-US" dirty="0">
                <a:solidFill>
                  <a:srgbClr val="FF0000"/>
                </a:solidFill>
              </a:rPr>
              <a:t>, and Michael H. </a:t>
            </a:r>
            <a:r>
              <a:rPr lang="en-US" dirty="0" err="1">
                <a:solidFill>
                  <a:srgbClr val="FF0000"/>
                </a:solidFill>
              </a:rPr>
              <a:t>Goldwasser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Data Structures and Algorithms in Java</a:t>
            </a:r>
            <a:r>
              <a:rPr lang="en-US" dirty="0">
                <a:solidFill>
                  <a:srgbClr val="FF0000"/>
                </a:solidFill>
              </a:rPr>
              <a:t>, 6th ed., Wiley, 2014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If 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05178" y="3537586"/>
            <a:ext cx="88073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if (condition) {</a:t>
            </a:r>
          </a:p>
          <a:p>
            <a:pPr algn="ctr"/>
            <a:r>
              <a:rPr lang="en-US" sz="4800" dirty="0"/>
              <a:t>    // runs when condition is true</a:t>
            </a:r>
          </a:p>
          <a:p>
            <a:pPr algn="ctr"/>
            <a:r>
              <a:rPr lang="en-US" sz="4800" dirty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705178" y="8569985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Michael T. Goodrich, Roberto </a:t>
            </a:r>
            <a:r>
              <a:rPr lang="en-US" dirty="0" err="1">
                <a:solidFill>
                  <a:srgbClr val="FF0000"/>
                </a:solidFill>
              </a:rPr>
              <a:t>Tamassia</a:t>
            </a:r>
            <a:r>
              <a:rPr lang="en-US" dirty="0">
                <a:solidFill>
                  <a:srgbClr val="FF0000"/>
                </a:solidFill>
              </a:rPr>
              <a:t>, and Michael H. </a:t>
            </a:r>
            <a:r>
              <a:rPr lang="en-US" dirty="0" err="1">
                <a:solidFill>
                  <a:srgbClr val="FF0000"/>
                </a:solidFill>
              </a:rPr>
              <a:t>Goldwasser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Data Structures and Algorithms in Java</a:t>
            </a:r>
            <a:r>
              <a:rPr lang="en-US" dirty="0">
                <a:solidFill>
                  <a:srgbClr val="FF0000"/>
                </a:solidFill>
              </a:rPr>
              <a:t>, 6th ed., Wiley, 2014</a:t>
            </a:r>
          </a:p>
        </p:txBody>
      </p:sp>
    </p:spTree>
    <p:extLst>
      <p:ext uri="{BB962C8B-B14F-4D97-AF65-F5344CB8AC3E}">
        <p14:creationId xmlns:p14="http://schemas.microsoft.com/office/powerpoint/2010/main" val="50139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If else 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05178" y="3537586"/>
            <a:ext cx="8807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/>
              <a:t>if (condition) {</a:t>
            </a:r>
          </a:p>
          <a:p>
            <a:pPr algn="ctr"/>
            <a:r>
              <a:rPr lang="en-US" sz="4800"/>
              <a:t>    // true branch</a:t>
            </a:r>
          </a:p>
          <a:p>
            <a:pPr algn="ctr"/>
            <a:r>
              <a:rPr lang="en-US" sz="4800"/>
              <a:t>} else {</a:t>
            </a:r>
          </a:p>
          <a:p>
            <a:pPr algn="ctr"/>
            <a:r>
              <a:rPr lang="en-US" sz="4800"/>
              <a:t>    // false branch</a:t>
            </a:r>
          </a:p>
          <a:p>
            <a:pPr algn="ctr"/>
            <a:r>
              <a:rPr lang="en-US" sz="4800"/>
              <a:t>}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705178" y="8569985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Michael T. Goodrich, Roberto </a:t>
            </a:r>
            <a:r>
              <a:rPr lang="en-US" dirty="0" err="1">
                <a:solidFill>
                  <a:srgbClr val="FF0000"/>
                </a:solidFill>
              </a:rPr>
              <a:t>Tamassia</a:t>
            </a:r>
            <a:r>
              <a:rPr lang="en-US" dirty="0">
                <a:solidFill>
                  <a:srgbClr val="FF0000"/>
                </a:solidFill>
              </a:rPr>
              <a:t>, and Michael H. </a:t>
            </a:r>
            <a:r>
              <a:rPr lang="en-US" dirty="0" err="1">
                <a:solidFill>
                  <a:srgbClr val="FF0000"/>
                </a:solidFill>
              </a:rPr>
              <a:t>Goldwasser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Data Structures and Algorithms in Java</a:t>
            </a:r>
            <a:r>
              <a:rPr lang="en-US" dirty="0">
                <a:solidFill>
                  <a:srgbClr val="FF0000"/>
                </a:solidFill>
              </a:rPr>
              <a:t>, 6th ed., Wiley, 2014</a:t>
            </a:r>
          </a:p>
        </p:txBody>
      </p:sp>
    </p:spTree>
    <p:extLst>
      <p:ext uri="{BB962C8B-B14F-4D97-AF65-F5344CB8AC3E}">
        <p14:creationId xmlns:p14="http://schemas.microsoft.com/office/powerpoint/2010/main" val="18639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If else 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05178" y="3537586"/>
            <a:ext cx="8807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/>
              <a:t>if (condition) {</a:t>
            </a:r>
          </a:p>
          <a:p>
            <a:pPr algn="ctr"/>
            <a:r>
              <a:rPr lang="en-US" sz="4800"/>
              <a:t>    // true branch</a:t>
            </a:r>
          </a:p>
          <a:p>
            <a:pPr algn="ctr"/>
            <a:r>
              <a:rPr lang="en-US" sz="4800"/>
              <a:t>} else {</a:t>
            </a:r>
          </a:p>
          <a:p>
            <a:pPr algn="ctr"/>
            <a:r>
              <a:rPr lang="en-US" sz="4800"/>
              <a:t>    // false branch</a:t>
            </a:r>
          </a:p>
          <a:p>
            <a:pPr algn="ctr"/>
            <a:r>
              <a:rPr lang="en-US" sz="4800"/>
              <a:t>}</a:t>
            </a:r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705178" y="8569985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Michael T. Goodrich, Roberto </a:t>
            </a:r>
            <a:r>
              <a:rPr lang="en-US" dirty="0" err="1">
                <a:solidFill>
                  <a:srgbClr val="FF0000"/>
                </a:solidFill>
              </a:rPr>
              <a:t>Tamassia</a:t>
            </a:r>
            <a:r>
              <a:rPr lang="en-US" dirty="0">
                <a:solidFill>
                  <a:srgbClr val="FF0000"/>
                </a:solidFill>
              </a:rPr>
              <a:t>, and Michael H. </a:t>
            </a:r>
            <a:r>
              <a:rPr lang="en-US" dirty="0" err="1">
                <a:solidFill>
                  <a:srgbClr val="FF0000"/>
                </a:solidFill>
              </a:rPr>
              <a:t>Goldwasser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Data Structures and Algorithms in Java</a:t>
            </a:r>
            <a:r>
              <a:rPr lang="en-US" dirty="0">
                <a:solidFill>
                  <a:srgbClr val="FF0000"/>
                </a:solidFill>
              </a:rPr>
              <a:t>, 6th ed., Wiley, 2014</a:t>
            </a:r>
          </a:p>
        </p:txBody>
      </p:sp>
    </p:spTree>
    <p:extLst>
      <p:ext uri="{BB962C8B-B14F-4D97-AF65-F5344CB8AC3E}">
        <p14:creationId xmlns:p14="http://schemas.microsoft.com/office/powerpoint/2010/main" val="24629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If else 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705178" y="8569985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Michael T. Goodrich, Roberto </a:t>
            </a:r>
            <a:r>
              <a:rPr lang="en-US" dirty="0" err="1">
                <a:solidFill>
                  <a:srgbClr val="FF0000"/>
                </a:solidFill>
              </a:rPr>
              <a:t>Tamassia</a:t>
            </a:r>
            <a:r>
              <a:rPr lang="en-US" dirty="0">
                <a:solidFill>
                  <a:srgbClr val="FF0000"/>
                </a:solidFill>
              </a:rPr>
              <a:t>, and Michael H. </a:t>
            </a:r>
            <a:r>
              <a:rPr lang="en-US" dirty="0" err="1">
                <a:solidFill>
                  <a:srgbClr val="FF0000"/>
                </a:solidFill>
              </a:rPr>
              <a:t>Goldwasser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Data Structures and Algorithms in Java</a:t>
            </a:r>
            <a:r>
              <a:rPr lang="en-US" dirty="0">
                <a:solidFill>
                  <a:srgbClr val="FF0000"/>
                </a:solidFill>
              </a:rPr>
              <a:t>, 6th ed., Wiley, 2014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93" y="3028033"/>
            <a:ext cx="6980501" cy="5541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0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Control Structures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705178" y="3537586"/>
            <a:ext cx="880731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SzPts val="1100"/>
              <a:defRPr/>
            </a:pPr>
            <a:r>
              <a:rPr lang="en-US" sz="4800" dirty="0"/>
              <a:t>In C++, loops are control structures that repeatedly execute a block of code as long as a specified condition is true.</a:t>
            </a:r>
          </a:p>
          <a:p>
            <a:pPr lvl="0" algn="ctr"/>
            <a:endParaRPr lang="en-US" sz="4800" dirty="0"/>
          </a:p>
        </p:txBody>
      </p:sp>
      <p:sp>
        <p:nvSpPr>
          <p:cNvPr id="3" name="Rectangle 2"/>
          <p:cNvSpPr/>
          <p:nvPr/>
        </p:nvSpPr>
        <p:spPr>
          <a:xfrm>
            <a:off x="705178" y="8569985"/>
            <a:ext cx="9144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Reference: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Michael T. Goodrich, Roberto </a:t>
            </a:r>
            <a:r>
              <a:rPr lang="en-US" dirty="0" err="1">
                <a:solidFill>
                  <a:srgbClr val="FF0000"/>
                </a:solidFill>
              </a:rPr>
              <a:t>Tamassia</a:t>
            </a:r>
            <a:r>
              <a:rPr lang="en-US" dirty="0">
                <a:solidFill>
                  <a:srgbClr val="FF0000"/>
                </a:solidFill>
              </a:rPr>
              <a:t>, and Michael H. </a:t>
            </a:r>
            <a:r>
              <a:rPr lang="en-US" dirty="0" err="1">
                <a:solidFill>
                  <a:srgbClr val="FF0000"/>
                </a:solidFill>
              </a:rPr>
              <a:t>Goldwasser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i="1" dirty="0">
                <a:solidFill>
                  <a:srgbClr val="FF0000"/>
                </a:solidFill>
              </a:rPr>
              <a:t>Data Structures and Algorithms in Java</a:t>
            </a:r>
            <a:r>
              <a:rPr lang="en-US" dirty="0">
                <a:solidFill>
                  <a:srgbClr val="FF0000"/>
                </a:solidFill>
              </a:rPr>
              <a:t>, 6th ed., Wiley, 2014</a:t>
            </a:r>
          </a:p>
        </p:txBody>
      </p:sp>
    </p:spTree>
    <p:extLst>
      <p:ext uri="{BB962C8B-B14F-4D97-AF65-F5344CB8AC3E}">
        <p14:creationId xmlns:p14="http://schemas.microsoft.com/office/powerpoint/2010/main" val="127166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For loop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694212" y="2939963"/>
            <a:ext cx="1045869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for (</a:t>
            </a:r>
            <a:r>
              <a:rPr lang="en-US" sz="4800" dirty="0">
                <a:solidFill>
                  <a:srgbClr val="FF0000"/>
                </a:solidFill>
              </a:rPr>
              <a:t>initialization</a:t>
            </a:r>
            <a:r>
              <a:rPr lang="en-US" sz="4800" dirty="0"/>
              <a:t>; condition; </a:t>
            </a:r>
            <a:r>
              <a:rPr lang="en-US" sz="4800" dirty="0">
                <a:solidFill>
                  <a:srgbClr val="FF0000"/>
                </a:solidFill>
              </a:rPr>
              <a:t>update</a:t>
            </a:r>
            <a:r>
              <a:rPr lang="en-US" sz="4800" dirty="0"/>
              <a:t>) </a:t>
            </a:r>
          </a:p>
          <a:p>
            <a:r>
              <a:rPr lang="en-US" sz="4800" dirty="0" smtClean="0"/>
              <a:t>{</a:t>
            </a:r>
            <a:endParaRPr lang="en-US" sz="4800" dirty="0"/>
          </a:p>
          <a:p>
            <a:r>
              <a:rPr lang="en-US" sz="4800" dirty="0"/>
              <a:t>    // code to be executed repeatedly</a:t>
            </a:r>
          </a:p>
          <a:p>
            <a:r>
              <a:rPr lang="en-US" sz="4800" dirty="0"/>
              <a:t>}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709774" y="5761037"/>
            <a:ext cx="669125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Initialization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the beginning.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Usually used to declare and set a counter variable.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each iteration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true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loop body runs; if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the loop stops.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&lt;= 5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(Increment/Decrement)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each iteration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Usually increases or decreases the counter variable.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26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15"/>
          <p:cNvSpPr txBox="1"/>
          <p:nvPr/>
        </p:nvSpPr>
        <p:spPr>
          <a:xfrm>
            <a:off x="1028625" y="2012370"/>
            <a:ext cx="883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dirty="0" smtClean="0">
                <a:solidFill>
                  <a:srgbClr val="393A3F"/>
                </a:solidFill>
                <a:latin typeface="Anton"/>
                <a:sym typeface="Anton"/>
              </a:rPr>
              <a:t>While Loop</a:t>
            </a:r>
            <a:endParaRPr sz="900" dirty="0"/>
          </a:p>
        </p:txBody>
      </p:sp>
      <p:grpSp>
        <p:nvGrpSpPr>
          <p:cNvPr id="764" name="Google Shape;764;p15"/>
          <p:cNvGrpSpPr/>
          <p:nvPr/>
        </p:nvGrpSpPr>
        <p:grpSpPr>
          <a:xfrm>
            <a:off x="417483" y="242356"/>
            <a:ext cx="5851053" cy="1309820"/>
            <a:chOff x="0" y="-241100"/>
            <a:chExt cx="7801404" cy="1746426"/>
          </a:xfrm>
        </p:grpSpPr>
        <p:grpSp>
          <p:nvGrpSpPr>
            <p:cNvPr id="765" name="Google Shape;765;p15"/>
            <p:cNvGrpSpPr/>
            <p:nvPr/>
          </p:nvGrpSpPr>
          <p:grpSpPr>
            <a:xfrm>
              <a:off x="0" y="-241100"/>
              <a:ext cx="2173363" cy="520366"/>
              <a:chOff x="0" y="-47625"/>
              <a:chExt cx="429306" cy="102789"/>
            </a:xfrm>
          </p:grpSpPr>
          <p:sp>
            <p:nvSpPr>
              <p:cNvPr id="766" name="Google Shape;766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8" name="Google Shape;768;p15"/>
            <p:cNvGrpSpPr/>
            <p:nvPr/>
          </p:nvGrpSpPr>
          <p:grpSpPr>
            <a:xfrm>
              <a:off x="2571714" y="-241100"/>
              <a:ext cx="2173363" cy="520366"/>
              <a:chOff x="0" y="-47625"/>
              <a:chExt cx="429306" cy="102789"/>
            </a:xfrm>
          </p:grpSpPr>
          <p:sp>
            <p:nvSpPr>
              <p:cNvPr id="769" name="Google Shape;769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1" name="Google Shape;771;p15"/>
            <p:cNvGrpSpPr/>
            <p:nvPr/>
          </p:nvGrpSpPr>
          <p:grpSpPr>
            <a:xfrm>
              <a:off x="1345333" y="575063"/>
              <a:ext cx="2173363" cy="520366"/>
              <a:chOff x="0" y="-47625"/>
              <a:chExt cx="429306" cy="102789"/>
            </a:xfrm>
          </p:grpSpPr>
          <p:sp>
            <p:nvSpPr>
              <p:cNvPr id="772" name="Google Shape;772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4" name="Google Shape;774;p15"/>
            <p:cNvGrpSpPr/>
            <p:nvPr/>
          </p:nvGrpSpPr>
          <p:grpSpPr>
            <a:xfrm>
              <a:off x="3658396" y="563641"/>
              <a:ext cx="2173363" cy="520366"/>
              <a:chOff x="0" y="-47625"/>
              <a:chExt cx="429306" cy="102789"/>
            </a:xfrm>
          </p:grpSpPr>
          <p:sp>
            <p:nvSpPr>
              <p:cNvPr id="775" name="Google Shape;775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77" name="Google Shape;777;p15"/>
            <p:cNvGrpSpPr/>
            <p:nvPr/>
          </p:nvGrpSpPr>
          <p:grpSpPr>
            <a:xfrm>
              <a:off x="5314643" y="-241100"/>
              <a:ext cx="1191036" cy="520366"/>
              <a:chOff x="0" y="-47625"/>
              <a:chExt cx="235266" cy="102789"/>
            </a:xfrm>
          </p:grpSpPr>
          <p:sp>
            <p:nvSpPr>
              <p:cNvPr id="778" name="Google Shape;778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0" name="Google Shape;780;p15"/>
            <p:cNvGrpSpPr/>
            <p:nvPr/>
          </p:nvGrpSpPr>
          <p:grpSpPr>
            <a:xfrm>
              <a:off x="6610368" y="563641"/>
              <a:ext cx="1191036" cy="520366"/>
              <a:chOff x="0" y="-47625"/>
              <a:chExt cx="235266" cy="102789"/>
            </a:xfrm>
          </p:grpSpPr>
          <p:sp>
            <p:nvSpPr>
              <p:cNvPr id="781" name="Google Shape;781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3" name="Google Shape;783;p15"/>
            <p:cNvGrpSpPr/>
            <p:nvPr/>
          </p:nvGrpSpPr>
          <p:grpSpPr>
            <a:xfrm>
              <a:off x="0" y="586483"/>
              <a:ext cx="1202459" cy="497523"/>
              <a:chOff x="0" y="-47625"/>
              <a:chExt cx="237523" cy="98276"/>
            </a:xfrm>
          </p:grpSpPr>
          <p:sp>
            <p:nvSpPr>
              <p:cNvPr id="784" name="Google Shape;784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6" name="Google Shape;786;p15"/>
            <p:cNvGrpSpPr/>
            <p:nvPr/>
          </p:nvGrpSpPr>
          <p:grpSpPr>
            <a:xfrm>
              <a:off x="0" y="165166"/>
              <a:ext cx="4377449" cy="520366"/>
              <a:chOff x="0" y="-47625"/>
              <a:chExt cx="864681" cy="102789"/>
            </a:xfrm>
          </p:grpSpPr>
          <p:sp>
            <p:nvSpPr>
              <p:cNvPr id="787" name="Google Shape;787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9" name="Google Shape;789;p15"/>
            <p:cNvGrpSpPr/>
            <p:nvPr/>
          </p:nvGrpSpPr>
          <p:grpSpPr>
            <a:xfrm>
              <a:off x="0" y="984960"/>
              <a:ext cx="4377449" cy="520366"/>
              <a:chOff x="0" y="-47625"/>
              <a:chExt cx="864681" cy="102789"/>
            </a:xfrm>
          </p:grpSpPr>
          <p:sp>
            <p:nvSpPr>
              <p:cNvPr id="790" name="Google Shape;790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92" name="Google Shape;792;p15"/>
          <p:cNvGrpSpPr/>
          <p:nvPr/>
        </p:nvGrpSpPr>
        <p:grpSpPr>
          <a:xfrm>
            <a:off x="11999777" y="8693803"/>
            <a:ext cx="5851054" cy="1309820"/>
            <a:chOff x="0" y="0"/>
            <a:chExt cx="7801405" cy="1746426"/>
          </a:xfrm>
        </p:grpSpPr>
        <p:grpSp>
          <p:nvGrpSpPr>
            <p:cNvPr id="793" name="Google Shape;793;p15"/>
            <p:cNvGrpSpPr/>
            <p:nvPr/>
          </p:nvGrpSpPr>
          <p:grpSpPr>
            <a:xfrm rot="10800000">
              <a:off x="5628042" y="1226060"/>
              <a:ext cx="2173363" cy="520366"/>
              <a:chOff x="0" y="-47625"/>
              <a:chExt cx="429306" cy="102789"/>
            </a:xfrm>
          </p:grpSpPr>
          <p:sp>
            <p:nvSpPr>
              <p:cNvPr id="794" name="Google Shape;794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6" name="Google Shape;796;p15"/>
            <p:cNvGrpSpPr/>
            <p:nvPr/>
          </p:nvGrpSpPr>
          <p:grpSpPr>
            <a:xfrm rot="10800000">
              <a:off x="3056328" y="1226060"/>
              <a:ext cx="2173363" cy="520366"/>
              <a:chOff x="0" y="-47625"/>
              <a:chExt cx="429306" cy="102789"/>
            </a:xfrm>
          </p:grpSpPr>
          <p:sp>
            <p:nvSpPr>
              <p:cNvPr id="797" name="Google Shape;797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5"/>
            <p:cNvGrpSpPr/>
            <p:nvPr/>
          </p:nvGrpSpPr>
          <p:grpSpPr>
            <a:xfrm rot="10800000">
              <a:off x="4282709" y="409897"/>
              <a:ext cx="2173363" cy="520366"/>
              <a:chOff x="0" y="-47625"/>
              <a:chExt cx="429306" cy="102789"/>
            </a:xfrm>
          </p:grpSpPr>
          <p:sp>
            <p:nvSpPr>
              <p:cNvPr id="800" name="Google Shape;800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2" name="Google Shape;802;p15"/>
            <p:cNvGrpSpPr/>
            <p:nvPr/>
          </p:nvGrpSpPr>
          <p:grpSpPr>
            <a:xfrm rot="10800000">
              <a:off x="1969647" y="421320"/>
              <a:ext cx="2173363" cy="520366"/>
              <a:chOff x="0" y="-47625"/>
              <a:chExt cx="429306" cy="102789"/>
            </a:xfrm>
          </p:grpSpPr>
          <p:sp>
            <p:nvSpPr>
              <p:cNvPr id="803" name="Google Shape;803;p15"/>
              <p:cNvSpPr/>
              <p:nvPr/>
            </p:nvSpPr>
            <p:spPr>
              <a:xfrm>
                <a:off x="0" y="0"/>
                <a:ext cx="42930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429306" h="55164" extrusionOk="0">
                    <a:moveTo>
                      <a:pt x="27582" y="0"/>
                    </a:moveTo>
                    <a:lnTo>
                      <a:pt x="401724" y="0"/>
                    </a:lnTo>
                    <a:cubicBezTo>
                      <a:pt x="416957" y="0"/>
                      <a:pt x="429306" y="12349"/>
                      <a:pt x="429306" y="27582"/>
                    </a:cubicBezTo>
                    <a:lnTo>
                      <a:pt x="429306" y="27582"/>
                    </a:lnTo>
                    <a:cubicBezTo>
                      <a:pt x="429306" y="34897"/>
                      <a:pt x="426400" y="41912"/>
                      <a:pt x="421228" y="47085"/>
                    </a:cubicBezTo>
                    <a:cubicBezTo>
                      <a:pt x="416055" y="52258"/>
                      <a:pt x="409040" y="55164"/>
                      <a:pt x="401724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5EC9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5"/>
              <p:cNvSpPr txBox="1"/>
              <p:nvPr/>
            </p:nvSpPr>
            <p:spPr>
              <a:xfrm>
                <a:off x="0" y="-47625"/>
                <a:ext cx="42930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5" name="Google Shape;805;p15"/>
            <p:cNvGrpSpPr/>
            <p:nvPr/>
          </p:nvGrpSpPr>
          <p:grpSpPr>
            <a:xfrm rot="10800000">
              <a:off x="1295725" y="1226060"/>
              <a:ext cx="1191036" cy="520366"/>
              <a:chOff x="0" y="-47625"/>
              <a:chExt cx="235266" cy="102789"/>
            </a:xfrm>
          </p:grpSpPr>
          <p:sp>
            <p:nvSpPr>
              <p:cNvPr id="806" name="Google Shape;806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8" name="Google Shape;808;p15"/>
            <p:cNvGrpSpPr/>
            <p:nvPr/>
          </p:nvGrpSpPr>
          <p:grpSpPr>
            <a:xfrm rot="10800000">
              <a:off x="0" y="421320"/>
              <a:ext cx="1191036" cy="520366"/>
              <a:chOff x="0" y="-47625"/>
              <a:chExt cx="235266" cy="102789"/>
            </a:xfrm>
          </p:grpSpPr>
          <p:sp>
            <p:nvSpPr>
              <p:cNvPr id="809" name="Google Shape;809;p15"/>
              <p:cNvSpPr/>
              <p:nvPr/>
            </p:nvSpPr>
            <p:spPr>
              <a:xfrm>
                <a:off x="0" y="0"/>
                <a:ext cx="235266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235266" h="55164" extrusionOk="0">
                    <a:moveTo>
                      <a:pt x="27582" y="0"/>
                    </a:moveTo>
                    <a:lnTo>
                      <a:pt x="207685" y="0"/>
                    </a:lnTo>
                    <a:cubicBezTo>
                      <a:pt x="215000" y="0"/>
                      <a:pt x="222015" y="2906"/>
                      <a:pt x="227188" y="8079"/>
                    </a:cubicBezTo>
                    <a:cubicBezTo>
                      <a:pt x="232361" y="13251"/>
                      <a:pt x="235266" y="20267"/>
                      <a:pt x="235266" y="27582"/>
                    </a:cubicBezTo>
                    <a:lnTo>
                      <a:pt x="235266" y="27582"/>
                    </a:lnTo>
                    <a:cubicBezTo>
                      <a:pt x="235266" y="42815"/>
                      <a:pt x="222918" y="55164"/>
                      <a:pt x="207685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5"/>
              <p:cNvSpPr txBox="1"/>
              <p:nvPr/>
            </p:nvSpPr>
            <p:spPr>
              <a:xfrm>
                <a:off x="0" y="-47625"/>
                <a:ext cx="235266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1" name="Google Shape;811;p15"/>
            <p:cNvGrpSpPr/>
            <p:nvPr/>
          </p:nvGrpSpPr>
          <p:grpSpPr>
            <a:xfrm rot="10800000">
              <a:off x="6598946" y="421320"/>
              <a:ext cx="1202459" cy="497523"/>
              <a:chOff x="0" y="-47625"/>
              <a:chExt cx="237523" cy="98276"/>
            </a:xfrm>
          </p:grpSpPr>
          <p:sp>
            <p:nvSpPr>
              <p:cNvPr id="812" name="Google Shape;812;p15"/>
              <p:cNvSpPr/>
              <p:nvPr/>
            </p:nvSpPr>
            <p:spPr>
              <a:xfrm>
                <a:off x="0" y="0"/>
                <a:ext cx="237523" cy="50651"/>
              </a:xfrm>
              <a:custGeom>
                <a:avLst/>
                <a:gdLst/>
                <a:ahLst/>
                <a:cxnLst/>
                <a:rect l="l" t="t" r="r" b="b"/>
                <a:pathLst>
                  <a:path w="237523" h="50651" extrusionOk="0">
                    <a:moveTo>
                      <a:pt x="25326" y="0"/>
                    </a:moveTo>
                    <a:lnTo>
                      <a:pt x="212197" y="0"/>
                    </a:lnTo>
                    <a:cubicBezTo>
                      <a:pt x="226184" y="0"/>
                      <a:pt x="237523" y="11339"/>
                      <a:pt x="237523" y="25326"/>
                    </a:cubicBezTo>
                    <a:lnTo>
                      <a:pt x="237523" y="25326"/>
                    </a:lnTo>
                    <a:cubicBezTo>
                      <a:pt x="237523" y="39312"/>
                      <a:pt x="226184" y="50651"/>
                      <a:pt x="212197" y="50651"/>
                    </a:cubicBezTo>
                    <a:lnTo>
                      <a:pt x="25326" y="50651"/>
                    </a:lnTo>
                    <a:cubicBezTo>
                      <a:pt x="11339" y="50651"/>
                      <a:pt x="0" y="39312"/>
                      <a:pt x="0" y="25326"/>
                    </a:cubicBezTo>
                    <a:lnTo>
                      <a:pt x="0" y="25326"/>
                    </a:lnTo>
                    <a:cubicBezTo>
                      <a:pt x="0" y="11339"/>
                      <a:pt x="11339" y="0"/>
                      <a:pt x="25326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5"/>
              <p:cNvSpPr txBox="1"/>
              <p:nvPr/>
            </p:nvSpPr>
            <p:spPr>
              <a:xfrm>
                <a:off x="0" y="-47625"/>
                <a:ext cx="237523" cy="982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4" name="Google Shape;814;p15"/>
            <p:cNvGrpSpPr/>
            <p:nvPr/>
          </p:nvGrpSpPr>
          <p:grpSpPr>
            <a:xfrm rot="10800000">
              <a:off x="3423955" y="819795"/>
              <a:ext cx="4377449" cy="520366"/>
              <a:chOff x="0" y="-47625"/>
              <a:chExt cx="864681" cy="102789"/>
            </a:xfrm>
          </p:grpSpPr>
          <p:sp>
            <p:nvSpPr>
              <p:cNvPr id="815" name="Google Shape;815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ED78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 rot="10800000">
              <a:off x="3423955" y="0"/>
              <a:ext cx="4377449" cy="520366"/>
              <a:chOff x="0" y="-47625"/>
              <a:chExt cx="864681" cy="102789"/>
            </a:xfrm>
          </p:grpSpPr>
          <p:sp>
            <p:nvSpPr>
              <p:cNvPr id="818" name="Google Shape;818;p15"/>
              <p:cNvSpPr/>
              <p:nvPr/>
            </p:nvSpPr>
            <p:spPr>
              <a:xfrm>
                <a:off x="0" y="0"/>
                <a:ext cx="864681" cy="55164"/>
              </a:xfrm>
              <a:custGeom>
                <a:avLst/>
                <a:gdLst/>
                <a:ahLst/>
                <a:cxnLst/>
                <a:rect l="l" t="t" r="r" b="b"/>
                <a:pathLst>
                  <a:path w="864681" h="55164" extrusionOk="0">
                    <a:moveTo>
                      <a:pt x="27582" y="0"/>
                    </a:moveTo>
                    <a:lnTo>
                      <a:pt x="837100" y="0"/>
                    </a:lnTo>
                    <a:cubicBezTo>
                      <a:pt x="852333" y="0"/>
                      <a:pt x="864681" y="12349"/>
                      <a:pt x="864681" y="27582"/>
                    </a:cubicBezTo>
                    <a:lnTo>
                      <a:pt x="864681" y="27582"/>
                    </a:lnTo>
                    <a:cubicBezTo>
                      <a:pt x="864681" y="34897"/>
                      <a:pt x="861775" y="41912"/>
                      <a:pt x="856603" y="47085"/>
                    </a:cubicBezTo>
                    <a:cubicBezTo>
                      <a:pt x="851430" y="52258"/>
                      <a:pt x="844415" y="55164"/>
                      <a:pt x="837100" y="55164"/>
                    </a:cubicBezTo>
                    <a:lnTo>
                      <a:pt x="27582" y="55164"/>
                    </a:lnTo>
                    <a:cubicBezTo>
                      <a:pt x="12349" y="55164"/>
                      <a:pt x="0" y="42815"/>
                      <a:pt x="0" y="27582"/>
                    </a:cubicBezTo>
                    <a:lnTo>
                      <a:pt x="0" y="27582"/>
                    </a:lnTo>
                    <a:cubicBezTo>
                      <a:pt x="0" y="12349"/>
                      <a:pt x="12349" y="0"/>
                      <a:pt x="27582" y="0"/>
                    </a:cubicBezTo>
                    <a:close/>
                  </a:path>
                </a:pathLst>
              </a:custGeom>
              <a:solidFill>
                <a:srgbClr val="F3D0D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5"/>
              <p:cNvSpPr txBox="1"/>
              <p:nvPr/>
            </p:nvSpPr>
            <p:spPr>
              <a:xfrm>
                <a:off x="0" y="-47625"/>
                <a:ext cx="864681" cy="1027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0" name="Google Shape;820;p15"/>
          <p:cNvSpPr/>
          <p:nvPr/>
        </p:nvSpPr>
        <p:spPr>
          <a:xfrm>
            <a:off x="10734682" y="464732"/>
            <a:ext cx="836443" cy="1333460"/>
          </a:xfrm>
          <a:custGeom>
            <a:avLst/>
            <a:gdLst/>
            <a:ahLst/>
            <a:cxnLst/>
            <a:rect l="l" t="t" r="r" b="b"/>
            <a:pathLst>
              <a:path w="836443" h="1333460" extrusionOk="0">
                <a:moveTo>
                  <a:pt x="0" y="0"/>
                </a:moveTo>
                <a:lnTo>
                  <a:pt x="836443" y="0"/>
                </a:lnTo>
                <a:lnTo>
                  <a:pt x="836443" y="1333460"/>
                </a:lnTo>
                <a:lnTo>
                  <a:pt x="0" y="1333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821" name="Google Shape;821;p15"/>
          <p:cNvGrpSpPr/>
          <p:nvPr/>
        </p:nvGrpSpPr>
        <p:grpSpPr>
          <a:xfrm>
            <a:off x="11381524" y="1620877"/>
            <a:ext cx="5650428" cy="6554986"/>
            <a:chOff x="0" y="-47625"/>
            <a:chExt cx="1440048" cy="1670580"/>
          </a:xfrm>
        </p:grpSpPr>
        <p:sp>
          <p:nvSpPr>
            <p:cNvPr id="822" name="Google Shape;822;p15"/>
            <p:cNvSpPr/>
            <p:nvPr/>
          </p:nvSpPr>
          <p:spPr>
            <a:xfrm>
              <a:off x="0" y="0"/>
              <a:ext cx="1440048" cy="1622955"/>
            </a:xfrm>
            <a:custGeom>
              <a:avLst/>
              <a:gdLst/>
              <a:ahLst/>
              <a:cxnLst/>
              <a:rect l="l" t="t" r="r" b="b"/>
              <a:pathLst>
                <a:path w="1440048" h="1622955" extrusionOk="0">
                  <a:moveTo>
                    <a:pt x="69878" y="0"/>
                  </a:moveTo>
                  <a:lnTo>
                    <a:pt x="1370170" y="0"/>
                  </a:lnTo>
                  <a:cubicBezTo>
                    <a:pt x="1408762" y="0"/>
                    <a:pt x="1440048" y="31285"/>
                    <a:pt x="1440048" y="69878"/>
                  </a:cubicBezTo>
                  <a:lnTo>
                    <a:pt x="1440048" y="1553077"/>
                  </a:lnTo>
                  <a:cubicBezTo>
                    <a:pt x="1440048" y="1571610"/>
                    <a:pt x="1432686" y="1589384"/>
                    <a:pt x="1419581" y="1602488"/>
                  </a:cubicBezTo>
                  <a:cubicBezTo>
                    <a:pt x="1406476" y="1615593"/>
                    <a:pt x="1388703" y="1622955"/>
                    <a:pt x="1370170" y="1622955"/>
                  </a:cubicBezTo>
                  <a:lnTo>
                    <a:pt x="69878" y="1622955"/>
                  </a:lnTo>
                  <a:cubicBezTo>
                    <a:pt x="31285" y="1622955"/>
                    <a:pt x="0" y="1591670"/>
                    <a:pt x="0" y="1553077"/>
                  </a:cubicBezTo>
                  <a:lnTo>
                    <a:pt x="0" y="69878"/>
                  </a:lnTo>
                  <a:cubicBezTo>
                    <a:pt x="0" y="31285"/>
                    <a:pt x="31285" y="0"/>
                    <a:pt x="69878" y="0"/>
                  </a:cubicBezTo>
                  <a:close/>
                </a:path>
              </a:pathLst>
            </a:custGeom>
            <a:solidFill>
              <a:srgbClr val="393A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5"/>
            <p:cNvSpPr txBox="1"/>
            <p:nvPr/>
          </p:nvSpPr>
          <p:spPr>
            <a:xfrm>
              <a:off x="0" y="-47625"/>
              <a:ext cx="1440048" cy="1670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15"/>
          <p:cNvGrpSpPr/>
          <p:nvPr/>
        </p:nvGrpSpPr>
        <p:grpSpPr>
          <a:xfrm rot="2821008">
            <a:off x="16959926" y="165868"/>
            <a:ext cx="1057412" cy="1194325"/>
            <a:chOff x="-95788" y="-89271"/>
            <a:chExt cx="1409883" cy="1592433"/>
          </a:xfrm>
        </p:grpSpPr>
        <p:grpSp>
          <p:nvGrpSpPr>
            <p:cNvPr id="826" name="Google Shape;826;p15"/>
            <p:cNvGrpSpPr/>
            <p:nvPr/>
          </p:nvGrpSpPr>
          <p:grpSpPr>
            <a:xfrm rot="-2821008">
              <a:off x="134749" y="283003"/>
              <a:ext cx="943438" cy="1040647"/>
              <a:chOff x="0" y="-47625"/>
              <a:chExt cx="343153" cy="378511"/>
            </a:xfrm>
          </p:grpSpPr>
          <p:sp>
            <p:nvSpPr>
              <p:cNvPr id="827" name="Google Shape;827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5"/>
            <p:cNvGrpSpPr/>
            <p:nvPr/>
          </p:nvGrpSpPr>
          <p:grpSpPr>
            <a:xfrm rot="-2821008">
              <a:off x="140122" y="90242"/>
              <a:ext cx="943438" cy="1040647"/>
              <a:chOff x="0" y="-47625"/>
              <a:chExt cx="343153" cy="378511"/>
            </a:xfrm>
          </p:grpSpPr>
          <p:sp>
            <p:nvSpPr>
              <p:cNvPr id="830" name="Google Shape;830;p15"/>
              <p:cNvSpPr/>
              <p:nvPr/>
            </p:nvSpPr>
            <p:spPr>
              <a:xfrm>
                <a:off x="0" y="0"/>
                <a:ext cx="343153" cy="330886"/>
              </a:xfrm>
              <a:custGeom>
                <a:avLst/>
                <a:gdLst/>
                <a:ahLst/>
                <a:cxnLst/>
                <a:rect l="l" t="t" r="r" b="b"/>
                <a:pathLst>
                  <a:path w="343153" h="330886" extrusionOk="0">
                    <a:moveTo>
                      <a:pt x="165443" y="0"/>
                    </a:moveTo>
                    <a:lnTo>
                      <a:pt x="177710" y="0"/>
                    </a:lnTo>
                    <a:cubicBezTo>
                      <a:pt x="221589" y="0"/>
                      <a:pt x="263670" y="17431"/>
                      <a:pt x="294696" y="48457"/>
                    </a:cubicBezTo>
                    <a:cubicBezTo>
                      <a:pt x="325723" y="79484"/>
                      <a:pt x="343153" y="121565"/>
                      <a:pt x="343153" y="165443"/>
                    </a:cubicBezTo>
                    <a:lnTo>
                      <a:pt x="343153" y="165443"/>
                    </a:lnTo>
                    <a:cubicBezTo>
                      <a:pt x="343153" y="256814"/>
                      <a:pt x="269082" y="330886"/>
                      <a:pt x="177710" y="330886"/>
                    </a:cubicBezTo>
                    <a:lnTo>
                      <a:pt x="165443" y="330886"/>
                    </a:lnTo>
                    <a:cubicBezTo>
                      <a:pt x="74071" y="330886"/>
                      <a:pt x="0" y="256814"/>
                      <a:pt x="0" y="165443"/>
                    </a:cubicBezTo>
                    <a:lnTo>
                      <a:pt x="0" y="165443"/>
                    </a:lnTo>
                    <a:cubicBezTo>
                      <a:pt x="0" y="74071"/>
                      <a:pt x="74071" y="0"/>
                      <a:pt x="165443" y="0"/>
                    </a:cubicBezTo>
                    <a:close/>
                  </a:path>
                </a:pathLst>
              </a:custGeom>
              <a:solidFill>
                <a:srgbClr val="F6836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5"/>
              <p:cNvSpPr txBox="1"/>
              <p:nvPr/>
            </p:nvSpPr>
            <p:spPr>
              <a:xfrm>
                <a:off x="0" y="-47625"/>
                <a:ext cx="343153" cy="37851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17125" tIns="117125" rIns="117125" bIns="1171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2" name="Google Shape;832;p15"/>
            <p:cNvGrpSpPr/>
            <p:nvPr/>
          </p:nvGrpSpPr>
          <p:grpSpPr>
            <a:xfrm>
              <a:off x="625032" y="253446"/>
              <a:ext cx="69946" cy="699445"/>
              <a:chOff x="0" y="-47625"/>
              <a:chExt cx="31856" cy="318558"/>
            </a:xfrm>
          </p:grpSpPr>
          <p:sp>
            <p:nvSpPr>
              <p:cNvPr id="833" name="Google Shape;833;p15"/>
              <p:cNvSpPr/>
              <p:nvPr/>
            </p:nvSpPr>
            <p:spPr>
              <a:xfrm>
                <a:off x="0" y="0"/>
                <a:ext cx="31856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1856" h="270933" extrusionOk="0">
                    <a:moveTo>
                      <a:pt x="15928" y="0"/>
                    </a:moveTo>
                    <a:lnTo>
                      <a:pt x="15928" y="0"/>
                    </a:lnTo>
                    <a:cubicBezTo>
                      <a:pt x="20153" y="0"/>
                      <a:pt x="24204" y="1678"/>
                      <a:pt x="27191" y="4665"/>
                    </a:cubicBezTo>
                    <a:cubicBezTo>
                      <a:pt x="30178" y="7652"/>
                      <a:pt x="31856" y="11704"/>
                      <a:pt x="31856" y="15928"/>
                    </a:cubicBezTo>
                    <a:lnTo>
                      <a:pt x="31856" y="255005"/>
                    </a:lnTo>
                    <a:cubicBezTo>
                      <a:pt x="31856" y="259230"/>
                      <a:pt x="30178" y="263281"/>
                      <a:pt x="27191" y="266268"/>
                    </a:cubicBezTo>
                    <a:cubicBezTo>
                      <a:pt x="24204" y="269255"/>
                      <a:pt x="20153" y="270933"/>
                      <a:pt x="15928" y="270933"/>
                    </a:cubicBezTo>
                    <a:lnTo>
                      <a:pt x="15928" y="270933"/>
                    </a:lnTo>
                    <a:cubicBezTo>
                      <a:pt x="7131" y="270933"/>
                      <a:pt x="0" y="263802"/>
                      <a:pt x="0" y="255005"/>
                    </a:cubicBezTo>
                    <a:lnTo>
                      <a:pt x="0" y="15928"/>
                    </a:lnTo>
                    <a:cubicBezTo>
                      <a:pt x="0" y="7131"/>
                      <a:pt x="7131" y="0"/>
                      <a:pt x="15928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5"/>
              <p:cNvSpPr txBox="1"/>
              <p:nvPr/>
            </p:nvSpPr>
            <p:spPr>
              <a:xfrm>
                <a:off x="0" y="-47625"/>
                <a:ext cx="31856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5" name="Google Shape;835;p15"/>
            <p:cNvGrpSpPr/>
            <p:nvPr/>
          </p:nvGrpSpPr>
          <p:grpSpPr>
            <a:xfrm rot="5400000">
              <a:off x="676029" y="305730"/>
              <a:ext cx="72519" cy="699445"/>
              <a:chOff x="0" y="-47625"/>
              <a:chExt cx="33028" cy="318558"/>
            </a:xfrm>
          </p:grpSpPr>
          <p:sp>
            <p:nvSpPr>
              <p:cNvPr id="836" name="Google Shape;836;p15"/>
              <p:cNvSpPr/>
              <p:nvPr/>
            </p:nvSpPr>
            <p:spPr>
              <a:xfrm>
                <a:off x="0" y="0"/>
                <a:ext cx="33028" cy="270933"/>
              </a:xfrm>
              <a:custGeom>
                <a:avLst/>
                <a:gdLst/>
                <a:ahLst/>
                <a:cxnLst/>
                <a:rect l="l" t="t" r="r" b="b"/>
                <a:pathLst>
                  <a:path w="33028" h="270933" extrusionOk="0">
                    <a:moveTo>
                      <a:pt x="16514" y="0"/>
                    </a:moveTo>
                    <a:lnTo>
                      <a:pt x="16514" y="0"/>
                    </a:lnTo>
                    <a:cubicBezTo>
                      <a:pt x="25635" y="0"/>
                      <a:pt x="33028" y="7394"/>
                      <a:pt x="33028" y="16514"/>
                    </a:cubicBezTo>
                    <a:lnTo>
                      <a:pt x="33028" y="254419"/>
                    </a:lnTo>
                    <a:cubicBezTo>
                      <a:pt x="33028" y="258799"/>
                      <a:pt x="31288" y="262999"/>
                      <a:pt x="28191" y="266096"/>
                    </a:cubicBezTo>
                    <a:cubicBezTo>
                      <a:pt x="25094" y="269193"/>
                      <a:pt x="20894" y="270933"/>
                      <a:pt x="16514" y="270933"/>
                    </a:cubicBezTo>
                    <a:lnTo>
                      <a:pt x="16514" y="270933"/>
                    </a:lnTo>
                    <a:cubicBezTo>
                      <a:pt x="7394" y="270933"/>
                      <a:pt x="0" y="263540"/>
                      <a:pt x="0" y="254419"/>
                    </a:cubicBezTo>
                    <a:lnTo>
                      <a:pt x="0" y="16514"/>
                    </a:lnTo>
                    <a:cubicBezTo>
                      <a:pt x="0" y="12134"/>
                      <a:pt x="1740" y="7934"/>
                      <a:pt x="4837" y="4837"/>
                    </a:cubicBezTo>
                    <a:cubicBezTo>
                      <a:pt x="7934" y="1740"/>
                      <a:pt x="12134" y="0"/>
                      <a:pt x="16514" y="0"/>
                    </a:cubicBezTo>
                    <a:close/>
                  </a:path>
                </a:pathLst>
              </a:custGeom>
              <a:solidFill>
                <a:srgbClr val="393A3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5"/>
              <p:cNvSpPr txBox="1"/>
              <p:nvPr/>
            </p:nvSpPr>
            <p:spPr>
              <a:xfrm>
                <a:off x="0" y="-47625"/>
                <a:ext cx="33028" cy="3185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38" name="Google Shape;83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1125" y="1519200"/>
            <a:ext cx="5851051" cy="64424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275991" y="3863328"/>
            <a:ext cx="104586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dirty="0"/>
              <a:t>while (condition) {</a:t>
            </a:r>
          </a:p>
          <a:p>
            <a:pPr algn="ctr"/>
            <a:r>
              <a:rPr lang="en-US" sz="4800" dirty="0"/>
              <a:t>    // code block</a:t>
            </a:r>
          </a:p>
          <a:p>
            <a:pPr algn="ctr"/>
            <a:r>
              <a:rPr lang="en-US" sz="48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24742" y="6963555"/>
            <a:ext cx="9144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The </a:t>
            </a:r>
            <a:r>
              <a:rPr lang="en-US" sz="3200" b="1" dirty="0"/>
              <a:t>condition</a:t>
            </a:r>
            <a:r>
              <a:rPr lang="en-US" sz="3200" dirty="0"/>
              <a:t> is checked first.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If it is </a:t>
            </a:r>
            <a:r>
              <a:rPr lang="en-US" sz="3200" b="1" dirty="0"/>
              <a:t>true</a:t>
            </a:r>
            <a:r>
              <a:rPr lang="en-US" sz="3200" dirty="0"/>
              <a:t>, the code inside the loop runs.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After running, the condition is checked again.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/>
              <a:t>The loop stops when the condition becomes </a:t>
            </a:r>
            <a:r>
              <a:rPr lang="en-US" sz="3200" b="1" dirty="0"/>
              <a:t>false</a:t>
            </a:r>
            <a:endParaRPr lang="en-US" sz="3200" dirty="0"/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237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esson Presentation">
  <a:themeElements>
    <a:clrScheme name="Office">
      <a:dk1>
        <a:srgbClr val="000000"/>
      </a:dk1>
      <a:lt1>
        <a:srgbClr val="FFFFFF"/>
      </a:lt1>
      <a:dk2>
        <a:srgbClr val="888888"/>
      </a:dk2>
      <a:lt2>
        <a:srgbClr val="A6A6A6"/>
      </a:lt2>
      <a:accent1>
        <a:srgbClr val="BBBBBB"/>
      </a:accent1>
      <a:accent2>
        <a:srgbClr val="E9E9E9"/>
      </a:accent2>
      <a:accent3>
        <a:srgbClr val="F6836B"/>
      </a:accent3>
      <a:accent4>
        <a:srgbClr val="ED7843"/>
      </a:accent4>
      <a:accent5>
        <a:srgbClr val="FFFEF8"/>
      </a:accent5>
      <a:accent6>
        <a:srgbClr val="5EC9CC"/>
      </a:accent6>
      <a:hlink>
        <a:srgbClr val="FF4F63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346</Words>
  <Application>Microsoft Office PowerPoint</Application>
  <PresentationFormat>Custom</PresentationFormat>
  <Paragraphs>71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Anton</vt:lpstr>
      <vt:lpstr>Arial Unicode MS</vt:lpstr>
      <vt:lpstr>Wingdings</vt:lpstr>
      <vt:lpstr>Programming Lesson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16</cp:revision>
  <dcterms:modified xsi:type="dcterms:W3CDTF">2025-09-18T06:42:50Z</dcterms:modified>
</cp:coreProperties>
</file>