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C2-68CC-E51E-CC5E-B2DF3CF1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8BA1-D577-87E7-D8CD-F207EA821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EBA9-5CCB-FB8C-65C8-20658388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E34D-6330-6036-E811-50878700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EEFC-321E-C7A4-B865-5F1AF8E0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0D80-E3CB-52CE-89EB-0E375BEC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5663-7F05-7D90-C58F-6B52833CA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95AF-AAA4-2844-8C83-73CD6478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D77F-4163-C143-D4F9-5903A08E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F8D5-C0EB-4C00-9EC7-2D996BA7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D2B20-35F7-89E4-2805-28D34873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138E8-E076-9257-3DD5-7F8E87B5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1B93-7708-54B0-4E4B-C27CAA1D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8D44-B663-77C6-9D6C-FD6B26C0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CBC6-B87E-048D-A884-88666230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69C0-9DAE-E459-8FD9-B0D3CF08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F35F-8372-5B04-2D93-3851E173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4F73-B69C-4C72-C517-29CD378A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26D4-F4D6-0E67-1BEE-D210B48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84A2-BA24-1754-B5F0-605639DE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E191-BBDE-3387-45F2-435B041A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1468-C41E-83FD-F3EF-08EE8643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B086-E71C-3D08-9166-D456839F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7BA0-314B-21C7-8A5E-C445C517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B4DD-3875-B316-B6B3-998B9237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2D48-CA09-00B8-1A9A-9602E91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29C4-B6DC-7DFE-AAEA-446EEDD6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80541-CA2F-7D28-B281-BE1C3611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D840D-E1B9-BA4D-5A86-4F0AD913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7A1FC-4D70-3E36-0068-6E7ED4B6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4BD68-1BC0-0CE7-8932-79A6E1A2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923B-0968-739A-0FC3-49C28339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B1EDF-A883-A030-8DAB-35A523BF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5BE22-8E88-9777-2594-E22FA8B9D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9804C-2687-95BB-D049-C2C976F2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B7205-A490-37D3-03D0-948FFBA68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5B128-4609-F2A5-BF01-90802F3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DEF68-2F5C-D616-C890-127F0161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4A51F-5A64-5CF0-9D52-2B589070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A0AF-BE7D-783E-4B0E-7136E611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FB938-615F-BF4B-5FF3-49ED4B3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DEBCC-15E9-2C9D-B25A-35103FE0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80FBA-7504-2F32-D4E8-26BC7412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BA9E3-8F03-B77C-B9AD-3F97B57D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A6D02-0962-EB6A-52C0-25B86CF6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6CE2-B84C-7DFD-BAF2-52CD3A3A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F27C-2919-4FB9-FC21-C2373B2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BC7F-AEAE-F299-241D-D8F82549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0E9C-2EBD-C7DE-6892-A9DEF1C0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A4BDC-2E1A-A704-79D2-92B502CF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3412-32CB-3BBA-62FC-92048AD6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B02D-A48F-DCB0-4D04-81F5991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8506-0087-9B42-2402-F1F2F5AB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B9BFC-B130-B411-75C4-2961A20A8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EAB5A-5FB2-3AF7-48C3-8725C573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A7056-4090-56BA-2592-683E8999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70A03-80E7-7120-7743-F138C7C5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B6A49-0803-A9DD-B991-B65A2926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383D2-1F11-5DDC-4A6F-0435A594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2EDB-CB86-2E88-45A5-2C730846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68E3-E240-DFD7-DA05-7BE368657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D094A-D75A-4538-9145-71136B0AB1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14C5-8A19-2D02-E903-15C06371A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17DF-0A81-B3FF-50D3-57A737FAF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F72F3-9213-47A1-B236-6EC96391C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03A5-C42F-5ED2-0BD3-FC230214E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Pipeline for Posts and streams leveraging Singer 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51724-4462-A973-ED15-80E720CAC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9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D57C-AE19-839F-18DE-EC6F024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ETL-Phase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8D176-811B-43B0-D0D5-A5A182CB1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946515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originates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JSONPlaceholder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 API endpoints (/users, /posts, /comments)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Singer tap makes HTTP requests to fetch raw JSON data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stream (Users, Posts, Comments) is processed independently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parsing converts JSON responses into Python dictionaries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error handling catches API connectivity and response issues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 implement configurable batch sizes for optimal performance </a:t>
            </a:r>
          </a:p>
        </p:txBody>
      </p:sp>
    </p:spTree>
    <p:extLst>
      <p:ext uri="{BB962C8B-B14F-4D97-AF65-F5344CB8AC3E}">
        <p14:creationId xmlns:p14="http://schemas.microsoft.com/office/powerpoint/2010/main" val="250391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D5D6-FAB7-E66F-FD21-4E746B79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ETL- Phase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6B989-5D1E-AAB4-3F9C-0472A19E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210" y="1994598"/>
            <a:ext cx="5488684" cy="4351338"/>
          </a:xfrm>
        </p:spPr>
      </p:pic>
    </p:spTree>
    <p:extLst>
      <p:ext uri="{BB962C8B-B14F-4D97-AF65-F5344CB8AC3E}">
        <p14:creationId xmlns:p14="http://schemas.microsoft.com/office/powerpoint/2010/main" val="34642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AE62-40FE-3BAC-7897-89318BDE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C9AC-4012-00D9-FEF1-CBEF66D8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3525"/>
            <a:ext cx="11163300" cy="5263292"/>
          </a:xfrm>
        </p:spPr>
        <p:txBody>
          <a:bodyPr/>
          <a:lstStyle/>
          <a:p>
            <a:r>
              <a:rPr lang="en-US" dirty="0"/>
              <a:t>Report </a:t>
            </a:r>
            <a:r>
              <a:rPr lang="en-US" dirty="0" err="1"/>
              <a:t>Generatetion</a:t>
            </a:r>
            <a:r>
              <a:rPr lang="en-US" dirty="0"/>
              <a:t> in a csv format for aggregated metrics via a python module data_analyzer.py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dashboard to visualize analyzed results</a:t>
            </a:r>
            <a:br>
              <a:rPr lang="en-US" dirty="0"/>
            </a:br>
            <a:r>
              <a:rPr lang="en-US" dirty="0" err="1"/>
              <a:t>streamlit</a:t>
            </a:r>
            <a:r>
              <a:rPr lang="en-US" dirty="0"/>
              <a:t> run app.py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8C3F-9783-7299-66C3-D81536F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001294"/>
            <a:ext cx="6238875" cy="2795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08AB5-169B-AEC4-7FDD-43F55B66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4001294"/>
            <a:ext cx="3228975" cy="14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4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07622-D943-1A5D-55BD-D9B8DD676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3FF1-9E84-09B4-902E-E1AADEFD7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Anaytics</a:t>
            </a:r>
            <a:r>
              <a:rPr lang="en-US" dirty="0"/>
              <a:t>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4365-E0B8-3CE8-8F9D-54B7721DE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6149C-2315-98FC-AA18-7482CBAB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590154"/>
            <a:ext cx="10802858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Building Pipeline for Posts and streams leveraging Singer SDK</vt:lpstr>
      <vt:lpstr>ETL-Phase</vt:lpstr>
      <vt:lpstr>ETL- Phase Diagram</vt:lpstr>
      <vt:lpstr>Analytics Phase</vt:lpstr>
      <vt:lpstr>Anaytics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Yosef Engdawork</dc:creator>
  <cp:lastModifiedBy>Yosef Engdawork</cp:lastModifiedBy>
  <cp:revision>3</cp:revision>
  <dcterms:created xsi:type="dcterms:W3CDTF">2025-02-10T08:21:14Z</dcterms:created>
  <dcterms:modified xsi:type="dcterms:W3CDTF">2025-02-10T19:13:03Z</dcterms:modified>
</cp:coreProperties>
</file>