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x8/5akI5KOfIVp1m6hpbkhlb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deed12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deed12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deed12c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deed12c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Introduction to Data </a:t>
            </a:r>
            <a:r>
              <a:rPr lang="en-US"/>
              <a:t>Science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eed12c0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Outlines</a:t>
            </a:r>
            <a:endParaRPr/>
          </a:p>
        </p:txBody>
      </p:sp>
      <p:sp>
        <p:nvSpPr>
          <p:cNvPr id="57" name="Google Shape;57;gddeed12c0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>
                <a:solidFill>
                  <a:srgbClr val="111111"/>
                </a:solidFill>
              </a:rPr>
              <a:t>What is data </a:t>
            </a:r>
            <a:r>
              <a:rPr lang="en-US">
                <a:solidFill>
                  <a:srgbClr val="111111"/>
                </a:solidFill>
              </a:rPr>
              <a:t>science?</a:t>
            </a:r>
            <a:endParaRPr>
              <a:solidFill>
                <a:srgbClr val="11111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>
                <a:solidFill>
                  <a:srgbClr val="111111"/>
                </a:solidFill>
              </a:rPr>
              <a:t>What is the role of data </a:t>
            </a:r>
            <a:r>
              <a:rPr lang="en-US">
                <a:solidFill>
                  <a:srgbClr val="111111"/>
                </a:solidFill>
              </a:rPr>
              <a:t>scientist?</a:t>
            </a:r>
            <a:endParaRPr>
              <a:solidFill>
                <a:srgbClr val="11111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-US">
                <a:solidFill>
                  <a:srgbClr val="111111"/>
                </a:solidFill>
              </a:rPr>
              <a:t>Which approach should data scientist follow to Implement DS project?</a:t>
            </a:r>
            <a:endParaRPr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deed12c0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3" name="Google Shape;63;gddeed12c0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</a:rPr>
              <a:t>What is data </a:t>
            </a: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</a:rPr>
              <a:t>Science?</a:t>
            </a:r>
            <a:r>
              <a:rPr b="1" lang="en-US" sz="17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b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an interdisciplinary field focused on extracting knowledge from data sets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</a:rPr>
              <a:t>What is data 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</a:rPr>
              <a:t>cientists</a:t>
            </a:r>
            <a:r>
              <a:rPr b="1" lang="en-US" sz="1600">
                <a:solidFill>
                  <a:srgbClr val="000000"/>
                </a:solidFill>
                <a:highlight>
                  <a:srgbClr val="FFFFFF"/>
                </a:highlight>
              </a:rPr>
              <a:t> role?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Data scientists are responsible for discovering insights from massive amounts of 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</a:rPr>
              <a:t>structured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</a:rPr>
              <a:t>unstructured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data to help shape or meet specific business needs and goals.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They can Integrate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their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Domain knowledge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Mathematical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Statistics  and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</a:rPr>
              <a:t>Programming  Knowledge to extract insights from data.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As a Data scientist/ Machine learning it is important to follow a streamlined approach of creating Data science/ Machine learning project.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There are different Methodologies available,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KDD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SEMMA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solidFill>
                  <a:schemeClr val="dk1"/>
                </a:solidFill>
              </a:rPr>
              <a:t>CRISP-DM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We choose CRISP DM framework which is widely used to create ML projects.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CRISP-DM stands for cross–industry process for data mining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Provide structured approach to plan ML project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Robust and well proven methodology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Steps IN CRISP-DM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>
                <a:solidFill>
                  <a:srgbClr val="000000"/>
                </a:solidFill>
              </a:rPr>
              <a:t>Business Understanding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Identifying the goal and frame the business problem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Gather information about resource, constraints, assumption, risk etc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Prepare Analytical goal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Flow chart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>
                <a:solidFill>
                  <a:srgbClr val="000000"/>
                </a:solidFill>
              </a:rPr>
              <a:t>Data Understanding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Collecting data from available source (internal/external DB or Internet)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</a:rPr>
              <a:t>Exploring the data (Dependent and Independent var, uni-variant analysis,Aggregate data exploration, data quality check)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>
                <a:solidFill>
                  <a:srgbClr val="000000"/>
                </a:solidFill>
              </a:rPr>
              <a:t>Data preparation </a:t>
            </a:r>
            <a:endParaRPr b="1">
              <a:solidFill>
                <a:srgbClr val="000000"/>
              </a:solidFill>
            </a:endParaRPr>
          </a:p>
          <a:p>
            <a:pPr indent="-317500" lvl="1" marL="9144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Handling NA, Missing value, outliers, standardization/ scaling of data, feature engineering, dimensionality reduction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Cont’d 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b="1" lang="en-US">
                <a:solidFill>
                  <a:srgbClr val="111111"/>
                </a:solidFill>
                <a:highlight>
                  <a:srgbClr val="FFFFFF"/>
                </a:highlight>
              </a:rPr>
              <a:t>Modeling</a:t>
            </a:r>
            <a:endParaRPr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Choose appropriate model according to you problem (classification, regression, etc.)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Consider the amount of data as well as the characteristics like speed interpretability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Evaluate and select best performing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b="1" lang="en-US">
                <a:solidFill>
                  <a:srgbClr val="111111"/>
                </a:solidFill>
                <a:highlight>
                  <a:srgbClr val="FFFFFF"/>
                </a:highlight>
              </a:rPr>
              <a:t>Evaluation of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○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0" i="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 technique like Accuracy, Sensitivity, Specificity, F-Score, AUC, R-Sq, Adj R-SQ, RMSE (Root Mean Square Error) etc..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○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choice of </a:t>
            </a:r>
            <a:r>
              <a:rPr b="0" i="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metrics depend on the 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○"/>
            </a:pPr>
            <a:r>
              <a:rPr b="0" i="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criteria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○"/>
            </a:pPr>
            <a:r>
              <a:rPr lang="en-US" sz="1500">
                <a:solidFill>
                  <a:schemeClr val="dk1"/>
                </a:solidFill>
              </a:rPr>
              <a:t>the result and simplicity of the algorithm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○"/>
            </a:pPr>
            <a:r>
              <a:rPr b="0" i="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requirement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○"/>
            </a:pPr>
            <a:r>
              <a:rPr lang="en-US" sz="1500">
                <a:solidFill>
                  <a:schemeClr val="dk1"/>
                </a:solidFill>
              </a:rPr>
              <a:t>deployment cost</a:t>
            </a:r>
            <a:r>
              <a:rPr b="0" i="0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6850" lvl="0" marL="425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Cont’d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12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b="1" lang="en-US">
                <a:solidFill>
                  <a:srgbClr val="111111"/>
                </a:solidFill>
                <a:highlight>
                  <a:srgbClr val="FFFFFF"/>
                </a:highlight>
              </a:rPr>
              <a:t>Deployment</a:t>
            </a:r>
            <a:endParaRPr/>
          </a:p>
          <a:p>
            <a:pPr indent="-273050" lvl="1" marL="869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Findings are presented to the business(with ppt, and different visualization techniques).</a:t>
            </a:r>
            <a:endParaRPr/>
          </a:p>
          <a:p>
            <a:pPr indent="-273050" lvl="1" marL="869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Real time testing and evaluation</a:t>
            </a:r>
            <a:endParaRPr/>
          </a:p>
          <a:p>
            <a:pPr indent="-273050" lvl="1" marL="869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○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Deployment plan 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hardware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software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human resource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Char char="■"/>
            </a:pP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monitoring and </a:t>
            </a: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maintenance</a:t>
            </a:r>
            <a:r>
              <a:rPr lang="en-US">
                <a:solidFill>
                  <a:srgbClr val="111111"/>
                </a:solidFill>
                <a:highlight>
                  <a:srgbClr val="FFFFFF"/>
                </a:highlight>
              </a:rPr>
              <a:t>  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None/>
            </a:pPr>
            <a:r>
              <a:t/>
            </a:r>
            <a:endParaRPr b="1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