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15589-926A-47A4-B3EE-6CF75F2ABD9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E91B4-971A-48B8-99D5-FABF346AC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2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E91B4-971A-48B8-99D5-FABF346AC1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9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5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2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2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790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5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69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321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87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9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84663" y="2098766"/>
            <a:ext cx="9422674" cy="8708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9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35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6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8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26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59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A6231A-D028-4AAE-B02A-91F62B0BAA6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7A991C-2CAC-4DD2-ABC4-6B3C47181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Ehtisham Ul Haq, Muhammad </a:t>
            </a:r>
            <a:r>
              <a:rPr lang="en-US" dirty="0" err="1" smtClean="0"/>
              <a:t>Azeem</a:t>
            </a:r>
            <a:r>
              <a:rPr lang="en-US" dirty="0" smtClean="0"/>
              <a:t>, &amp; Hassan Abbas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58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Everyone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7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1" y="3493125"/>
            <a:ext cx="8106130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Brief overview of the project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Manage hotel operations like reservations, employees, guests, invoices, etc.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/>
              <a:t>Focus on efficient data storage and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Tools used: SQL Server / MySQL, MS PowerPoint, etc.</a:t>
            </a:r>
          </a:p>
        </p:txBody>
      </p:sp>
    </p:spTree>
    <p:extLst>
      <p:ext uri="{BB962C8B-B14F-4D97-AF65-F5344CB8AC3E}">
        <p14:creationId xmlns:p14="http://schemas.microsoft.com/office/powerpoint/2010/main" val="101736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Design a normalized relational database</a:t>
            </a:r>
            <a:r>
              <a:rPr lang="en-US" dirty="0"/>
              <a:t> to manage hotel operations </a:t>
            </a:r>
            <a:r>
              <a:rPr lang="en-US" dirty="0" smtClean="0"/>
              <a:t>efficiently</a:t>
            </a:r>
          </a:p>
          <a:p>
            <a:r>
              <a:rPr lang="en-US" b="1" dirty="0"/>
              <a:t>Track and manage reservations, guests, employees, invoices, and services</a:t>
            </a:r>
            <a:r>
              <a:rPr lang="en-US" dirty="0" smtClean="0"/>
              <a:t>.</a:t>
            </a:r>
          </a:p>
          <a:p>
            <a:r>
              <a:rPr lang="en-US" b="1" dirty="0"/>
              <a:t>Ensure data consistency and integrity</a:t>
            </a:r>
            <a:r>
              <a:rPr lang="en-US" dirty="0"/>
              <a:t> using primary &amp; foreign key constraints</a:t>
            </a:r>
            <a:r>
              <a:rPr lang="en-US" dirty="0" smtClean="0"/>
              <a:t>.</a:t>
            </a:r>
          </a:p>
          <a:p>
            <a:r>
              <a:rPr lang="en-US" b="1" dirty="0"/>
              <a:t>Enable user login and activity logging</a:t>
            </a:r>
            <a:r>
              <a:rPr lang="en-US" dirty="0"/>
              <a:t> through a trigger-based history system</a:t>
            </a:r>
            <a:r>
              <a:rPr lang="en-US" dirty="0" smtClean="0"/>
              <a:t>.</a:t>
            </a:r>
          </a:p>
          <a:p>
            <a:r>
              <a:rPr lang="en-US" b="1" dirty="0"/>
              <a:t>Generate insightful reports</a:t>
            </a:r>
            <a:r>
              <a:rPr lang="en-US" dirty="0"/>
              <a:t> using JOIN queries across multiple tables</a:t>
            </a:r>
            <a:r>
              <a:rPr lang="en-US" dirty="0" smtClean="0"/>
              <a:t>.</a:t>
            </a:r>
          </a:p>
          <a:p>
            <a:r>
              <a:rPr lang="en-US" b="1" dirty="0"/>
              <a:t>Scalable design</a:t>
            </a:r>
            <a:r>
              <a:rPr lang="en-US" dirty="0"/>
              <a:t> for managing multiple hotels and locations.</a:t>
            </a:r>
          </a:p>
        </p:txBody>
      </p:sp>
    </p:spTree>
    <p:extLst>
      <p:ext uri="{BB962C8B-B14F-4D97-AF65-F5344CB8AC3E}">
        <p14:creationId xmlns:p14="http://schemas.microsoft.com/office/powerpoint/2010/main" val="281842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060028"/>
          </a:xfrm>
        </p:spPr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1764146"/>
            <a:ext cx="9601196" cy="4470399"/>
          </a:xfrm>
        </p:spPr>
      </p:pic>
    </p:spTree>
    <p:extLst>
      <p:ext uri="{BB962C8B-B14F-4D97-AF65-F5344CB8AC3E}">
        <p14:creationId xmlns:p14="http://schemas.microsoft.com/office/powerpoint/2010/main" val="105696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Employees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History</a:t>
            </a:r>
          </a:p>
          <a:p>
            <a:r>
              <a:rPr lang="en-US" dirty="0" smtClean="0"/>
              <a:t>Hotel</a:t>
            </a:r>
          </a:p>
          <a:p>
            <a:r>
              <a:rPr lang="en-US" dirty="0" smtClean="0"/>
              <a:t>Room</a:t>
            </a:r>
          </a:p>
          <a:p>
            <a:r>
              <a:rPr lang="en-US" dirty="0" smtClean="0"/>
              <a:t>Type</a:t>
            </a:r>
          </a:p>
          <a:p>
            <a:r>
              <a:rPr lang="en-US" dirty="0" smtClean="0"/>
              <a:t>Reservation</a:t>
            </a:r>
          </a:p>
          <a:p>
            <a:r>
              <a:rPr lang="en-US" dirty="0" smtClean="0"/>
              <a:t>Guest</a:t>
            </a:r>
          </a:p>
          <a:p>
            <a:r>
              <a:rPr lang="en-US" dirty="0" smtClean="0"/>
              <a:t>Invoice</a:t>
            </a:r>
          </a:p>
          <a:p>
            <a:r>
              <a:rPr lang="en-US" dirty="0" smtClean="0"/>
              <a:t>Payment</a:t>
            </a:r>
          </a:p>
          <a:p>
            <a:r>
              <a:rPr lang="en-US" dirty="0" smtClean="0"/>
              <a:t>Feedback</a:t>
            </a:r>
          </a:p>
          <a:p>
            <a:r>
              <a:rPr lang="en-US" dirty="0" smtClean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649852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Update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0179"/>
          <a:stretch/>
        </p:blipFill>
        <p:spPr>
          <a:xfrm>
            <a:off x="1295401" y="3048000"/>
            <a:ext cx="3833192" cy="6419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05" y="4587666"/>
            <a:ext cx="2651990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5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</a:p>
          <a:p>
            <a:endParaRPr lang="en-US" dirty="0" smtClean="0"/>
          </a:p>
          <a:p>
            <a:r>
              <a:rPr lang="en-US" dirty="0" smtClean="0"/>
              <a:t>Trigger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062" y="3024889"/>
            <a:ext cx="3025402" cy="457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004844"/>
            <a:ext cx="5163755" cy="214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5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08" y="2989049"/>
            <a:ext cx="4732430" cy="1600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173" y="2912842"/>
            <a:ext cx="3292125" cy="17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Covers all aspects of hotel database management</a:t>
            </a:r>
          </a:p>
          <a:p>
            <a:r>
              <a:rPr lang="en-US" dirty="0"/>
              <a:t>Ensures data integrity, user tracking, billing, and services</a:t>
            </a:r>
          </a:p>
          <a:p>
            <a:r>
              <a:rPr lang="en-US" dirty="0"/>
              <a:t>Scalable and secure design</a:t>
            </a:r>
          </a:p>
        </p:txBody>
      </p:sp>
    </p:spTree>
    <p:extLst>
      <p:ext uri="{BB962C8B-B14F-4D97-AF65-F5344CB8AC3E}">
        <p14:creationId xmlns:p14="http://schemas.microsoft.com/office/powerpoint/2010/main" val="24645870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25</TotalTime>
  <Words>174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Garamond</vt:lpstr>
      <vt:lpstr>Organic</vt:lpstr>
      <vt:lpstr>Hotel Management System</vt:lpstr>
      <vt:lpstr>Introduction</vt:lpstr>
      <vt:lpstr>Objectives</vt:lpstr>
      <vt:lpstr>ERD</vt:lpstr>
      <vt:lpstr>Tables</vt:lpstr>
      <vt:lpstr>CRUD Queries</vt:lpstr>
      <vt:lpstr>CRUD Queries</vt:lpstr>
      <vt:lpstr>Joins</vt:lpstr>
      <vt:lpstr>Conclusion</vt:lpstr>
      <vt:lpstr>Thank You Everyone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Management System</dc:title>
  <dc:creator>Ehtisham Ul Haq</dc:creator>
  <cp:lastModifiedBy>Ehtisham Ul Haq</cp:lastModifiedBy>
  <cp:revision>3</cp:revision>
  <dcterms:created xsi:type="dcterms:W3CDTF">2025-06-14T09:21:50Z</dcterms:created>
  <dcterms:modified xsi:type="dcterms:W3CDTF">2025-06-14T09:47:37Z</dcterms:modified>
</cp:coreProperties>
</file>