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8" r:id="rId5"/>
    <p:sldId id="257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5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4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0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7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1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2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16BC25-905D-47A5-9F7F-6B0AA0AF01E2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660B84-035D-4D63-84FA-8821E93F65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Ehtisham Ul Haq, M. </a:t>
            </a:r>
            <a:r>
              <a:rPr lang="en-US" dirty="0" err="1" smtClean="0"/>
              <a:t>Azeem</a:t>
            </a:r>
            <a:r>
              <a:rPr lang="en-US" dirty="0" smtClean="0"/>
              <a:t>, Hassan Abbas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</a:p>
          <a:p>
            <a:r>
              <a:rPr lang="en-US" dirty="0" smtClean="0"/>
              <a:t>Hotel</a:t>
            </a:r>
          </a:p>
          <a:p>
            <a:r>
              <a:rPr lang="en-US" dirty="0" smtClean="0"/>
              <a:t>Room</a:t>
            </a:r>
          </a:p>
          <a:p>
            <a:r>
              <a:rPr lang="en-US" dirty="0" smtClean="0"/>
              <a:t>Guest</a:t>
            </a:r>
          </a:p>
          <a:p>
            <a:r>
              <a:rPr lang="en-US" dirty="0" smtClean="0"/>
              <a:t>Reservation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91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more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Invoice(Invoice for payments)</a:t>
            </a:r>
          </a:p>
          <a:p>
            <a:r>
              <a:rPr lang="en-US" dirty="0" smtClean="0"/>
              <a:t>Service</a:t>
            </a:r>
          </a:p>
          <a:p>
            <a:r>
              <a:rPr lang="en-US" dirty="0" smtClean="0"/>
              <a:t>Type(For Rooms)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7037" y="1825625"/>
            <a:ext cx="7623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7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 With Primary and Foreign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Staff (</a:t>
            </a:r>
            <a:r>
              <a:rPr lang="en-US" dirty="0" err="1" smtClean="0"/>
              <a:t>Staff_id</a:t>
            </a:r>
            <a:r>
              <a:rPr lang="en-US" dirty="0" smtClean="0"/>
              <a:t> (PK),</a:t>
            </a:r>
            <a:r>
              <a:rPr lang="en-US" dirty="0" err="1" smtClean="0"/>
              <a:t>Hotel_id</a:t>
            </a:r>
            <a:r>
              <a:rPr lang="en-US" dirty="0" smtClean="0"/>
              <a:t>(FK))</a:t>
            </a:r>
          </a:p>
          <a:p>
            <a:r>
              <a:rPr lang="en-US" dirty="0" smtClean="0"/>
              <a:t>Hotel (</a:t>
            </a:r>
            <a:r>
              <a:rPr lang="en-US" dirty="0" err="1" smtClean="0"/>
              <a:t>Hotel_id</a:t>
            </a:r>
            <a:r>
              <a:rPr lang="en-US" dirty="0" smtClean="0"/>
              <a:t>(PK))</a:t>
            </a:r>
          </a:p>
          <a:p>
            <a:r>
              <a:rPr lang="en-US" dirty="0" smtClean="0"/>
              <a:t>Room(</a:t>
            </a:r>
            <a:r>
              <a:rPr lang="en-US" dirty="0" err="1" smtClean="0"/>
              <a:t>Room_id</a:t>
            </a:r>
            <a:r>
              <a:rPr lang="en-US" dirty="0" smtClean="0"/>
              <a:t>(PK),</a:t>
            </a:r>
            <a:r>
              <a:rPr lang="en-US" dirty="0" err="1" smtClean="0"/>
              <a:t>Hotel_id</a:t>
            </a:r>
            <a:r>
              <a:rPr lang="en-US" dirty="0" smtClean="0"/>
              <a:t>(FK),Type(FK))</a:t>
            </a:r>
          </a:p>
          <a:p>
            <a:r>
              <a:rPr lang="en-US" dirty="0" smtClean="0"/>
              <a:t>Type (</a:t>
            </a:r>
            <a:r>
              <a:rPr lang="en-US" dirty="0" err="1" smtClean="0"/>
              <a:t>Type_id</a:t>
            </a:r>
            <a:r>
              <a:rPr lang="en-US" dirty="0" smtClean="0"/>
              <a:t>(PK))</a:t>
            </a:r>
          </a:p>
          <a:p>
            <a:r>
              <a:rPr lang="en-US" dirty="0" smtClean="0"/>
              <a:t>Reservation(</a:t>
            </a:r>
            <a:r>
              <a:rPr lang="en-US" dirty="0" err="1" smtClean="0"/>
              <a:t>Reservation_id</a:t>
            </a:r>
            <a:r>
              <a:rPr lang="en-US" dirty="0" smtClean="0"/>
              <a:t>(PK),</a:t>
            </a:r>
            <a:r>
              <a:rPr lang="en-US" sz="2600" u="sng" dirty="0" err="1" smtClean="0"/>
              <a:t>Room_id,invoice_id,Service_id,Guest_id</a:t>
            </a:r>
            <a:r>
              <a:rPr lang="en-US" sz="2600" u="sng" dirty="0" smtClean="0"/>
              <a:t>(FK)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Service(</a:t>
            </a:r>
            <a:r>
              <a:rPr lang="en-US" dirty="0" err="1" smtClean="0"/>
              <a:t>Service_id</a:t>
            </a:r>
            <a:r>
              <a:rPr lang="en-US" dirty="0" smtClean="0"/>
              <a:t>(PK))</a:t>
            </a:r>
          </a:p>
          <a:p>
            <a:r>
              <a:rPr lang="en-US" dirty="0" smtClean="0"/>
              <a:t>Invoice(</a:t>
            </a:r>
            <a:r>
              <a:rPr lang="en-US" dirty="0" err="1" smtClean="0"/>
              <a:t>Invoice_id</a:t>
            </a:r>
            <a:r>
              <a:rPr lang="en-US" dirty="0" smtClean="0"/>
              <a:t>(PK),</a:t>
            </a:r>
            <a:r>
              <a:rPr lang="en-US" dirty="0" err="1" smtClean="0"/>
              <a:t>Reservation_id</a:t>
            </a:r>
            <a:r>
              <a:rPr lang="en-US" dirty="0" smtClean="0"/>
              <a:t>(PK))</a:t>
            </a:r>
          </a:p>
          <a:p>
            <a:r>
              <a:rPr lang="en-US" dirty="0" smtClean="0"/>
              <a:t>Payment (</a:t>
            </a:r>
            <a:r>
              <a:rPr lang="en-US" dirty="0" err="1" smtClean="0"/>
              <a:t>Payment_id</a:t>
            </a:r>
            <a:r>
              <a:rPr lang="en-US" dirty="0" smtClean="0"/>
              <a:t>(PK),</a:t>
            </a:r>
            <a:r>
              <a:rPr lang="en-US" dirty="0" err="1" smtClean="0"/>
              <a:t>Invoice_id</a:t>
            </a:r>
            <a:r>
              <a:rPr lang="en-US" dirty="0" smtClean="0"/>
              <a:t>(FK))</a:t>
            </a:r>
          </a:p>
          <a:p>
            <a:r>
              <a:rPr lang="en-US" dirty="0" smtClean="0"/>
              <a:t>Guest (</a:t>
            </a:r>
            <a:r>
              <a:rPr lang="en-US" dirty="0" err="1" smtClean="0"/>
              <a:t>Guest_id</a:t>
            </a:r>
            <a:r>
              <a:rPr lang="en-US" dirty="0" smtClean="0"/>
              <a:t>(PK))</a:t>
            </a:r>
          </a:p>
          <a:p>
            <a:r>
              <a:rPr lang="en-US" dirty="0" smtClean="0"/>
              <a:t>Feedback (</a:t>
            </a:r>
            <a:r>
              <a:rPr lang="en-US" dirty="0" err="1" smtClean="0"/>
              <a:t>Feedback_id</a:t>
            </a:r>
            <a:r>
              <a:rPr lang="en-US" dirty="0" smtClean="0"/>
              <a:t>(PK),</a:t>
            </a:r>
            <a:r>
              <a:rPr lang="en-US" dirty="0" err="1" smtClean="0"/>
              <a:t>Guest_id</a:t>
            </a:r>
            <a:r>
              <a:rPr lang="en-US" dirty="0" smtClean="0"/>
              <a:t>(FK))</a:t>
            </a:r>
          </a:p>
        </p:txBody>
      </p:sp>
    </p:spTree>
    <p:extLst>
      <p:ext uri="{BB962C8B-B14F-4D97-AF65-F5344CB8AC3E}">
        <p14:creationId xmlns:p14="http://schemas.microsoft.com/office/powerpoint/2010/main" val="268403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Hotel</a:t>
            </a:r>
          </a:p>
          <a:p>
            <a:pPr lvl="1"/>
            <a:r>
              <a:rPr lang="en-US" dirty="0" smtClean="0"/>
              <a:t>Contact</a:t>
            </a:r>
          </a:p>
          <a:p>
            <a:r>
              <a:rPr lang="en-US" dirty="0" smtClean="0"/>
              <a:t>Guest</a:t>
            </a:r>
          </a:p>
          <a:p>
            <a:pPr lvl="1"/>
            <a:r>
              <a:rPr lang="en-US" dirty="0" err="1" smtClean="0"/>
              <a:t>National_id</a:t>
            </a:r>
            <a:endParaRPr lang="en-US" dirty="0" smtClean="0"/>
          </a:p>
          <a:p>
            <a:r>
              <a:rPr lang="en-US" dirty="0" smtClean="0"/>
              <a:t>Payment	</a:t>
            </a:r>
          </a:p>
          <a:p>
            <a:pPr lvl="1"/>
            <a:r>
              <a:rPr lang="en-US" dirty="0" err="1" smtClean="0"/>
              <a:t>Invoice_id</a:t>
            </a:r>
            <a:endParaRPr lang="en-US" dirty="0"/>
          </a:p>
          <a:p>
            <a:r>
              <a:rPr lang="en-US" dirty="0" smtClean="0"/>
              <a:t>Invoice</a:t>
            </a:r>
          </a:p>
          <a:p>
            <a:pPr lvl="1"/>
            <a:r>
              <a:rPr lang="en-US" dirty="0" err="1" smtClean="0"/>
              <a:t>Reservation_id,issued_date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1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90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101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Hotel Management System</vt:lpstr>
      <vt:lpstr>Identifying Entities</vt:lpstr>
      <vt:lpstr>Adding more entities</vt:lpstr>
      <vt:lpstr>ERD</vt:lpstr>
      <vt:lpstr>Entities With Primary and Foreign keys</vt:lpstr>
      <vt:lpstr>Alternative Keys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Ehtisham Ul Haq</dc:creator>
  <cp:lastModifiedBy>Ehtisham Ul Haq</cp:lastModifiedBy>
  <cp:revision>3</cp:revision>
  <dcterms:created xsi:type="dcterms:W3CDTF">2025-06-12T07:07:39Z</dcterms:created>
  <dcterms:modified xsi:type="dcterms:W3CDTF">2025-06-12T07:34:06Z</dcterms:modified>
</cp:coreProperties>
</file>