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5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7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9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padlock art">
            <a:extLst>
              <a:ext uri="{FF2B5EF4-FFF2-40B4-BE49-F238E27FC236}">
                <a16:creationId xmlns:a16="http://schemas.microsoft.com/office/drawing/2014/main" id="{C9B167E6-1FC9-83C3-9730-633CD956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299" r="-1" b="315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B7017F-9CCC-45F4-362C-F0AAB65B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Double 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0664-823B-1B8A-D295-161B9044E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Presented by Anup Jacob, Ethan Tang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B737-B0A8-ED47-BE98-9B2E5C14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Graphical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E80A-7168-5334-A814-F57A582F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second barrier of authentication</a:t>
            </a:r>
          </a:p>
          <a:p>
            <a:r>
              <a:rPr lang="en-US" dirty="0">
                <a:solidFill>
                  <a:schemeClr val="bg1"/>
                </a:solidFill>
              </a:rPr>
              <a:t>3x3 Grid (Scalable)</a:t>
            </a:r>
          </a:p>
          <a:p>
            <a:r>
              <a:rPr lang="en-US" dirty="0">
                <a:solidFill>
                  <a:schemeClr val="bg1"/>
                </a:solidFill>
              </a:rPr>
              <a:t>Randomize image positions after wrong attempt</a:t>
            </a:r>
          </a:p>
        </p:txBody>
      </p:sp>
    </p:spTree>
    <p:extLst>
      <p:ext uri="{BB962C8B-B14F-4D97-AF65-F5344CB8AC3E}">
        <p14:creationId xmlns:p14="http://schemas.microsoft.com/office/powerpoint/2010/main" val="13660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CB23-4E38-8EE2-F4D3-DBC29EF7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Graphical Password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BB3A-AAD5-E0EB-C945-7FEB99D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 our screen recorded video here.</a:t>
            </a:r>
          </a:p>
        </p:txBody>
      </p:sp>
    </p:spTree>
    <p:extLst>
      <p:ext uri="{BB962C8B-B14F-4D97-AF65-F5344CB8AC3E}">
        <p14:creationId xmlns:p14="http://schemas.microsoft.com/office/powerpoint/2010/main" val="244664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CB23-4E38-8EE2-F4D3-DBC29EF7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BB3A-AAD5-E0EB-C945-7FEB99D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CB23-4E38-8EE2-F4D3-DBC29EF7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BB3A-AAD5-E0EB-C945-7FEB99D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CB23-4E38-8EE2-F4D3-DBC29EF7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BB3A-AAD5-E0EB-C945-7FEB99D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913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The Hand Bold</vt:lpstr>
      <vt:lpstr>Arial</vt:lpstr>
      <vt:lpstr>The Serif Hand Black</vt:lpstr>
      <vt:lpstr>SketchyVTI</vt:lpstr>
      <vt:lpstr>Double Locks</vt:lpstr>
      <vt:lpstr>Graphical Password</vt:lpstr>
      <vt:lpstr>Graphical Password 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Locks</dc:title>
  <dc:creator>Ethan Tang</dc:creator>
  <cp:lastModifiedBy>Ethan Tang</cp:lastModifiedBy>
  <cp:revision>2</cp:revision>
  <dcterms:created xsi:type="dcterms:W3CDTF">2023-03-25T02:29:41Z</dcterms:created>
  <dcterms:modified xsi:type="dcterms:W3CDTF">2023-03-25T02:45:10Z</dcterms:modified>
</cp:coreProperties>
</file>