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0" r:id="rId4"/>
    <p:sldId id="259" r:id="rId5"/>
    <p:sldId id="271" r:id="rId6"/>
    <p:sldId id="279" r:id="rId7"/>
    <p:sldId id="273" r:id="rId8"/>
    <p:sldId id="274" r:id="rId9"/>
    <p:sldId id="275" r:id="rId10"/>
    <p:sldId id="276" r:id="rId11"/>
    <p:sldId id="278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A39F-0D87-4E33-94B7-E787E42C6DAC}" v="3" dt="2021-07-31T20:52:22.737"/>
    <p1510:client id="{B9E9EEF3-C588-46BB-9AAD-B038E7A68C32}" v="2" dt="2021-08-01T18:49:53.894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90" d="100"/>
          <a:sy n="90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y Hardy" userId="be27e65c1c4cc39e" providerId="LiveId" clId="{B9E9EEF3-C588-46BB-9AAD-B038E7A68C32}"/>
    <pc:docChg chg="custSel modSld">
      <pc:chgData name="Grey Hardy" userId="be27e65c1c4cc39e" providerId="LiveId" clId="{B9E9EEF3-C588-46BB-9AAD-B038E7A68C32}" dt="2021-08-01T18:55:25.751" v="320" actId="1076"/>
      <pc:docMkLst>
        <pc:docMk/>
      </pc:docMkLst>
      <pc:sldChg chg="modSp mod">
        <pc:chgData name="Grey Hardy" userId="be27e65c1c4cc39e" providerId="LiveId" clId="{B9E9EEF3-C588-46BB-9AAD-B038E7A68C32}" dt="2021-08-01T18:51:38.752" v="68" actId="20577"/>
        <pc:sldMkLst>
          <pc:docMk/>
          <pc:sldMk cId="3639872359" sldId="258"/>
        </pc:sldMkLst>
        <pc:spChg chg="mod">
          <ac:chgData name="Grey Hardy" userId="be27e65c1c4cc39e" providerId="LiveId" clId="{B9E9EEF3-C588-46BB-9AAD-B038E7A68C32}" dt="2021-08-01T18:51:38.752" v="68" actId="20577"/>
          <ac:spMkLst>
            <pc:docMk/>
            <pc:sldMk cId="3639872359" sldId="258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54.071" v="87" actId="20577"/>
        <pc:sldMkLst>
          <pc:docMk/>
          <pc:sldMk cId="3574231650" sldId="259"/>
        </pc:sldMkLst>
        <pc:spChg chg="mod">
          <ac:chgData name="Grey Hardy" userId="be27e65c1c4cc39e" providerId="LiveId" clId="{B9E9EEF3-C588-46BB-9AAD-B038E7A68C32}" dt="2021-08-01T18:51:54.071" v="87" actId="20577"/>
          <ac:spMkLst>
            <pc:docMk/>
            <pc:sldMk cId="3574231650" sldId="259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32.561" v="62" actId="20577"/>
        <pc:sldMkLst>
          <pc:docMk/>
          <pc:sldMk cId="4040915266" sldId="270"/>
        </pc:sldMkLst>
        <pc:spChg chg="mod">
          <ac:chgData name="Grey Hardy" userId="be27e65c1c4cc39e" providerId="LiveId" clId="{B9E9EEF3-C588-46BB-9AAD-B038E7A68C32}" dt="2021-08-01T18:51:32.561" v="62" actId="20577"/>
          <ac:spMkLst>
            <pc:docMk/>
            <pc:sldMk cId="4040915266" sldId="270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2:14.491" v="113" actId="20577"/>
        <pc:sldMkLst>
          <pc:docMk/>
          <pc:sldMk cId="3751628259" sldId="271"/>
        </pc:sldMkLst>
        <pc:spChg chg="mod">
          <ac:chgData name="Grey Hardy" userId="be27e65c1c4cc39e" providerId="LiveId" clId="{B9E9EEF3-C588-46BB-9AAD-B038E7A68C32}" dt="2021-08-01T18:52:14.491" v="113" actId="20577"/>
          <ac:spMkLst>
            <pc:docMk/>
            <pc:sldMk cId="3751628259" sldId="271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3:49.900" v="243" actId="1076"/>
        <pc:sldMkLst>
          <pc:docMk/>
          <pc:sldMk cId="147951608" sldId="273"/>
        </pc:sldMkLst>
        <pc:spChg chg="mod">
          <ac:chgData name="Grey Hardy" userId="be27e65c1c4cc39e" providerId="LiveId" clId="{B9E9EEF3-C588-46BB-9AAD-B038E7A68C32}" dt="2021-08-01T18:53:49.900" v="243" actId="1076"/>
          <ac:spMkLst>
            <pc:docMk/>
            <pc:sldMk cId="147951608" sldId="273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5:25.751" v="320" actId="1076"/>
        <pc:sldMkLst>
          <pc:docMk/>
          <pc:sldMk cId="1515987278" sldId="274"/>
        </pc:sldMkLst>
        <pc:spChg chg="mod">
          <ac:chgData name="Grey Hardy" userId="be27e65c1c4cc39e" providerId="LiveId" clId="{B9E9EEF3-C588-46BB-9AAD-B038E7A68C32}" dt="2021-08-01T18:55:25.751" v="320" actId="1076"/>
          <ac:spMkLst>
            <pc:docMk/>
            <pc:sldMk cId="1515987278" sldId="274"/>
            <ac:spMk id="2" creationId="{00000000-0000-0000-0000-000000000000}"/>
          </ac:spMkLst>
        </pc:spChg>
      </pc:sldChg>
      <pc:sldChg chg="addSp delSp modSp mod">
        <pc:chgData name="Grey Hardy" userId="be27e65c1c4cc39e" providerId="LiveId" clId="{B9E9EEF3-C588-46BB-9AAD-B038E7A68C32}" dt="2021-08-01T18:52:54.538" v="160" actId="6549"/>
        <pc:sldMkLst>
          <pc:docMk/>
          <pc:sldMk cId="3534499074" sldId="279"/>
        </pc:sldMkLst>
        <pc:spChg chg="mod">
          <ac:chgData name="Grey Hardy" userId="be27e65c1c4cc39e" providerId="LiveId" clId="{B9E9EEF3-C588-46BB-9AAD-B038E7A68C32}" dt="2021-08-01T18:52:54.538" v="160" actId="6549"/>
          <ac:spMkLst>
            <pc:docMk/>
            <pc:sldMk cId="3534499074" sldId="279"/>
            <ac:spMk id="2" creationId="{13344B47-1D50-4006-9A0E-65F593B68A99}"/>
          </ac:spMkLst>
        </pc:spChg>
        <pc:spChg chg="add del">
          <ac:chgData name="Grey Hardy" userId="be27e65c1c4cc39e" providerId="LiveId" clId="{B9E9EEF3-C588-46BB-9AAD-B038E7A68C32}" dt="2021-08-01T18:49:53.894" v="36"/>
          <ac:spMkLst>
            <pc:docMk/>
            <pc:sldMk cId="3534499074" sldId="279"/>
            <ac:spMk id="3" creationId="{29FF328F-83F4-4969-BB9A-01CD3FFFD7F4}"/>
          </ac:spMkLst>
        </pc:spChg>
        <pc:picChg chg="add del mod">
          <ac:chgData name="Grey Hardy" userId="be27e65c1c4cc39e" providerId="LiveId" clId="{B9E9EEF3-C588-46BB-9AAD-B038E7A68C32}" dt="2021-08-01T18:51:02.476" v="46" actId="478"/>
          <ac:picMkLst>
            <pc:docMk/>
            <pc:sldMk cId="3534499074" sldId="279"/>
            <ac:picMk id="5" creationId="{1EFA147C-4E6E-47F7-8F0B-D211EE79FE0C}"/>
          </ac:picMkLst>
        </pc:picChg>
        <pc:picChg chg="add mod">
          <ac:chgData name="Grey Hardy" userId="be27e65c1c4cc39e" providerId="LiveId" clId="{B9E9EEF3-C588-46BB-9AAD-B038E7A68C32}" dt="2021-08-01T18:51:09.304" v="49" actId="1076"/>
          <ac:picMkLst>
            <pc:docMk/>
            <pc:sldMk cId="3534499074" sldId="279"/>
            <ac:picMk id="7" creationId="{6B02B601-73D1-4A8B-A39C-F8BE2FC338FD}"/>
          </ac:picMkLst>
        </pc:picChg>
      </pc:sldChg>
    </pc:docChg>
  </pc:docChgLst>
  <pc:docChgLst>
    <pc:chgData name="Grey Hardy" userId="be27e65c1c4cc39e" providerId="LiveId" clId="{7E24A39F-0D87-4E33-94B7-E787E42C6DAC}"/>
    <pc:docChg chg="custSel addSld delSld modSld">
      <pc:chgData name="Grey Hardy" userId="be27e65c1c4cc39e" providerId="LiveId" clId="{7E24A39F-0D87-4E33-94B7-E787E42C6DAC}" dt="2021-08-01T14:14:22.387" v="186" actId="113"/>
      <pc:docMkLst>
        <pc:docMk/>
      </pc:docMkLst>
      <pc:sldChg chg="modSp mod">
        <pc:chgData name="Grey Hardy" userId="be27e65c1c4cc39e" providerId="LiveId" clId="{7E24A39F-0D87-4E33-94B7-E787E42C6DAC}" dt="2021-08-01T14:14:22.387" v="186" actId="113"/>
        <pc:sldMkLst>
          <pc:docMk/>
          <pc:sldMk cId="1380595573" sldId="257"/>
        </pc:sldMkLst>
        <pc:spChg chg="mod">
          <ac:chgData name="Grey Hardy" userId="be27e65c1c4cc39e" providerId="LiveId" clId="{7E24A39F-0D87-4E33-94B7-E787E42C6DAC}" dt="2021-08-01T14:14:22.387" v="186" actId="113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Grey Hardy" userId="be27e65c1c4cc39e" providerId="LiveId" clId="{7E24A39F-0D87-4E33-94B7-E787E42C6DAC}" dt="2021-07-31T16:47:49.750" v="35" actId="27636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Grey Hardy" userId="be27e65c1c4cc39e" providerId="LiveId" clId="{7E24A39F-0D87-4E33-94B7-E787E42C6DAC}" dt="2021-07-31T20:54:46.712" v="98" actId="20577"/>
        <pc:sldMkLst>
          <pc:docMk/>
          <pc:sldMk cId="3639872359" sldId="258"/>
        </pc:sldMkLst>
        <pc:spChg chg="mod">
          <ac:chgData name="Grey Hardy" userId="be27e65c1c4cc39e" providerId="LiveId" clId="{7E24A39F-0D87-4E33-94B7-E787E42C6DAC}" dt="2021-07-31T20:54:46.712" v="98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 mod">
        <pc:chgData name="Grey Hardy" userId="be27e65c1c4cc39e" providerId="LiveId" clId="{7E24A39F-0D87-4E33-94B7-E787E42C6DAC}" dt="2021-07-31T20:59:36.135" v="150" actId="20577"/>
        <pc:sldMkLst>
          <pc:docMk/>
          <pc:sldMk cId="3751628259" sldId="271"/>
        </pc:sldMkLst>
        <pc:spChg chg="mod">
          <ac:chgData name="Grey Hardy" userId="be27e65c1c4cc39e" providerId="LiveId" clId="{7E24A39F-0D87-4E33-94B7-E787E42C6DAC}" dt="2021-07-31T20:59:36.135" v="150" actId="20577"/>
          <ac:spMkLst>
            <pc:docMk/>
            <pc:sldMk cId="3751628259" sldId="271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43:39.945" v="42" actId="478"/>
          <ac:spMkLst>
            <pc:docMk/>
            <pc:sldMk cId="3751628259" sldId="271"/>
            <ac:spMk id="6" creationId="{600C2E46-7D78-4169-AF94-D1BED1A8663C}"/>
          </ac:spMkLst>
        </pc:spChg>
        <pc:picChg chg="add mod">
          <ac:chgData name="Grey Hardy" userId="be27e65c1c4cc39e" providerId="LiveId" clId="{7E24A39F-0D87-4E33-94B7-E787E42C6DAC}" dt="2021-07-31T20:43:33.576" v="41" actId="1076"/>
          <ac:picMkLst>
            <pc:docMk/>
            <pc:sldMk cId="3751628259" sldId="271"/>
            <ac:picMk id="4" creationId="{AA36052D-97CF-4EC6-AE56-17A5A0E42801}"/>
          </ac:picMkLst>
        </pc:picChg>
        <pc:picChg chg="del">
          <ac:chgData name="Grey Hardy" userId="be27e65c1c4cc39e" providerId="LiveId" clId="{7E24A39F-0D87-4E33-94B7-E787E42C6DAC}" dt="2021-07-31T20:43:28.139" v="40" actId="478"/>
          <ac:picMkLst>
            <pc:docMk/>
            <pc:sldMk cId="3751628259" sldId="271"/>
            <ac:picMk id="7" creationId="{87609F1E-F69C-416E-9E4D-C008D5B84317}"/>
          </ac:picMkLst>
        </pc:picChg>
      </pc:sldChg>
      <pc:sldChg chg="addSp delSp modSp del mod">
        <pc:chgData name="Grey Hardy" userId="be27e65c1c4cc39e" providerId="LiveId" clId="{7E24A39F-0D87-4E33-94B7-E787E42C6DAC}" dt="2021-07-31T20:59:54.273" v="151" actId="47"/>
        <pc:sldMkLst>
          <pc:docMk/>
          <pc:sldMk cId="1768892153" sldId="272"/>
        </pc:sldMkLst>
        <pc:spChg chg="mod">
          <ac:chgData name="Grey Hardy" userId="be27e65c1c4cc39e" providerId="LiveId" clId="{7E24A39F-0D87-4E33-94B7-E787E42C6DAC}" dt="2021-07-31T20:52:18.261" v="72" actId="122"/>
          <ac:spMkLst>
            <pc:docMk/>
            <pc:sldMk cId="1768892153" sldId="272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52:50.145" v="74" actId="22"/>
          <ac:spMkLst>
            <pc:docMk/>
            <pc:sldMk cId="1768892153" sldId="272"/>
            <ac:spMk id="4" creationId="{B7CA303C-F656-4C46-B7C4-E829A5FE8A0B}"/>
          </ac:spMkLst>
        </pc:spChg>
        <pc:graphicFrameChg chg="del">
          <ac:chgData name="Grey Hardy" userId="be27e65c1c4cc39e" providerId="LiveId" clId="{7E24A39F-0D87-4E33-94B7-E787E42C6DAC}" dt="2021-07-31T20:52:23.553" v="73" actId="478"/>
          <ac:graphicFrameMkLst>
            <pc:docMk/>
            <pc:sldMk cId="1768892153" sldId="272"/>
            <ac:graphicFrameMk id="6" creationId="{00000000-0000-0000-0000-000000000000}"/>
          </ac:graphicFrameMkLst>
        </pc:graphicFrameChg>
        <pc:picChg chg="add mod ord">
          <ac:chgData name="Grey Hardy" userId="be27e65c1c4cc39e" providerId="LiveId" clId="{7E24A39F-0D87-4E33-94B7-E787E42C6DAC}" dt="2021-07-31T20:52:50.695" v="76" actId="962"/>
          <ac:picMkLst>
            <pc:docMk/>
            <pc:sldMk cId="1768892153" sldId="272"/>
            <ac:picMk id="7" creationId="{42B19A04-3A0D-492C-B935-170EA9C0E10F}"/>
          </ac:picMkLst>
        </pc:picChg>
      </pc:sldChg>
      <pc:sldChg chg="modSp add del mod">
        <pc:chgData name="Grey Hardy" userId="be27e65c1c4cc39e" providerId="LiveId" clId="{7E24A39F-0D87-4E33-94B7-E787E42C6DAC}" dt="2021-07-31T20:55:04" v="99" actId="47"/>
        <pc:sldMkLst>
          <pc:docMk/>
          <pc:sldMk cId="49023410" sldId="279"/>
        </pc:sldMkLst>
        <pc:spChg chg="mod">
          <ac:chgData name="Grey Hardy" userId="be27e65c1c4cc39e" providerId="LiveId" clId="{7E24A39F-0D87-4E33-94B7-E787E42C6DAC}" dt="2021-07-31T16:31:52.917" v="33" actId="20577"/>
          <ac:spMkLst>
            <pc:docMk/>
            <pc:sldMk cId="49023410" sldId="279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05" r="23505"/>
          <a:stretch/>
        </p:blipFill>
        <p:spPr>
          <a:xfrm>
            <a:off x="6743703" y="0"/>
            <a:ext cx="544829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258301-68B9-44A8-80D1-0092D6EA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652" y="1358348"/>
            <a:ext cx="6582327" cy="2196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Craft Beer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Brewery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Development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9AD332-1D40-460F-A1A1-0A76C955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22" y="4290391"/>
            <a:ext cx="5903154" cy="188180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400" dirty="0"/>
              <a:t>Research Analysis</a:t>
            </a:r>
          </a:p>
          <a:p>
            <a:pPr algn="ctr"/>
            <a:r>
              <a:rPr lang="en-US" dirty="0"/>
              <a:t>Dawn Washington</a:t>
            </a:r>
          </a:p>
          <a:p>
            <a:pPr algn="ctr"/>
            <a:r>
              <a:rPr lang="en-US" dirty="0"/>
              <a:t>David Owens</a:t>
            </a:r>
          </a:p>
          <a:p>
            <a:pPr algn="ctr"/>
            <a:r>
              <a:rPr lang="en-US" dirty="0"/>
              <a:t>Grey Hardy –Project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17E3B-7B54-46F8-818D-3240FD83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588"/>
            <a:ext cx="9601200" cy="1036637"/>
          </a:xfrm>
        </p:spPr>
        <p:txBody>
          <a:bodyPr/>
          <a:lstStyle/>
          <a:p>
            <a:pPr algn="ctr"/>
            <a:r>
              <a:rPr lang="en-US" dirty="0"/>
              <a:t>ABV vs IBU(International Bitterness Units)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4B3CACD-AF17-4598-A66A-6610C3ED54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39" y="2324309"/>
            <a:ext cx="7451811" cy="359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69717-7FFE-456C-A352-434E08B9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8356"/>
            <a:ext cx="9601200" cy="103685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Case Introduction - Grey </a:t>
            </a:r>
          </a:p>
          <a:p>
            <a:r>
              <a:rPr lang="en-US" sz="3600" dirty="0"/>
              <a:t>Analysis – Dawn </a:t>
            </a:r>
          </a:p>
          <a:p>
            <a:r>
              <a:rPr lang="en-US" sz="3600" dirty="0"/>
              <a:t>Conclusion – David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Development: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2017, an entrepreneur wanted to open a new brewery in the United States.  She needed to determine the best location.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analysis of 2,410 US craft beers and 510 US breweries was conducted to determine a competitive location.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Hypothesis: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was determined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style of beer with the highest alcohol by volume (ABV) is the most profitable.  As a result,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identifying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states with the lowest number of beers with high alcohol by volume as the best locations for the new brewery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would be essential.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ABV Among Beer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7B44B-C8C8-400E-8AD0-22D7743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383" y="2009036"/>
            <a:ext cx="6466941" cy="45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Brewed Style of Beer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36052D-97CF-4EC6-AE56-17A5A0E4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1828800"/>
            <a:ext cx="585869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B47-1D50-4006-9A0E-65F593B6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52000" cy="1036850"/>
          </a:xfrm>
        </p:spPr>
        <p:txBody>
          <a:bodyPr/>
          <a:lstStyle/>
          <a:p>
            <a:pPr algn="ctr"/>
            <a:r>
              <a:rPr lang="en-US" sz="3200" dirty="0"/>
              <a:t>The States with the Most Beer Styles </a:t>
            </a:r>
            <a:br>
              <a:rPr lang="en-US" sz="3200" dirty="0"/>
            </a:br>
            <a:r>
              <a:rPr lang="en-US" sz="3200" dirty="0"/>
              <a:t>with Lowest ABV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B02B601-73D1-4A8B-A39C-F8BE2FC3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42" y="1600130"/>
            <a:ext cx="10068993" cy="52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42306"/>
            <a:ext cx="10120745" cy="901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States with the Most Beer Styles </a:t>
            </a:r>
            <a:br>
              <a:rPr lang="en-US" sz="3600" dirty="0"/>
            </a:br>
            <a:r>
              <a:rPr lang="en-US" sz="3600" dirty="0"/>
              <a:t>with Highest ABV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58DA25-A3CD-4FD7-9236-91CD82073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90" y="1828800"/>
            <a:ext cx="9499999" cy="4639112"/>
          </a:xfrm>
        </p:spPr>
      </p:pic>
    </p:spTree>
    <p:extLst>
      <p:ext uri="{BB962C8B-B14F-4D97-AF65-F5344CB8AC3E}">
        <p14:creationId xmlns:p14="http://schemas.microsoft.com/office/powerpoint/2010/main" val="147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74" y="361507"/>
            <a:ext cx="10093036" cy="995131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The </a:t>
            </a:r>
            <a:r>
              <a:rPr lang="en-US" dirty="0"/>
              <a:t>States with the Most Beer styles</a:t>
            </a:r>
            <a:br>
              <a:rPr lang="en-US" dirty="0"/>
            </a:br>
            <a:r>
              <a:rPr lang="en-US" dirty="0"/>
              <a:t> with Highest ABV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90A395-3420-4953-ABD5-8E906CE5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348" y="1890590"/>
            <a:ext cx="5515152" cy="4866169"/>
          </a:xfrm>
        </p:spPr>
      </p:pic>
    </p:spTree>
    <p:extLst>
      <p:ext uri="{BB962C8B-B14F-4D97-AF65-F5344CB8AC3E}">
        <p14:creationId xmlns:p14="http://schemas.microsoft.com/office/powerpoint/2010/main" val="1515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Analysis Of Beer Styles </a:t>
            </a:r>
            <a:br>
              <a:rPr lang="en-US" dirty="0"/>
            </a:br>
            <a:r>
              <a:rPr lang="en-US" dirty="0"/>
              <a:t>With The Lowest ABV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3CE090A-53FA-477F-9E1B-85AB127DF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773727"/>
              </p:ext>
            </p:extLst>
          </p:nvPr>
        </p:nvGraphicFramePr>
        <p:xfrm>
          <a:off x="710606" y="1935125"/>
          <a:ext cx="10152324" cy="34981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82236">
                  <a:extLst>
                    <a:ext uri="{9D8B030D-6E8A-4147-A177-3AD203B41FA5}">
                      <a16:colId xmlns:a16="http://schemas.microsoft.com/office/drawing/2014/main" val="3946166269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770960223"/>
                    </a:ext>
                  </a:extLst>
                </a:gridCol>
                <a:gridCol w="1203251">
                  <a:extLst>
                    <a:ext uri="{9D8B030D-6E8A-4147-A177-3AD203B41FA5}">
                      <a16:colId xmlns:a16="http://schemas.microsoft.com/office/drawing/2014/main" val="3526468715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3966768706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3767354426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1027994300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284921139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4227703204"/>
                    </a:ext>
                  </a:extLst>
                </a:gridCol>
                <a:gridCol w="1166037">
                  <a:extLst>
                    <a:ext uri="{9D8B030D-6E8A-4147-A177-3AD203B41FA5}">
                      <a16:colId xmlns:a16="http://schemas.microsoft.com/office/drawing/2014/main" val="59447908"/>
                    </a:ext>
                  </a:extLst>
                </a:gridCol>
              </a:tblGrid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56492"/>
                  </a:ext>
                </a:extLst>
              </a:tr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19.33907961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054460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</a:t>
                      </a:r>
                      <a:r>
                        <a:rPr lang="en-US" dirty="0" err="1"/>
                        <a:t>Barleywine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13.85640646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997667"/>
                  </a:ext>
                </a:extLst>
              </a:tr>
              <a:tr h="967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Russian Imperial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221.6363636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202.9405197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76284"/>
                  </a:ext>
                </a:extLst>
              </a:tr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Rye 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158.3888889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154.5453061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333022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Baltic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191.5638275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067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305</TotalTime>
  <Words>326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 Antiqua</vt:lpstr>
      <vt:lpstr>Calibri</vt:lpstr>
      <vt:lpstr>Sales Direction 16X9</vt:lpstr>
      <vt:lpstr>Craft Beer  Brewery  Development</vt:lpstr>
      <vt:lpstr>Agenda</vt:lpstr>
      <vt:lpstr>Business Case</vt:lpstr>
      <vt:lpstr>Highest ABV Among Beer Styles</vt:lpstr>
      <vt:lpstr>Most Brewed Style of Beer</vt:lpstr>
      <vt:lpstr>The States with the Most Beer Styles  with Lowest ABV</vt:lpstr>
      <vt:lpstr>The States with the Most Beer Styles  with Highest ABV</vt:lpstr>
      <vt:lpstr>The States with the Most Beer styles  with Highest ABV</vt:lpstr>
      <vt:lpstr>Statistical Analysis Of Beer Styles  With The Lowest ABV</vt:lpstr>
      <vt:lpstr>ABV vs IBU(International Bitterness Units)</vt:lpstr>
      <vt:lpstr>Title and Content Layout with Chart</vt:lpstr>
      <vt:lpstr>Title and Content Layout with SmartArt</vt:lpstr>
      <vt:lpstr>Add a Slide Title - 1</vt:lpstr>
      <vt:lpstr>Add a Slide Title - 2</vt:lpstr>
      <vt:lpstr>Add a Slide Title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Establishment Analyst</dc:title>
  <dc:creator>Grey Hardy</dc:creator>
  <cp:lastModifiedBy>dawn.washington25@yahoo.com</cp:lastModifiedBy>
  <cp:revision>11</cp:revision>
  <dcterms:created xsi:type="dcterms:W3CDTF">2021-07-31T15:57:32Z</dcterms:created>
  <dcterms:modified xsi:type="dcterms:W3CDTF">2021-08-02T03:32:57Z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