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58" r:id="rId3"/>
    <p:sldId id="270" r:id="rId4"/>
    <p:sldId id="259" r:id="rId5"/>
    <p:sldId id="271" r:id="rId6"/>
    <p:sldId id="273" r:id="rId7"/>
    <p:sldId id="274" r:id="rId8"/>
    <p:sldId id="275" r:id="rId9"/>
    <p:sldId id="276" r:id="rId10"/>
    <p:sldId id="277" r:id="rId11"/>
    <p:sldId id="278" r:id="rId12"/>
    <p:sldId id="260" r:id="rId13"/>
    <p:sldId id="261" r:id="rId14"/>
    <p:sldId id="262" r:id="rId15"/>
    <p:sldId id="263" r:id="rId16"/>
    <p:sldId id="264" r:id="rId17"/>
    <p:sldId id="265" r:id="rId18"/>
    <p:sldId id="266" r:id="rId19"/>
    <p:sldId id="267"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4A39F-0D87-4E33-94B7-E787E42C6DAC}" v="3" dt="2021-07-31T20:52:22.737"/>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varScale="1">
        <p:scale>
          <a:sx n="115" d="100"/>
          <a:sy n="115" d="100"/>
        </p:scale>
        <p:origin x="432"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y Hardy" userId="be27e65c1c4cc39e" providerId="LiveId" clId="{7E24A39F-0D87-4E33-94B7-E787E42C6DAC}"/>
    <pc:docChg chg="custSel addSld delSld modSld">
      <pc:chgData name="Grey Hardy" userId="be27e65c1c4cc39e" providerId="LiveId" clId="{7E24A39F-0D87-4E33-94B7-E787E42C6DAC}" dt="2021-07-31T20:59:54.273" v="151" actId="47"/>
      <pc:docMkLst>
        <pc:docMk/>
      </pc:docMkLst>
      <pc:sldChg chg="modSp mod">
        <pc:chgData name="Grey Hardy" userId="be27e65c1c4cc39e" providerId="LiveId" clId="{7E24A39F-0D87-4E33-94B7-E787E42C6DAC}" dt="2021-07-31T16:47:49.750" v="35" actId="27636"/>
        <pc:sldMkLst>
          <pc:docMk/>
          <pc:sldMk cId="1380595573" sldId="257"/>
        </pc:sldMkLst>
        <pc:spChg chg="mod">
          <ac:chgData name="Grey Hardy" userId="be27e65c1c4cc39e" providerId="LiveId" clId="{7E24A39F-0D87-4E33-94B7-E787E42C6DAC}" dt="2021-07-31T16:47:49.750" v="35" actId="27636"/>
          <ac:spMkLst>
            <pc:docMk/>
            <pc:sldMk cId="1380595573" sldId="257"/>
            <ac:spMk id="3" creationId="{00000000-0000-0000-0000-000000000000}"/>
          </ac:spMkLst>
        </pc:spChg>
      </pc:sldChg>
      <pc:sldChg chg="modSp mod">
        <pc:chgData name="Grey Hardy" userId="be27e65c1c4cc39e" providerId="LiveId" clId="{7E24A39F-0D87-4E33-94B7-E787E42C6DAC}" dt="2021-07-31T20:54:46.712" v="98" actId="20577"/>
        <pc:sldMkLst>
          <pc:docMk/>
          <pc:sldMk cId="3639872359" sldId="258"/>
        </pc:sldMkLst>
        <pc:spChg chg="mod">
          <ac:chgData name="Grey Hardy" userId="be27e65c1c4cc39e" providerId="LiveId" clId="{7E24A39F-0D87-4E33-94B7-E787E42C6DAC}" dt="2021-07-31T20:54:46.712" v="98" actId="20577"/>
          <ac:spMkLst>
            <pc:docMk/>
            <pc:sldMk cId="3639872359" sldId="258"/>
            <ac:spMk id="3" creationId="{00000000-0000-0000-0000-000000000000}"/>
          </ac:spMkLst>
        </pc:spChg>
      </pc:sldChg>
      <pc:sldChg chg="addSp delSp modSp mod">
        <pc:chgData name="Grey Hardy" userId="be27e65c1c4cc39e" providerId="LiveId" clId="{7E24A39F-0D87-4E33-94B7-E787E42C6DAC}" dt="2021-07-31T20:59:36.135" v="150" actId="20577"/>
        <pc:sldMkLst>
          <pc:docMk/>
          <pc:sldMk cId="3751628259" sldId="271"/>
        </pc:sldMkLst>
        <pc:spChg chg="mod">
          <ac:chgData name="Grey Hardy" userId="be27e65c1c4cc39e" providerId="LiveId" clId="{7E24A39F-0D87-4E33-94B7-E787E42C6DAC}" dt="2021-07-31T20:59:36.135" v="150" actId="20577"/>
          <ac:spMkLst>
            <pc:docMk/>
            <pc:sldMk cId="3751628259" sldId="271"/>
            <ac:spMk id="2" creationId="{00000000-0000-0000-0000-000000000000}"/>
          </ac:spMkLst>
        </pc:spChg>
        <pc:spChg chg="add del mod">
          <ac:chgData name="Grey Hardy" userId="be27e65c1c4cc39e" providerId="LiveId" clId="{7E24A39F-0D87-4E33-94B7-E787E42C6DAC}" dt="2021-07-31T20:43:39.945" v="42" actId="478"/>
          <ac:spMkLst>
            <pc:docMk/>
            <pc:sldMk cId="3751628259" sldId="271"/>
            <ac:spMk id="6" creationId="{600C2E46-7D78-4169-AF94-D1BED1A8663C}"/>
          </ac:spMkLst>
        </pc:spChg>
        <pc:picChg chg="add mod">
          <ac:chgData name="Grey Hardy" userId="be27e65c1c4cc39e" providerId="LiveId" clId="{7E24A39F-0D87-4E33-94B7-E787E42C6DAC}" dt="2021-07-31T20:43:33.576" v="41" actId="1076"/>
          <ac:picMkLst>
            <pc:docMk/>
            <pc:sldMk cId="3751628259" sldId="271"/>
            <ac:picMk id="4" creationId="{AA36052D-97CF-4EC6-AE56-17A5A0E42801}"/>
          </ac:picMkLst>
        </pc:picChg>
        <pc:picChg chg="del">
          <ac:chgData name="Grey Hardy" userId="be27e65c1c4cc39e" providerId="LiveId" clId="{7E24A39F-0D87-4E33-94B7-E787E42C6DAC}" dt="2021-07-31T20:43:28.139" v="40" actId="478"/>
          <ac:picMkLst>
            <pc:docMk/>
            <pc:sldMk cId="3751628259" sldId="271"/>
            <ac:picMk id="7" creationId="{87609F1E-F69C-416E-9E4D-C008D5B84317}"/>
          </ac:picMkLst>
        </pc:picChg>
      </pc:sldChg>
      <pc:sldChg chg="addSp delSp modSp del mod">
        <pc:chgData name="Grey Hardy" userId="be27e65c1c4cc39e" providerId="LiveId" clId="{7E24A39F-0D87-4E33-94B7-E787E42C6DAC}" dt="2021-07-31T20:59:54.273" v="151" actId="47"/>
        <pc:sldMkLst>
          <pc:docMk/>
          <pc:sldMk cId="1768892153" sldId="272"/>
        </pc:sldMkLst>
        <pc:spChg chg="mod">
          <ac:chgData name="Grey Hardy" userId="be27e65c1c4cc39e" providerId="LiveId" clId="{7E24A39F-0D87-4E33-94B7-E787E42C6DAC}" dt="2021-07-31T20:52:18.261" v="72" actId="122"/>
          <ac:spMkLst>
            <pc:docMk/>
            <pc:sldMk cId="1768892153" sldId="272"/>
            <ac:spMk id="2" creationId="{00000000-0000-0000-0000-000000000000}"/>
          </ac:spMkLst>
        </pc:spChg>
        <pc:spChg chg="add del mod">
          <ac:chgData name="Grey Hardy" userId="be27e65c1c4cc39e" providerId="LiveId" clId="{7E24A39F-0D87-4E33-94B7-E787E42C6DAC}" dt="2021-07-31T20:52:50.145" v="74" actId="22"/>
          <ac:spMkLst>
            <pc:docMk/>
            <pc:sldMk cId="1768892153" sldId="272"/>
            <ac:spMk id="4" creationId="{B7CA303C-F656-4C46-B7C4-E829A5FE8A0B}"/>
          </ac:spMkLst>
        </pc:spChg>
        <pc:graphicFrameChg chg="del">
          <ac:chgData name="Grey Hardy" userId="be27e65c1c4cc39e" providerId="LiveId" clId="{7E24A39F-0D87-4E33-94B7-E787E42C6DAC}" dt="2021-07-31T20:52:23.553" v="73" actId="478"/>
          <ac:graphicFrameMkLst>
            <pc:docMk/>
            <pc:sldMk cId="1768892153" sldId="272"/>
            <ac:graphicFrameMk id="6" creationId="{00000000-0000-0000-0000-000000000000}"/>
          </ac:graphicFrameMkLst>
        </pc:graphicFrameChg>
        <pc:picChg chg="add mod ord">
          <ac:chgData name="Grey Hardy" userId="be27e65c1c4cc39e" providerId="LiveId" clId="{7E24A39F-0D87-4E33-94B7-E787E42C6DAC}" dt="2021-07-31T20:52:50.695" v="76" actId="962"/>
          <ac:picMkLst>
            <pc:docMk/>
            <pc:sldMk cId="1768892153" sldId="272"/>
            <ac:picMk id="7" creationId="{42B19A04-3A0D-492C-B935-170EA9C0E10F}"/>
          </ac:picMkLst>
        </pc:picChg>
      </pc:sldChg>
      <pc:sldChg chg="modSp add del mod">
        <pc:chgData name="Grey Hardy" userId="be27e65c1c4cc39e" providerId="LiveId" clId="{7E24A39F-0D87-4E33-94B7-E787E42C6DAC}" dt="2021-07-31T20:55:04" v="99" actId="47"/>
        <pc:sldMkLst>
          <pc:docMk/>
          <pc:sldMk cId="49023410" sldId="279"/>
        </pc:sldMkLst>
        <pc:spChg chg="mod">
          <ac:chgData name="Grey Hardy" userId="be27e65c1c4cc39e" providerId="LiveId" clId="{7E24A39F-0D87-4E33-94B7-E787E42C6DAC}" dt="2021-07-31T16:31:52.917" v="33" actId="20577"/>
          <ac:spMkLst>
            <pc:docMk/>
            <pc:sldMk cId="49023410" sldId="279"/>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a:t>Step 4 Title</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522955" y="1653197"/>
        <a:ext cx="1555507" cy="1037004"/>
      </dsp:txXfrm>
    </dsp:sp>
    <dsp:sp modelId="{919A589F-F74A-40C3-BE88-AB8730BCAB04}">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2856216" y="1653197"/>
        <a:ext cx="1555507" cy="1037004"/>
      </dsp:txXfrm>
    </dsp:sp>
    <dsp:sp modelId="{268F2328-4548-422B-9C65-80797E16B241}">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5189476" y="1653197"/>
        <a:ext cx="1555507" cy="1037004"/>
      </dsp:txXfrm>
    </dsp:sp>
    <dsp:sp modelId="{BDD0B0F7-A87C-4B5B-A4C3-4E4BE6EB0FE4}">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4 Title</a:t>
          </a:r>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7/31/2021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7/31/2021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7/31/2021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7/31/2021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Brewery Establishment Analyst</a:t>
            </a:r>
          </a:p>
        </p:txBody>
      </p:sp>
      <p:pic>
        <p:nvPicPr>
          <p:cNvPr id="5" name="Picture Placeholder 4"/>
          <p:cNvPicPr>
            <a:picLocks noGrp="1" noChangeAspect="1"/>
          </p:cNvPicPr>
          <p:nvPr>
            <p:ph type="pic" sz="quarter" idx="10"/>
          </p:nvPr>
        </p:nvPicPr>
        <p:blipFill>
          <a:blip r:embed="rId3"/>
          <a:srcRect l="23505" r="23505"/>
          <a:stretch/>
        </p:blipFill>
        <p:spPr>
          <a:xfrm>
            <a:off x="6743703" y="0"/>
            <a:ext cx="5448297" cy="6858000"/>
          </a:xfrm>
        </p:spPr>
      </p:pic>
      <p:sp>
        <p:nvSpPr>
          <p:cNvPr id="3" name="Subtitle 2"/>
          <p:cNvSpPr>
            <a:spLocks noGrp="1"/>
          </p:cNvSpPr>
          <p:nvPr>
            <p:ph type="subTitle" idx="1"/>
          </p:nvPr>
        </p:nvSpPr>
        <p:spPr/>
        <p:txBody>
          <a:bodyPr>
            <a:normAutofit lnSpcReduction="10000"/>
          </a:bodyPr>
          <a:lstStyle/>
          <a:p>
            <a:pPr>
              <a:lnSpc>
                <a:spcPct val="100000"/>
              </a:lnSpc>
            </a:pPr>
            <a:r>
              <a:rPr lang="en-US" dirty="0"/>
              <a:t>Dawn Washington</a:t>
            </a:r>
          </a:p>
          <a:p>
            <a:pPr>
              <a:lnSpc>
                <a:spcPct val="100000"/>
              </a:lnSpc>
            </a:pPr>
            <a:r>
              <a:rPr lang="en-US" dirty="0"/>
              <a:t>David Owens</a:t>
            </a:r>
          </a:p>
          <a:p>
            <a:pPr>
              <a:lnSpc>
                <a:spcPct val="100000"/>
              </a:lnSpc>
            </a:pPr>
            <a:r>
              <a:rPr lang="en-US" dirty="0"/>
              <a:t>Grey Hardy</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57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4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23187967"/>
              </p:ext>
            </p:extLst>
          </p:nvPr>
        </p:nvGraphicFramePr>
        <p:xfrm>
          <a:off x="6324600" y="1828800"/>
          <a:ext cx="4572000" cy="2298700"/>
        </p:xfrm>
        <a:graphic>
          <a:graphicData uri="http://schemas.openxmlformats.org/drawingml/2006/table">
            <a:tbl>
              <a:tblPr firstRow="1" bandRow="1">
                <a:tableStyleId>{C4B1156A-380E-4F78-BDF5-A606A8083BF9}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74675">
                <a:tc>
                  <a:txBody>
                    <a:bodyPr/>
                    <a:lstStyle/>
                    <a:p>
                      <a:pPr algn="ctr"/>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74675">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4675">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4675">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SmartArt</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924780775"/>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Business Case Introduction - Grey </a:t>
            </a:r>
          </a:p>
          <a:p>
            <a:r>
              <a:rPr lang="en-US" dirty="0"/>
              <a:t>Analysis – Dawn </a:t>
            </a:r>
          </a:p>
          <a:p>
            <a:r>
              <a:rPr lang="en-US" dirty="0"/>
              <a:t>Conclusion – David</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- 7</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endParaRPr lang="en-US"/>
          </a:p>
        </p:txBody>
      </p:sp>
      <p:sp>
        <p:nvSpPr>
          <p:cNvPr id="6" name="Picture Placeholder 5"/>
          <p:cNvSpPr>
            <a:spLocks noGrp="1"/>
          </p:cNvSpPr>
          <p:nvPr>
            <p:ph type="pic" idx="13"/>
          </p:nvPr>
        </p:nvSpPr>
        <p:spPr/>
      </p:sp>
      <p:sp>
        <p:nvSpPr>
          <p:cNvPr id="11" name="Text Placeholder 10"/>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normAutofit/>
          </a:bodyPr>
          <a:lstStyle/>
          <a:p>
            <a:pPr marL="0" indent="0">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Business Development: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 2017 an entrepreneur wanted to open a brewery in the United States, USA.  She needed to determine the top five styles of beer that contains the highest alcohol by volume (ABV) should be produced.  A competitive location was identified by finding the top five states with the least number of competitors producing those beers in that state.  She analyzed 2,410 US craft beers and 510 US breweries.</a:t>
            </a:r>
          </a:p>
          <a:p>
            <a:pPr marL="0" marR="0" lvl="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Times New Roman" panose="02020603050405020304" pitchFamily="18" charset="0"/>
                <a:cs typeface="Calibri" panose="020F0502020204030204" pitchFamily="34" charset="0"/>
              </a:rPr>
              <a:t>Hypotheses:</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She assumes the beer with the highest alcohol by volume (ABV) is the most profitable.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409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Highest ABV Among Beer Styles</a:t>
            </a:r>
          </a:p>
        </p:txBody>
      </p:sp>
      <p:pic>
        <p:nvPicPr>
          <p:cNvPr id="5" name="Content Placeholder 4">
            <a:extLst>
              <a:ext uri="{FF2B5EF4-FFF2-40B4-BE49-F238E27FC236}">
                <a16:creationId xmlns:a16="http://schemas.microsoft.com/office/drawing/2014/main" id="{EF17B44B-C8C8-400E-8AD0-22D77430ED0E}"/>
              </a:ext>
            </a:extLst>
          </p:cNvPr>
          <p:cNvPicPr>
            <a:picLocks noGrp="1" noChangeAspect="1"/>
          </p:cNvPicPr>
          <p:nvPr>
            <p:ph idx="1"/>
          </p:nvPr>
        </p:nvPicPr>
        <p:blipFill>
          <a:blip r:embed="rId2"/>
          <a:stretch>
            <a:fillRect/>
          </a:stretch>
        </p:blipFill>
        <p:spPr>
          <a:xfrm>
            <a:off x="2777383" y="2009036"/>
            <a:ext cx="6466941" cy="4593830"/>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Most Brewed Style of Beer</a:t>
            </a:r>
          </a:p>
        </p:txBody>
      </p:sp>
      <p:pic>
        <p:nvPicPr>
          <p:cNvPr id="4" name="Picture 3" descr="Chart, bar chart&#10;&#10;Description automatically generated">
            <a:extLst>
              <a:ext uri="{FF2B5EF4-FFF2-40B4-BE49-F238E27FC236}">
                <a16:creationId xmlns:a16="http://schemas.microsoft.com/office/drawing/2014/main" id="{AA36052D-97CF-4EC6-AE56-17A5A0E42801}"/>
              </a:ext>
            </a:extLst>
          </p:cNvPr>
          <p:cNvPicPr>
            <a:picLocks noChangeAspect="1"/>
          </p:cNvPicPr>
          <p:nvPr/>
        </p:nvPicPr>
        <p:blipFill>
          <a:blip r:embed="rId2"/>
          <a:stretch>
            <a:fillRect/>
          </a:stretch>
        </p:blipFill>
        <p:spPr>
          <a:xfrm>
            <a:off x="3166653" y="1828800"/>
            <a:ext cx="5858693" cy="4020111"/>
          </a:xfrm>
          <a:prstGeom prst="rect">
            <a:avLst/>
          </a:prstGeom>
        </p:spPr>
      </p:pic>
    </p:spTree>
    <p:extLst>
      <p:ext uri="{BB962C8B-B14F-4D97-AF65-F5344CB8AC3E}">
        <p14:creationId xmlns:p14="http://schemas.microsoft.com/office/powerpoint/2010/main" val="37516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9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598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31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31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67</TotalTime>
  <Words>291</Words>
  <Application>Microsoft Office PowerPoint</Application>
  <PresentationFormat>Widescreen</PresentationFormat>
  <Paragraphs>50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 Antiqua</vt:lpstr>
      <vt:lpstr>Calibri</vt:lpstr>
      <vt:lpstr>Sales Direction 16X9</vt:lpstr>
      <vt:lpstr>Brewery Establishment Analyst</vt:lpstr>
      <vt:lpstr>AGENDA</vt:lpstr>
      <vt:lpstr>Business Case</vt:lpstr>
      <vt:lpstr>Highest ABV Among Beer Styles</vt:lpstr>
      <vt:lpstr>Most Brewed Style of Beer</vt:lpstr>
      <vt:lpstr>Title and Content Layout with Chart</vt:lpstr>
      <vt:lpstr>Title and Content Layout with Chart</vt:lpstr>
      <vt:lpstr>Title and Content Layout with Chart</vt:lpstr>
      <vt:lpstr>Title and Content Layout with Chart</vt:lpstr>
      <vt:lpstr>Title and Content Layout with Chart</vt:lpstr>
      <vt:lpstr>Title and Content Layout with Chart</vt:lpstr>
      <vt:lpstr>Two Content Layout with Table</vt:lpstr>
      <vt:lpstr>Title and Content Layout with SmartArt</vt:lpstr>
      <vt:lpstr>Add a Slide Title - 1</vt:lpstr>
      <vt:lpstr>Add a Slide Title - 2</vt:lpstr>
      <vt:lpstr>Add a Slide Title - 3</vt:lpstr>
      <vt:lpstr>Add a Slide Title - 4</vt:lpstr>
      <vt:lpstr>PowerPoint Presentation</vt:lpstr>
      <vt:lpstr>Add a Slide Title - 5</vt:lpstr>
      <vt:lpstr>Add a Slide Title - 6</vt:lpstr>
      <vt:lpstr>Add a Slide Title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Brewery Establishment Analyst</dc:title>
  <dc:creator>Grey Hardy</dc:creator>
  <cp:lastModifiedBy>Grey Hardy</cp:lastModifiedBy>
  <cp:revision>1</cp:revision>
  <dcterms:created xsi:type="dcterms:W3CDTF">2021-07-31T15:57:32Z</dcterms:created>
  <dcterms:modified xsi:type="dcterms:W3CDTF">2021-07-31T21:00:03Z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