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8" r:id="rId3"/>
    <p:sldId id="270" r:id="rId4"/>
    <p:sldId id="259" r:id="rId5"/>
    <p:sldId id="271" r:id="rId6"/>
    <p:sldId id="279" r:id="rId7"/>
    <p:sldId id="273" r:id="rId8"/>
    <p:sldId id="274" r:id="rId9"/>
    <p:sldId id="275" r:id="rId10"/>
    <p:sldId id="276" r:id="rId11"/>
    <p:sldId id="278" r:id="rId12"/>
    <p:sldId id="261" r:id="rId13"/>
    <p:sldId id="262" r:id="rId14"/>
    <p:sldId id="26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24A39F-0D87-4E33-94B7-E787E42C6DAC}" v="3" dt="2021-07-31T20:52:22.737"/>
  </p1510:revLst>
</p1510:revInfo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529" autoAdjust="0"/>
  </p:normalViewPr>
  <p:slideViewPr>
    <p:cSldViewPr snapToGrid="0">
      <p:cViewPr varScale="1">
        <p:scale>
          <a:sx n="90" d="100"/>
          <a:sy n="90" d="100"/>
        </p:scale>
        <p:origin x="10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78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ey Hardy" userId="be27e65c1c4cc39e" providerId="LiveId" clId="{7E24A39F-0D87-4E33-94B7-E787E42C6DAC}"/>
    <pc:docChg chg="custSel addSld delSld modSld">
      <pc:chgData name="Grey Hardy" userId="be27e65c1c4cc39e" providerId="LiveId" clId="{7E24A39F-0D87-4E33-94B7-E787E42C6DAC}" dt="2021-08-01T14:14:22.387" v="186" actId="113"/>
      <pc:docMkLst>
        <pc:docMk/>
      </pc:docMkLst>
      <pc:sldChg chg="modSp mod">
        <pc:chgData name="Grey Hardy" userId="be27e65c1c4cc39e" providerId="LiveId" clId="{7E24A39F-0D87-4E33-94B7-E787E42C6DAC}" dt="2021-08-01T14:14:22.387" v="186" actId="113"/>
        <pc:sldMkLst>
          <pc:docMk/>
          <pc:sldMk cId="1380595573" sldId="257"/>
        </pc:sldMkLst>
        <pc:spChg chg="mod">
          <ac:chgData name="Grey Hardy" userId="be27e65c1c4cc39e" providerId="LiveId" clId="{7E24A39F-0D87-4E33-94B7-E787E42C6DAC}" dt="2021-08-01T14:14:22.387" v="186" actId="113"/>
          <ac:spMkLst>
            <pc:docMk/>
            <pc:sldMk cId="1380595573" sldId="257"/>
            <ac:spMk id="2" creationId="{00000000-0000-0000-0000-000000000000}"/>
          </ac:spMkLst>
        </pc:spChg>
        <pc:spChg chg="mod">
          <ac:chgData name="Grey Hardy" userId="be27e65c1c4cc39e" providerId="LiveId" clId="{7E24A39F-0D87-4E33-94B7-E787E42C6DAC}" dt="2021-07-31T16:47:49.750" v="35" actId="27636"/>
          <ac:spMkLst>
            <pc:docMk/>
            <pc:sldMk cId="1380595573" sldId="257"/>
            <ac:spMk id="3" creationId="{00000000-0000-0000-0000-000000000000}"/>
          </ac:spMkLst>
        </pc:spChg>
      </pc:sldChg>
      <pc:sldChg chg="modSp mod">
        <pc:chgData name="Grey Hardy" userId="be27e65c1c4cc39e" providerId="LiveId" clId="{7E24A39F-0D87-4E33-94B7-E787E42C6DAC}" dt="2021-07-31T20:54:46.712" v="98" actId="20577"/>
        <pc:sldMkLst>
          <pc:docMk/>
          <pc:sldMk cId="3639872359" sldId="258"/>
        </pc:sldMkLst>
        <pc:spChg chg="mod">
          <ac:chgData name="Grey Hardy" userId="be27e65c1c4cc39e" providerId="LiveId" clId="{7E24A39F-0D87-4E33-94B7-E787E42C6DAC}" dt="2021-07-31T20:54:46.712" v="98" actId="20577"/>
          <ac:spMkLst>
            <pc:docMk/>
            <pc:sldMk cId="3639872359" sldId="258"/>
            <ac:spMk id="3" creationId="{00000000-0000-0000-0000-000000000000}"/>
          </ac:spMkLst>
        </pc:spChg>
      </pc:sldChg>
      <pc:sldChg chg="addSp delSp modSp mod">
        <pc:chgData name="Grey Hardy" userId="be27e65c1c4cc39e" providerId="LiveId" clId="{7E24A39F-0D87-4E33-94B7-E787E42C6DAC}" dt="2021-07-31T20:59:36.135" v="150" actId="20577"/>
        <pc:sldMkLst>
          <pc:docMk/>
          <pc:sldMk cId="3751628259" sldId="271"/>
        </pc:sldMkLst>
        <pc:spChg chg="mod">
          <ac:chgData name="Grey Hardy" userId="be27e65c1c4cc39e" providerId="LiveId" clId="{7E24A39F-0D87-4E33-94B7-E787E42C6DAC}" dt="2021-07-31T20:59:36.135" v="150" actId="20577"/>
          <ac:spMkLst>
            <pc:docMk/>
            <pc:sldMk cId="3751628259" sldId="271"/>
            <ac:spMk id="2" creationId="{00000000-0000-0000-0000-000000000000}"/>
          </ac:spMkLst>
        </pc:spChg>
        <pc:spChg chg="add del mod">
          <ac:chgData name="Grey Hardy" userId="be27e65c1c4cc39e" providerId="LiveId" clId="{7E24A39F-0D87-4E33-94B7-E787E42C6DAC}" dt="2021-07-31T20:43:39.945" v="42" actId="478"/>
          <ac:spMkLst>
            <pc:docMk/>
            <pc:sldMk cId="3751628259" sldId="271"/>
            <ac:spMk id="6" creationId="{600C2E46-7D78-4169-AF94-D1BED1A8663C}"/>
          </ac:spMkLst>
        </pc:spChg>
        <pc:picChg chg="add mod">
          <ac:chgData name="Grey Hardy" userId="be27e65c1c4cc39e" providerId="LiveId" clId="{7E24A39F-0D87-4E33-94B7-E787E42C6DAC}" dt="2021-07-31T20:43:33.576" v="41" actId="1076"/>
          <ac:picMkLst>
            <pc:docMk/>
            <pc:sldMk cId="3751628259" sldId="271"/>
            <ac:picMk id="4" creationId="{AA36052D-97CF-4EC6-AE56-17A5A0E42801}"/>
          </ac:picMkLst>
        </pc:picChg>
        <pc:picChg chg="del">
          <ac:chgData name="Grey Hardy" userId="be27e65c1c4cc39e" providerId="LiveId" clId="{7E24A39F-0D87-4E33-94B7-E787E42C6DAC}" dt="2021-07-31T20:43:28.139" v="40" actId="478"/>
          <ac:picMkLst>
            <pc:docMk/>
            <pc:sldMk cId="3751628259" sldId="271"/>
            <ac:picMk id="7" creationId="{87609F1E-F69C-416E-9E4D-C008D5B84317}"/>
          </ac:picMkLst>
        </pc:picChg>
      </pc:sldChg>
      <pc:sldChg chg="addSp delSp modSp del mod">
        <pc:chgData name="Grey Hardy" userId="be27e65c1c4cc39e" providerId="LiveId" clId="{7E24A39F-0D87-4E33-94B7-E787E42C6DAC}" dt="2021-07-31T20:59:54.273" v="151" actId="47"/>
        <pc:sldMkLst>
          <pc:docMk/>
          <pc:sldMk cId="1768892153" sldId="272"/>
        </pc:sldMkLst>
        <pc:spChg chg="mod">
          <ac:chgData name="Grey Hardy" userId="be27e65c1c4cc39e" providerId="LiveId" clId="{7E24A39F-0D87-4E33-94B7-E787E42C6DAC}" dt="2021-07-31T20:52:18.261" v="72" actId="122"/>
          <ac:spMkLst>
            <pc:docMk/>
            <pc:sldMk cId="1768892153" sldId="272"/>
            <ac:spMk id="2" creationId="{00000000-0000-0000-0000-000000000000}"/>
          </ac:spMkLst>
        </pc:spChg>
        <pc:spChg chg="add del mod">
          <ac:chgData name="Grey Hardy" userId="be27e65c1c4cc39e" providerId="LiveId" clId="{7E24A39F-0D87-4E33-94B7-E787E42C6DAC}" dt="2021-07-31T20:52:50.145" v="74" actId="22"/>
          <ac:spMkLst>
            <pc:docMk/>
            <pc:sldMk cId="1768892153" sldId="272"/>
            <ac:spMk id="4" creationId="{B7CA303C-F656-4C46-B7C4-E829A5FE8A0B}"/>
          </ac:spMkLst>
        </pc:spChg>
        <pc:graphicFrameChg chg="del">
          <ac:chgData name="Grey Hardy" userId="be27e65c1c4cc39e" providerId="LiveId" clId="{7E24A39F-0D87-4E33-94B7-E787E42C6DAC}" dt="2021-07-31T20:52:23.553" v="73" actId="478"/>
          <ac:graphicFrameMkLst>
            <pc:docMk/>
            <pc:sldMk cId="1768892153" sldId="272"/>
            <ac:graphicFrameMk id="6" creationId="{00000000-0000-0000-0000-000000000000}"/>
          </ac:graphicFrameMkLst>
        </pc:graphicFrameChg>
        <pc:picChg chg="add mod ord">
          <ac:chgData name="Grey Hardy" userId="be27e65c1c4cc39e" providerId="LiveId" clId="{7E24A39F-0D87-4E33-94B7-E787E42C6DAC}" dt="2021-07-31T20:52:50.695" v="76" actId="962"/>
          <ac:picMkLst>
            <pc:docMk/>
            <pc:sldMk cId="1768892153" sldId="272"/>
            <ac:picMk id="7" creationId="{42B19A04-3A0D-492C-B935-170EA9C0E10F}"/>
          </ac:picMkLst>
        </pc:picChg>
      </pc:sldChg>
      <pc:sldChg chg="modSp add del mod">
        <pc:chgData name="Grey Hardy" userId="be27e65c1c4cc39e" providerId="LiveId" clId="{7E24A39F-0D87-4E33-94B7-E787E42C6DAC}" dt="2021-07-31T20:55:04" v="99" actId="47"/>
        <pc:sldMkLst>
          <pc:docMk/>
          <pc:sldMk cId="49023410" sldId="279"/>
        </pc:sldMkLst>
        <pc:spChg chg="mod">
          <ac:chgData name="Grey Hardy" userId="be27e65c1c4cc39e" providerId="LiveId" clId="{7E24A39F-0D87-4E33-94B7-E787E42C6DAC}" dt="2021-07-31T16:31:52.917" v="33" actId="20577"/>
          <ac:spMkLst>
            <pc:docMk/>
            <pc:sldMk cId="49023410" sldId="279"/>
            <ac:spMk id="2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55-4A76-B9D5-8F6E90FF977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655-4A76-B9D5-8F6E90FF977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655-4A76-B9D5-8F6E90FF97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55301032"/>
        <c:axId val="355303776"/>
      </c:barChart>
      <c:catAx>
        <c:axId val="355301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5303776"/>
        <c:crosses val="autoZero"/>
        <c:auto val="1"/>
        <c:lblAlgn val="ctr"/>
        <c:lblOffset val="100"/>
        <c:noMultiLvlLbl val="0"/>
      </c:catAx>
      <c:valAx>
        <c:axId val="355303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5301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156040-AF98-4F2C-9909-9F2439F6F588}" type="doc">
      <dgm:prSet loTypeId="urn:microsoft.com/office/officeart/2005/8/layout/chevron1" loCatId="process" qsTypeId="urn:microsoft.com/office/officeart/2005/8/quickstyle/simple1" qsCatId="simple" csTypeId="urn:microsoft.com/office/officeart/2005/8/colors/accent1_1" csCatId="accent1" phldr="1"/>
      <dgm:spPr/>
    </dgm:pt>
    <dgm:pt modelId="{74020AF3-C700-4606-8917-C6A353D7963A}">
      <dgm:prSet phldrT="[Text]"/>
      <dgm:spPr/>
      <dgm:t>
        <a:bodyPr/>
        <a:lstStyle/>
        <a:p>
          <a:r>
            <a:rPr lang="en-US" dirty="0"/>
            <a:t>Step 1 Title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87D99D21-0B4A-4259-89FB-0E5941CB535C}" type="parTrans" cxnId="{B0E2386F-A443-4201-8130-FB9CC25AA154}">
      <dgm:prSet/>
      <dgm:spPr/>
      <dgm:t>
        <a:bodyPr/>
        <a:lstStyle/>
        <a:p>
          <a:endParaRPr lang="en-US"/>
        </a:p>
      </dgm:t>
    </dgm:pt>
    <dgm:pt modelId="{6CFF1BD9-AE1F-4488-8B72-01186EADA6FF}" type="sibTrans" cxnId="{B0E2386F-A443-4201-8130-FB9CC25AA154}">
      <dgm:prSet/>
      <dgm:spPr/>
      <dgm:t>
        <a:bodyPr/>
        <a:lstStyle/>
        <a:p>
          <a:endParaRPr lang="en-US"/>
        </a:p>
      </dgm:t>
    </dgm:pt>
    <dgm:pt modelId="{12E26E22-71B0-4386-A84F-ABF2FF66A99F}">
      <dgm:prSet phldrT="[Text]"/>
      <dgm:spPr/>
      <dgm:t>
        <a:bodyPr/>
        <a:lstStyle/>
        <a:p>
          <a:r>
            <a:rPr lang="en-US" dirty="0"/>
            <a:t>Step 2 Title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3A6CB3CB-0F71-4CA8-93AA-0E3E3D59D313}" type="parTrans" cxnId="{937639B3-2352-48E4-A96B-F63DF2119D92}">
      <dgm:prSet/>
      <dgm:spPr/>
      <dgm:t>
        <a:bodyPr/>
        <a:lstStyle/>
        <a:p>
          <a:endParaRPr lang="en-US"/>
        </a:p>
      </dgm:t>
    </dgm:pt>
    <dgm:pt modelId="{E1826C46-15A2-4345-B986-53D05F21F155}" type="sibTrans" cxnId="{937639B3-2352-48E4-A96B-F63DF2119D92}">
      <dgm:prSet/>
      <dgm:spPr/>
      <dgm:t>
        <a:bodyPr/>
        <a:lstStyle/>
        <a:p>
          <a:endParaRPr lang="en-US"/>
        </a:p>
      </dgm:t>
    </dgm:pt>
    <dgm:pt modelId="{A8B05E70-CCF1-4080-8EEE-6873C9D4B630}">
      <dgm:prSet phldrT="[Text]"/>
      <dgm:spPr/>
      <dgm:t>
        <a:bodyPr/>
        <a:lstStyle/>
        <a:p>
          <a:r>
            <a:rPr lang="en-US" dirty="0"/>
            <a:t>Step 3 Title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11D1F3D3-0002-4131-9F84-22FBF8692DA9}" type="parTrans" cxnId="{B8B909D0-D4F6-48D4-81DA-A58F34AE3646}">
      <dgm:prSet/>
      <dgm:spPr/>
      <dgm:t>
        <a:bodyPr/>
        <a:lstStyle/>
        <a:p>
          <a:endParaRPr lang="en-US"/>
        </a:p>
      </dgm:t>
    </dgm:pt>
    <dgm:pt modelId="{B6438016-7365-4FC0-A372-D90585B4B6EE}" type="sibTrans" cxnId="{B8B909D0-D4F6-48D4-81DA-A58F34AE3646}">
      <dgm:prSet/>
      <dgm:spPr/>
      <dgm:t>
        <a:bodyPr/>
        <a:lstStyle/>
        <a:p>
          <a:endParaRPr lang="en-US"/>
        </a:p>
      </dgm:t>
    </dgm:pt>
    <dgm:pt modelId="{42147153-A6C2-4177-BA7D-2ACCC2C1B2F7}">
      <dgm:prSet phldrT="[Text]"/>
      <dgm:spPr/>
      <dgm:t>
        <a:bodyPr/>
        <a:lstStyle/>
        <a:p>
          <a:r>
            <a:rPr lang="en-US" dirty="0"/>
            <a:t>Step 4 Title</a:t>
          </a:r>
        </a:p>
      </dgm:t>
      <dgm:extLst>
        <a:ext uri="{E40237B7-FDA0-4F09-8148-C483321AD2D9}">
          <dgm14:cNvPr xmlns:dgm14="http://schemas.microsoft.com/office/drawing/2010/diagram" id="0" name="" title="Step 4 title"/>
        </a:ext>
      </dgm:extLst>
    </dgm:pt>
    <dgm:pt modelId="{C6F68745-4C20-4204-96A6-585691399C14}" type="parTrans" cxnId="{777DC3C6-D336-4C94-A624-E5582A07ECAA}">
      <dgm:prSet/>
      <dgm:spPr/>
      <dgm:t>
        <a:bodyPr/>
        <a:lstStyle/>
        <a:p>
          <a:endParaRPr lang="en-US"/>
        </a:p>
      </dgm:t>
    </dgm:pt>
    <dgm:pt modelId="{0C6B132F-0347-46BA-86A4-3FAFB6676411}" type="sibTrans" cxnId="{777DC3C6-D336-4C94-A624-E5582A07ECAA}">
      <dgm:prSet/>
      <dgm:spPr/>
      <dgm:t>
        <a:bodyPr/>
        <a:lstStyle/>
        <a:p>
          <a:endParaRPr lang="en-US"/>
        </a:p>
      </dgm:t>
    </dgm:pt>
    <dgm:pt modelId="{1C61A9A2-33F2-469B-8AC4-A104A5A98D78}" type="pres">
      <dgm:prSet presAssocID="{44156040-AF98-4F2C-9909-9F2439F6F588}" presName="Name0" presStyleCnt="0">
        <dgm:presLayoutVars>
          <dgm:dir/>
          <dgm:animLvl val="lvl"/>
          <dgm:resizeHandles val="exact"/>
        </dgm:presLayoutVars>
      </dgm:prSet>
      <dgm:spPr/>
    </dgm:pt>
    <dgm:pt modelId="{881B8FEC-9D20-4669-BB2E-FA9CEA0BE5A9}" type="pres">
      <dgm:prSet presAssocID="{74020AF3-C700-4606-8917-C6A353D7963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05DFC51-4C30-4A07-9F0C-6EB770961C6F}" type="pres">
      <dgm:prSet presAssocID="{6CFF1BD9-AE1F-4488-8B72-01186EADA6FF}" presName="parTxOnlySpace" presStyleCnt="0"/>
      <dgm:spPr/>
    </dgm:pt>
    <dgm:pt modelId="{919A589F-F74A-40C3-BE88-AB8730BCAB04}" type="pres">
      <dgm:prSet presAssocID="{12E26E22-71B0-4386-A84F-ABF2FF66A99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1C6BCDE-530E-4D03-9CF5-9AB36CDC1FE1}" type="pres">
      <dgm:prSet presAssocID="{E1826C46-15A2-4345-B986-53D05F21F155}" presName="parTxOnlySpace" presStyleCnt="0"/>
      <dgm:spPr/>
    </dgm:pt>
    <dgm:pt modelId="{268F2328-4548-422B-9C65-80797E16B241}" type="pres">
      <dgm:prSet presAssocID="{A8B05E70-CCF1-4080-8EEE-6873C9D4B63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CB78EC1-7B74-4B6E-94C6-5F808A049A1F}" type="pres">
      <dgm:prSet presAssocID="{B6438016-7365-4FC0-A372-D90585B4B6EE}" presName="parTxOnlySpace" presStyleCnt="0"/>
      <dgm:spPr/>
    </dgm:pt>
    <dgm:pt modelId="{BDD0B0F7-A87C-4B5B-A4C3-4E4BE6EB0FE4}" type="pres">
      <dgm:prSet presAssocID="{42147153-A6C2-4177-BA7D-2ACCC2C1B2F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F4A375F-A05B-45C3-9731-23DBACB9FC02}" type="presOf" srcId="{12E26E22-71B0-4386-A84F-ABF2FF66A99F}" destId="{919A589F-F74A-40C3-BE88-AB8730BCAB04}" srcOrd="0" destOrd="0" presId="urn:microsoft.com/office/officeart/2005/8/layout/chevron1"/>
    <dgm:cxn modelId="{B0E2386F-A443-4201-8130-FB9CC25AA154}" srcId="{44156040-AF98-4F2C-9909-9F2439F6F588}" destId="{74020AF3-C700-4606-8917-C6A353D7963A}" srcOrd="0" destOrd="0" parTransId="{87D99D21-0B4A-4259-89FB-0E5941CB535C}" sibTransId="{6CFF1BD9-AE1F-4488-8B72-01186EADA6FF}"/>
    <dgm:cxn modelId="{BB4F9699-C9DE-46C4-A04B-CD52EF57D4C5}" type="presOf" srcId="{74020AF3-C700-4606-8917-C6A353D7963A}" destId="{881B8FEC-9D20-4669-BB2E-FA9CEA0BE5A9}" srcOrd="0" destOrd="0" presId="urn:microsoft.com/office/officeart/2005/8/layout/chevron1"/>
    <dgm:cxn modelId="{9E75EA9C-2122-47C1-897A-5BBDE8D78AC4}" type="presOf" srcId="{A8B05E70-CCF1-4080-8EEE-6873C9D4B630}" destId="{268F2328-4548-422B-9C65-80797E16B241}" srcOrd="0" destOrd="0" presId="urn:microsoft.com/office/officeart/2005/8/layout/chevron1"/>
    <dgm:cxn modelId="{937639B3-2352-48E4-A96B-F63DF2119D92}" srcId="{44156040-AF98-4F2C-9909-9F2439F6F588}" destId="{12E26E22-71B0-4386-A84F-ABF2FF66A99F}" srcOrd="1" destOrd="0" parTransId="{3A6CB3CB-0F71-4CA8-93AA-0E3E3D59D313}" sibTransId="{E1826C46-15A2-4345-B986-53D05F21F155}"/>
    <dgm:cxn modelId="{37A858B6-D71C-4E86-A467-E8D17167DE19}" type="presOf" srcId="{42147153-A6C2-4177-BA7D-2ACCC2C1B2F7}" destId="{BDD0B0F7-A87C-4B5B-A4C3-4E4BE6EB0FE4}" srcOrd="0" destOrd="0" presId="urn:microsoft.com/office/officeart/2005/8/layout/chevron1"/>
    <dgm:cxn modelId="{777DC3C6-D336-4C94-A624-E5582A07ECAA}" srcId="{44156040-AF98-4F2C-9909-9F2439F6F588}" destId="{42147153-A6C2-4177-BA7D-2ACCC2C1B2F7}" srcOrd="3" destOrd="0" parTransId="{C6F68745-4C20-4204-96A6-585691399C14}" sibTransId="{0C6B132F-0347-46BA-86A4-3FAFB6676411}"/>
    <dgm:cxn modelId="{B8B909D0-D4F6-48D4-81DA-A58F34AE3646}" srcId="{44156040-AF98-4F2C-9909-9F2439F6F588}" destId="{A8B05E70-CCF1-4080-8EEE-6873C9D4B630}" srcOrd="2" destOrd="0" parTransId="{11D1F3D3-0002-4131-9F84-22FBF8692DA9}" sibTransId="{B6438016-7365-4FC0-A372-D90585B4B6EE}"/>
    <dgm:cxn modelId="{383A5CFE-2D64-4002-A7C0-1E621409BFD6}" type="presOf" srcId="{44156040-AF98-4F2C-9909-9F2439F6F588}" destId="{1C61A9A2-33F2-469B-8AC4-A104A5A98D78}" srcOrd="0" destOrd="0" presId="urn:microsoft.com/office/officeart/2005/8/layout/chevron1"/>
    <dgm:cxn modelId="{EDA037DE-3D60-46A9-9DDB-074A05981F8D}" type="presParOf" srcId="{1C61A9A2-33F2-469B-8AC4-A104A5A98D78}" destId="{881B8FEC-9D20-4669-BB2E-FA9CEA0BE5A9}" srcOrd="0" destOrd="0" presId="urn:microsoft.com/office/officeart/2005/8/layout/chevron1"/>
    <dgm:cxn modelId="{8F2A48B2-4519-4F7D-931D-1EB2DDCF4663}" type="presParOf" srcId="{1C61A9A2-33F2-469B-8AC4-A104A5A98D78}" destId="{705DFC51-4C30-4A07-9F0C-6EB770961C6F}" srcOrd="1" destOrd="0" presId="urn:microsoft.com/office/officeart/2005/8/layout/chevron1"/>
    <dgm:cxn modelId="{A8C49188-74D0-46A6-A671-569711775D6B}" type="presParOf" srcId="{1C61A9A2-33F2-469B-8AC4-A104A5A98D78}" destId="{919A589F-F74A-40C3-BE88-AB8730BCAB04}" srcOrd="2" destOrd="0" presId="urn:microsoft.com/office/officeart/2005/8/layout/chevron1"/>
    <dgm:cxn modelId="{DF828B00-7F32-4A0D-9D43-9FD5AE3C854B}" type="presParOf" srcId="{1C61A9A2-33F2-469B-8AC4-A104A5A98D78}" destId="{01C6BCDE-530E-4D03-9CF5-9AB36CDC1FE1}" srcOrd="3" destOrd="0" presId="urn:microsoft.com/office/officeart/2005/8/layout/chevron1"/>
    <dgm:cxn modelId="{2FC0E474-8734-4209-BD6D-C297DEE76CB4}" type="presParOf" srcId="{1C61A9A2-33F2-469B-8AC4-A104A5A98D78}" destId="{268F2328-4548-422B-9C65-80797E16B241}" srcOrd="4" destOrd="0" presId="urn:microsoft.com/office/officeart/2005/8/layout/chevron1"/>
    <dgm:cxn modelId="{30A10B48-C159-4CE5-AFE2-9908BF17AD25}" type="presParOf" srcId="{1C61A9A2-33F2-469B-8AC4-A104A5A98D78}" destId="{8CB78EC1-7B74-4B6E-94C6-5F808A049A1F}" srcOrd="5" destOrd="0" presId="urn:microsoft.com/office/officeart/2005/8/layout/chevron1"/>
    <dgm:cxn modelId="{3065F5B9-06B1-4353-A251-703F2693DE95}" type="presParOf" srcId="{1C61A9A2-33F2-469B-8AC4-A104A5A98D78}" destId="{BDD0B0F7-A87C-4B5B-A4C3-4E4BE6EB0FE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B8FEC-9D20-4669-BB2E-FA9CEA0BE5A9}">
      <dsp:nvSpPr>
        <dsp:cNvPr id="0" name=""/>
        <dsp:cNvSpPr/>
      </dsp:nvSpPr>
      <dsp:spPr>
        <a:xfrm>
          <a:off x="4453" y="1653197"/>
          <a:ext cx="2592511" cy="103700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Step 1 Title</a:t>
          </a:r>
        </a:p>
      </dsp:txBody>
      <dsp:txXfrm>
        <a:off x="522955" y="1653197"/>
        <a:ext cx="1555507" cy="1037004"/>
      </dsp:txXfrm>
    </dsp:sp>
    <dsp:sp modelId="{919A589F-F74A-40C3-BE88-AB8730BCAB04}">
      <dsp:nvSpPr>
        <dsp:cNvPr id="0" name=""/>
        <dsp:cNvSpPr/>
      </dsp:nvSpPr>
      <dsp:spPr>
        <a:xfrm>
          <a:off x="2337714" y="1653197"/>
          <a:ext cx="2592511" cy="103700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Step 2 Title</a:t>
          </a:r>
        </a:p>
      </dsp:txBody>
      <dsp:txXfrm>
        <a:off x="2856216" y="1653197"/>
        <a:ext cx="1555507" cy="1037004"/>
      </dsp:txXfrm>
    </dsp:sp>
    <dsp:sp modelId="{268F2328-4548-422B-9C65-80797E16B241}">
      <dsp:nvSpPr>
        <dsp:cNvPr id="0" name=""/>
        <dsp:cNvSpPr/>
      </dsp:nvSpPr>
      <dsp:spPr>
        <a:xfrm>
          <a:off x="4670974" y="1653197"/>
          <a:ext cx="2592511" cy="103700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Step 3 Title</a:t>
          </a:r>
        </a:p>
      </dsp:txBody>
      <dsp:txXfrm>
        <a:off x="5189476" y="1653197"/>
        <a:ext cx="1555507" cy="1037004"/>
      </dsp:txXfrm>
    </dsp:sp>
    <dsp:sp modelId="{BDD0B0F7-A87C-4B5B-A4C3-4E4BE6EB0FE4}">
      <dsp:nvSpPr>
        <dsp:cNvPr id="0" name=""/>
        <dsp:cNvSpPr/>
      </dsp:nvSpPr>
      <dsp:spPr>
        <a:xfrm>
          <a:off x="7004234" y="1653197"/>
          <a:ext cx="2592511" cy="103700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Step 4 Title</a:t>
          </a:r>
        </a:p>
      </dsp:txBody>
      <dsp:txXfrm>
        <a:off x="7522736" y="1653197"/>
        <a:ext cx="1555507" cy="10370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22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98448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invGray"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 bwMode="invGray"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8/1/2021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23505" r="23505"/>
          <a:stretch/>
        </p:blipFill>
        <p:spPr>
          <a:xfrm>
            <a:off x="6743703" y="0"/>
            <a:ext cx="5448297" cy="685800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F258301-68B9-44A8-80D1-0092D6EAE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65652" y="1358348"/>
            <a:ext cx="6582327" cy="219606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Craft Beer </a:t>
            </a:r>
            <a:br>
              <a:rPr lang="en-US" sz="54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Brewery </a:t>
            </a:r>
            <a:br>
              <a:rPr lang="en-US" sz="54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Development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A9AD332-1D40-460F-A1A1-0A76C9555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3522" y="4290391"/>
            <a:ext cx="5903154" cy="1881809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3400" dirty="0"/>
              <a:t>Research Analysis</a:t>
            </a:r>
          </a:p>
          <a:p>
            <a:pPr algn="ctr"/>
            <a:r>
              <a:rPr lang="en-US" dirty="0"/>
              <a:t>Dawn Washington</a:t>
            </a:r>
          </a:p>
          <a:p>
            <a:pPr algn="ctr"/>
            <a:r>
              <a:rPr lang="en-US" dirty="0"/>
              <a:t>David Owens</a:t>
            </a:r>
          </a:p>
          <a:p>
            <a:pPr algn="ctr"/>
            <a:r>
              <a:rPr lang="en-US" dirty="0"/>
              <a:t>Grey Hardy –Project Manager</a:t>
            </a:r>
          </a:p>
        </p:txBody>
      </p:sp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6" name="Content Placeholder 5" descr="Clustered column chart representing&#10;3 series combination chart for 4 categories"/>
          <p:cNvGraphicFramePr>
            <a:graphicFrameLocks noGrp="1"/>
          </p:cNvGraphicFramePr>
          <p:nvPr>
            <p:ph idx="1"/>
          </p:nvPr>
        </p:nvGraphicFramePr>
        <p:xfrm>
          <a:off x="1295400" y="1828800"/>
          <a:ext cx="96012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0631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69717-7FFE-456C-A352-434E08B9D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SmartArt</a:t>
            </a:r>
          </a:p>
        </p:txBody>
      </p:sp>
      <p:graphicFrame>
        <p:nvGraphicFramePr>
          <p:cNvPr id="6" name="Content Placeholder 5" descr="Basic Chevron Process diagram showing 4 steps arranged from left to righ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4780775"/>
              </p:ext>
            </p:extLst>
          </p:nvPr>
        </p:nvGraphicFramePr>
        <p:xfrm>
          <a:off x="1295400" y="1828800"/>
          <a:ext cx="96012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214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7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7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1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38356"/>
            <a:ext cx="9601200" cy="1036850"/>
          </a:xfrm>
        </p:spPr>
        <p:txBody>
          <a:bodyPr/>
          <a:lstStyle/>
          <a:p>
            <a:pPr algn="ctr"/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Business Case Introduction - Grey </a:t>
            </a:r>
          </a:p>
          <a:p>
            <a:r>
              <a:rPr lang="en-US" sz="3600" dirty="0"/>
              <a:t>Analysis – Dawn </a:t>
            </a:r>
          </a:p>
          <a:p>
            <a:r>
              <a:rPr lang="en-US" sz="3600" dirty="0"/>
              <a:t>Conclusion – David</a:t>
            </a:r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BUSINESS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Business Development: 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 2017, an entrepreneur wanted to open a new brewery in the United States.  She needed to determine the best location.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analysis of 2,410 US craft beers and 510 US breweries was conducted to determine a competitive location.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Hypothesis: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It was determined 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style of beer with the highest alcohol by volume (ABV) is the most profitable.  As a result,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identifying 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states with the lowest number of beers with high alcohol by volume as the best locations for the new brewery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would be essential.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91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HIGHEST ABV AMONG BEER STYLES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17B44B-C8C8-400E-8AD0-22D77430ED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7383" y="2009036"/>
            <a:ext cx="6466941" cy="459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3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MOST BREWED STYLE OF BEER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AA36052D-97CF-4EC6-AE56-17A5A0E42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653" y="1828800"/>
            <a:ext cx="5858693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62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44B47-1D50-4006-9A0E-65F593B68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55134"/>
            <a:ext cx="9652000" cy="1036850"/>
          </a:xfrm>
        </p:spPr>
        <p:txBody>
          <a:bodyPr/>
          <a:lstStyle/>
          <a:p>
            <a:pPr algn="ctr"/>
            <a:r>
              <a:rPr lang="en-US" dirty="0"/>
              <a:t>STATES WITH THE MOST POPULAR </a:t>
            </a:r>
            <a:br>
              <a:rPr lang="en-US" dirty="0"/>
            </a:br>
            <a:r>
              <a:rPr lang="en-US" dirty="0"/>
              <a:t>STYLES OF BEER</a:t>
            </a:r>
          </a:p>
        </p:txBody>
      </p:sp>
    </p:spTree>
    <p:extLst>
      <p:ext uri="{BB962C8B-B14F-4D97-AF65-F5344CB8AC3E}">
        <p14:creationId xmlns:p14="http://schemas.microsoft.com/office/powerpoint/2010/main" val="353449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600" dirty="0"/>
              <a:t>THE STATES WITH THE MOST BEER STYLES </a:t>
            </a:r>
            <a:br>
              <a:rPr lang="en-US" sz="3600" dirty="0"/>
            </a:br>
            <a:r>
              <a:rPr lang="en-US" sz="3600" dirty="0"/>
              <a:t>WITH LOWEST ABV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958DA25-A3CD-4FD7-9236-91CD820732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8190" y="1828800"/>
            <a:ext cx="9499999" cy="4639112"/>
          </a:xfrm>
        </p:spPr>
      </p:pic>
    </p:spTree>
    <p:extLst>
      <p:ext uri="{BB962C8B-B14F-4D97-AF65-F5344CB8AC3E}">
        <p14:creationId xmlns:p14="http://schemas.microsoft.com/office/powerpoint/2010/main" val="14795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THE STATES WITH THE MOST BEER STYLES </a:t>
            </a:r>
            <a:br>
              <a:rPr lang="en-US" sz="3200" dirty="0"/>
            </a:br>
            <a:r>
              <a:rPr lang="en-US" sz="3200" dirty="0"/>
              <a:t>			WITH HIGHEST ABV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D90A395-3420-4953-ABD5-8E906CE50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2348" y="1890590"/>
            <a:ext cx="5515152" cy="4866169"/>
          </a:xfrm>
        </p:spPr>
      </p:pic>
    </p:spTree>
    <p:extLst>
      <p:ext uri="{BB962C8B-B14F-4D97-AF65-F5344CB8AC3E}">
        <p14:creationId xmlns:p14="http://schemas.microsoft.com/office/powerpoint/2010/main" val="151598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08C667-5F8C-4B6A-A038-9259A2F87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11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rection presentation (widescreen).potx" id="{D17AB31B-F25B-45F4-B34E-C6982D129A29}" vid="{B63A7B92-8C2A-4E6A-9062-768A2448E61C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direction presentation (widescreen)</Template>
  <TotalTime>200</TotalTime>
  <Words>252</Words>
  <Application>Microsoft Office PowerPoint</Application>
  <PresentationFormat>Widescreen</PresentationFormat>
  <Paragraphs>31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Book Antiqua</vt:lpstr>
      <vt:lpstr>Calibri</vt:lpstr>
      <vt:lpstr>Sales Direction 16X9</vt:lpstr>
      <vt:lpstr>Craft Beer  Brewery  Development</vt:lpstr>
      <vt:lpstr>AGENDA</vt:lpstr>
      <vt:lpstr>BUSINESS CASE</vt:lpstr>
      <vt:lpstr>HIGHEST ABV AMONG BEER STYLES</vt:lpstr>
      <vt:lpstr>MOST BREWED STYLE OF BEER</vt:lpstr>
      <vt:lpstr>STATES WITH THE MOST POPULAR  STYLES OF BEER</vt:lpstr>
      <vt:lpstr>THE STATES WITH THE MOST BEER STYLES  WITH LOWEST ABV</vt:lpstr>
      <vt:lpstr>THE STATES WITH THE MOST BEER STYLES     WITH HIGHEST ABV</vt:lpstr>
      <vt:lpstr>PowerPoint Presentation</vt:lpstr>
      <vt:lpstr>Title and Content Layout with Chart</vt:lpstr>
      <vt:lpstr>Title and Content Layout with Chart</vt:lpstr>
      <vt:lpstr>Title and Content Layout with SmartArt</vt:lpstr>
      <vt:lpstr>Add a Slide Title - 1</vt:lpstr>
      <vt:lpstr>Add a Slide Title - 2</vt:lpstr>
      <vt:lpstr>Add a Slide Title - 3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Brewery Establishment Analyst</dc:title>
  <dc:creator>Grey Hardy</dc:creator>
  <cp:lastModifiedBy>dawn.washington25@yahoo.com</cp:lastModifiedBy>
  <cp:revision>9</cp:revision>
  <dcterms:created xsi:type="dcterms:W3CDTF">2021-07-31T15:57:32Z</dcterms:created>
  <dcterms:modified xsi:type="dcterms:W3CDTF">2021-08-01T16:44:17Z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