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9" r:id="rId5"/>
  </p:sldMasterIdLst>
  <p:notesMasterIdLst>
    <p:notesMasterId r:id="rId15"/>
  </p:notesMasterIdLst>
  <p:handoutMasterIdLst>
    <p:handoutMasterId r:id="rId16"/>
  </p:handoutMasterIdLst>
  <p:sldIdLst>
    <p:sldId id="256" r:id="rId6"/>
    <p:sldId id="260" r:id="rId7"/>
    <p:sldId id="261" r:id="rId8"/>
    <p:sldId id="265" r:id="rId9"/>
    <p:sldId id="263" r:id="rId10"/>
    <p:sldId id="266" r:id="rId11"/>
    <p:sldId id="264" r:id="rId12"/>
    <p:sldId id="262" r:id="rId13"/>
    <p:sldId id="259" r:id="rId14"/>
  </p:sldIdLst>
  <p:sldSz cx="9144000" cy="5143500" type="screen16x9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orient="horz" pos="737">
          <p15:clr>
            <a:srgbClr val="A4A3A4"/>
          </p15:clr>
        </p15:guide>
        <p15:guide id="3" orient="horz" pos="3008">
          <p15:clr>
            <a:srgbClr val="A4A3A4"/>
          </p15:clr>
        </p15:guide>
        <p15:guide id="4" orient="horz" pos="78">
          <p15:clr>
            <a:srgbClr val="A4A3A4"/>
          </p15:clr>
        </p15:guide>
        <p15:guide id="5" orient="horz" pos="1865">
          <p15:clr>
            <a:srgbClr val="A4A3A4"/>
          </p15:clr>
        </p15:guide>
        <p15:guide id="6" orient="horz" pos="486">
          <p15:clr>
            <a:srgbClr val="A4A3A4"/>
          </p15:clr>
        </p15:guide>
        <p15:guide id="7" orient="horz" pos="305">
          <p15:clr>
            <a:srgbClr val="A4A3A4"/>
          </p15:clr>
        </p15:guide>
        <p15:guide id="8" pos="4195">
          <p15:clr>
            <a:srgbClr val="A4A3A4"/>
          </p15:clr>
        </p15:guide>
        <p15:guide id="9" pos="4268">
          <p15:clr>
            <a:srgbClr val="A4A3A4"/>
          </p15:clr>
        </p15:guide>
        <p15:guide id="10" pos="5556">
          <p15:clr>
            <a:srgbClr val="A4A3A4"/>
          </p15:clr>
        </p15:guide>
        <p15:guide id="11" pos="2880">
          <p15:clr>
            <a:srgbClr val="A4A3A4"/>
          </p15:clr>
        </p15:guide>
        <p15:guide id="12" pos="4332">
          <p15:clr>
            <a:srgbClr val="A4A3A4"/>
          </p15:clr>
        </p15:guide>
        <p15:guide id="13" pos="546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0B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 autoAdjust="0"/>
    <p:restoredTop sz="89367" autoAdjust="0"/>
  </p:normalViewPr>
  <p:slideViewPr>
    <p:cSldViewPr showGuides="1">
      <p:cViewPr varScale="1">
        <p:scale>
          <a:sx n="141" d="100"/>
          <a:sy n="141" d="100"/>
        </p:scale>
        <p:origin x="-774" y="-96"/>
      </p:cViewPr>
      <p:guideLst>
        <p:guide orient="horz" pos="1620"/>
        <p:guide orient="horz" pos="737"/>
        <p:guide orient="horz" pos="3008"/>
        <p:guide orient="horz" pos="78"/>
        <p:guide orient="horz" pos="1865"/>
        <p:guide orient="horz" pos="486"/>
        <p:guide orient="horz" pos="305"/>
        <p:guide pos="4195"/>
        <p:guide pos="4268"/>
        <p:guide pos="5556"/>
        <p:guide pos="2880"/>
        <p:guide pos="4332"/>
        <p:guide pos="546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06D817-3994-4971-B565-5A5AEF8361A3}" type="datetimeFigureOut">
              <a:rPr lang="de-DE" smtClean="0"/>
              <a:t>02.04.2019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AB85DA-7EA1-4F1B-9B02-396FA4CA9D21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298525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74A6CF-22D4-41F7-8890-C09F01966A50}" type="datetimeFigureOut">
              <a:rPr lang="de-DE" smtClean="0"/>
              <a:t>02.04.2019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C2F262-D285-47CB-B9F5-19A0DFE7B67E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618362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2F262-D285-47CB-B9F5-19A0DFE7B67E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959525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de-DE" dirty="0" smtClean="0"/>
              <a:t>5min</a:t>
            </a:r>
          </a:p>
          <a:p>
            <a:pPr marL="228600" indent="-228600">
              <a:buAutoNum type="arabicPeriod"/>
            </a:pPr>
            <a:r>
              <a:rPr lang="de-DE" dirty="0" smtClean="0"/>
              <a:t>10min</a:t>
            </a:r>
          </a:p>
          <a:p>
            <a:pPr marL="228600" indent="-228600">
              <a:buAutoNum type="arabicPeriod"/>
            </a:pPr>
            <a:r>
              <a:rPr lang="de-DE" dirty="0" smtClean="0"/>
              <a:t>15min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2F262-D285-47CB-B9F5-19A0DFE7B67E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460027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1. Einen </a:t>
            </a:r>
            <a:r>
              <a:rPr lang="de-DE" dirty="0" err="1" smtClean="0"/>
              <a:t>step</a:t>
            </a:r>
            <a:r>
              <a:rPr lang="de-DE" dirty="0" smtClean="0"/>
              <a:t> weiter als bloße </a:t>
            </a:r>
            <a:r>
              <a:rPr lang="de-DE" dirty="0" err="1" smtClean="0"/>
              <a:t>tabelle</a:t>
            </a:r>
            <a:r>
              <a:rPr lang="de-DE" dirty="0" smtClean="0"/>
              <a:t> vergleichen: CSV-Export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2F262-D285-47CB-B9F5-19A0DFE7B67E}" type="slidenum">
              <a:rPr lang="de-DE" smtClean="0"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429559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2F262-D285-47CB-B9F5-19A0DFE7B67E}" type="slidenum">
              <a:rPr lang="de-DE" smtClean="0"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429559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2F262-D285-47CB-B9F5-19A0DFE7B67E}" type="slidenum">
              <a:rPr lang="de-DE" smtClean="0"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312854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irresc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0" b="14582"/>
          <a:stretch/>
        </p:blipFill>
        <p:spPr bwMode="auto">
          <a:xfrm>
            <a:off x="0" y="580200"/>
            <a:ext cx="9144000" cy="42753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Rectangle 3"/>
          <p:cNvSpPr>
            <a:spLocks noChangeArrowheads="1"/>
          </p:cNvSpPr>
          <p:nvPr userDrawn="1"/>
        </p:nvSpPr>
        <p:spPr bwMode="auto">
          <a:xfrm>
            <a:off x="0" y="4803774"/>
            <a:ext cx="9144000" cy="3397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8" name="Titel 7"/>
          <p:cNvSpPr>
            <a:spLocks noGrp="1"/>
          </p:cNvSpPr>
          <p:nvPr>
            <p:ph type="ctrTitle" hasCustomPrompt="1"/>
          </p:nvPr>
        </p:nvSpPr>
        <p:spPr>
          <a:xfrm>
            <a:off x="1403648" y="1962536"/>
            <a:ext cx="6324400" cy="576063"/>
          </a:xfrm>
        </p:spPr>
        <p:txBody>
          <a:bodyPr vert="horz" lIns="91440" tIns="45720" rIns="91440" bIns="45720" rtlCol="0" anchor="b">
            <a:noAutofit/>
          </a:bodyPr>
          <a:lstStyle>
            <a:lvl1pPr algn="ctr">
              <a:lnSpc>
                <a:spcPct val="110000"/>
              </a:lnSpc>
              <a:defRPr lang="en-US" sz="2800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defTabSz="914400"/>
            <a:r>
              <a:rPr kumimoji="0" lang="de-DE" dirty="0" smtClean="0"/>
              <a:t>PRÄSENTATIONSTITEL EINFÜGEN</a:t>
            </a:r>
            <a:endParaRPr kumimoji="0" lang="en-US" dirty="0"/>
          </a:p>
        </p:txBody>
      </p:sp>
      <p:sp>
        <p:nvSpPr>
          <p:cNvPr id="9" name="Untertitel 8"/>
          <p:cNvSpPr>
            <a:spLocks noGrp="1"/>
          </p:cNvSpPr>
          <p:nvPr>
            <p:ph type="subTitle" idx="1" hasCustomPrompt="1"/>
          </p:nvPr>
        </p:nvSpPr>
        <p:spPr>
          <a:xfrm>
            <a:off x="1409800" y="2631912"/>
            <a:ext cx="6324400" cy="875109"/>
          </a:xfrm>
        </p:spPr>
        <p:txBody>
          <a:bodyPr vert="horz">
            <a:noAutofit/>
          </a:bodyPr>
          <a:lstStyle>
            <a:lvl1pPr algn="ctr">
              <a:defRPr lang="en-US" sz="2400" b="1" cap="all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defTabSz="914400"/>
            <a:r>
              <a:rPr kumimoji="0" lang="de-DE" dirty="0" smtClean="0"/>
              <a:t>PRÄSENTATIONSINHALT EINFÜGEN, </a:t>
            </a:r>
            <a:br>
              <a:rPr kumimoji="0" lang="de-DE" dirty="0" smtClean="0"/>
            </a:br>
            <a:r>
              <a:rPr kumimoji="0" lang="de-DE" dirty="0" smtClean="0"/>
              <a:t>MAX. 2 ZEILEN</a:t>
            </a:r>
          </a:p>
          <a:p>
            <a:pPr lvl="0" defTabSz="914400"/>
            <a:endParaRPr kumimoji="0"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 hasCustomPrompt="1"/>
          </p:nvPr>
        </p:nvSpPr>
        <p:spPr>
          <a:xfrm>
            <a:off x="1403983" y="3600334"/>
            <a:ext cx="6336034" cy="269081"/>
          </a:xfr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de-DE" sz="1400" b="1" cap="all" baseline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de-DE" smtClean="0"/>
            </a:lvl2pPr>
            <a:lvl3pPr>
              <a:defRPr lang="de-DE" smtClean="0"/>
            </a:lvl3pPr>
            <a:lvl4pPr>
              <a:defRPr lang="de-DE" smtClean="0"/>
            </a:lvl4pPr>
            <a:lvl5pPr>
              <a:defRPr lang="de-DE"/>
            </a:lvl5pPr>
          </a:lstStyle>
          <a:p>
            <a:pPr lvl="0" defTabSz="914400">
              <a:spcBef>
                <a:spcPct val="20000"/>
              </a:spcBef>
              <a:buFont typeface="Frutiger 95 UltraBlack" pitchFamily="34" charset="0"/>
              <a:tabLst>
                <a:tab pos="628650" algn="l"/>
              </a:tabLst>
            </a:pPr>
            <a:r>
              <a:rPr lang="de-DE" dirty="0" smtClean="0"/>
              <a:t>PRÄSENTATIONSAUTOR, Datum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305303" y="1154788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Rectangle 3"/>
          <p:cNvSpPr>
            <a:spLocks noChangeArrowheads="1"/>
          </p:cNvSpPr>
          <p:nvPr/>
        </p:nvSpPr>
        <p:spPr bwMode="auto">
          <a:xfrm>
            <a:off x="0" y="-66488"/>
            <a:ext cx="9144000" cy="789334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17" name="Grafik 16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83349" y="122778"/>
            <a:ext cx="1980000" cy="403827"/>
          </a:xfrm>
          <a:prstGeom prst="rect">
            <a:avLst/>
          </a:prstGeom>
        </p:spPr>
      </p:pic>
      <p:sp>
        <p:nvSpPr>
          <p:cNvPr id="37" name="Datumsplatzhalter 13"/>
          <p:cNvSpPr>
            <a:spLocks noGrp="1"/>
          </p:cNvSpPr>
          <p:nvPr>
            <p:ph type="dt" sz="half" idx="2"/>
          </p:nvPr>
        </p:nvSpPr>
        <p:spPr>
          <a:xfrm>
            <a:off x="4644008" y="4858590"/>
            <a:ext cx="1800200" cy="216000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lang="de-DE" sz="700" b="1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04.04.2019</a:t>
            </a:r>
            <a:endParaRPr lang="de-DE" dirty="0"/>
          </a:p>
        </p:txBody>
      </p:sp>
      <p:sp>
        <p:nvSpPr>
          <p:cNvPr id="38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1192775" y="4858590"/>
            <a:ext cx="3307217" cy="216000"/>
          </a:xfrm>
          <a:prstGeom prst="rect">
            <a:avLst/>
          </a:prstGeom>
        </p:spPr>
        <p:txBody>
          <a:bodyPr lIns="0" tIns="0" rIns="0" bIns="0" anchor="ctr"/>
          <a:lstStyle>
            <a:lvl1pPr algn="r">
              <a:defRPr lang="de-DE" sz="700" b="1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corpuls.web ANALYSE - Dashboards               - Intern / Internal -</a:t>
            </a:r>
            <a:endParaRPr lang="de-DE" dirty="0"/>
          </a:p>
        </p:txBody>
      </p:sp>
      <p:sp>
        <p:nvSpPr>
          <p:cNvPr id="39" name="Rechteck 38"/>
          <p:cNvSpPr/>
          <p:nvPr userDrawn="1"/>
        </p:nvSpPr>
        <p:spPr>
          <a:xfrm>
            <a:off x="6444208" y="4858590"/>
            <a:ext cx="2056723" cy="2160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r">
              <a:tabLst>
                <a:tab pos="8431213" algn="r"/>
              </a:tabLst>
            </a:pPr>
            <a:r>
              <a:rPr lang="de-DE" sz="700" b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©2017 GS Elektromedizinische Geräte GmbH</a:t>
            </a:r>
            <a:endParaRPr lang="de-DE" sz="700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8629081" y="4858590"/>
            <a:ext cx="271455" cy="216000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lang="de-DE" sz="700" b="1" kern="120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pPr algn="r">
              <a:tabLst>
                <a:tab pos="8431213" algn="r"/>
              </a:tabLst>
            </a:pPr>
            <a:fld id="{EA7C8D44-3667-46F6-9772-CC52308E2A7F}" type="slidenum">
              <a:rPr lang="de-DE" smtClean="0"/>
              <a:pPr algn="r">
                <a:tabLst>
                  <a:tab pos="8431213" algn="r"/>
                </a:tabLst>
              </a:pPr>
              <a:t>‹Nr.›</a:t>
            </a:fld>
            <a:endParaRPr lang="de-DE" dirty="0"/>
          </a:p>
        </p:txBody>
      </p:sp>
      <p:cxnSp>
        <p:nvCxnSpPr>
          <p:cNvPr id="41" name="Gerade Verbindung 40"/>
          <p:cNvCxnSpPr/>
          <p:nvPr userDrawn="1"/>
        </p:nvCxnSpPr>
        <p:spPr>
          <a:xfrm flipV="1">
            <a:off x="8565006" y="4886614"/>
            <a:ext cx="0" cy="1440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41"/>
          <p:cNvCxnSpPr/>
          <p:nvPr userDrawn="1"/>
        </p:nvCxnSpPr>
        <p:spPr>
          <a:xfrm flipV="1">
            <a:off x="6546696" y="4886614"/>
            <a:ext cx="0" cy="1440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42"/>
          <p:cNvCxnSpPr/>
          <p:nvPr userDrawn="1"/>
        </p:nvCxnSpPr>
        <p:spPr>
          <a:xfrm flipV="1">
            <a:off x="4572000" y="4894590"/>
            <a:ext cx="0" cy="1440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43"/>
          <p:cNvCxnSpPr/>
          <p:nvPr userDrawn="1"/>
        </p:nvCxnSpPr>
        <p:spPr>
          <a:xfrm flipV="1">
            <a:off x="8964613" y="4886614"/>
            <a:ext cx="0" cy="1440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hteck 19"/>
          <p:cNvSpPr/>
          <p:nvPr userDrawn="1"/>
        </p:nvSpPr>
        <p:spPr>
          <a:xfrm>
            <a:off x="7452321" y="518645"/>
            <a:ext cx="143688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47625" lvl="0" indent="0" algn="r">
              <a:tabLst>
                <a:tab pos="1612900" algn="r"/>
              </a:tabLst>
            </a:pPr>
            <a:r>
              <a:rPr lang="de-DE" sz="800" strike="noStrike" kern="0" spc="120" baseline="0" dirty="0" smtClean="0">
                <a:solidFill>
                  <a:schemeClr val="bg1"/>
                </a:solidFill>
                <a:latin typeface="Arial Narrow" panose="020B0606020202030204" pitchFamily="34" charset="0"/>
                <a:cs typeface="Arial" pitchFamily="34" charset="0"/>
              </a:rPr>
              <a:t>FOCUS – ON – PATIENTS</a:t>
            </a:r>
            <a:endParaRPr lang="de-DE" sz="800" strike="noStrike" kern="0" spc="120" baseline="0" dirty="0">
              <a:solidFill>
                <a:schemeClr val="bg1"/>
              </a:solidFill>
              <a:latin typeface="Arial Narrow" panose="020B0606020202030204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2442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, Text und 3 Bilder seitl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7"/>
          <p:cNvSpPr>
            <a:spLocks noGrp="1"/>
          </p:cNvSpPr>
          <p:nvPr>
            <p:ph sz="quarter" idx="1"/>
          </p:nvPr>
        </p:nvSpPr>
        <p:spPr>
          <a:xfrm>
            <a:off x="179388" y="914400"/>
            <a:ext cx="6697662" cy="3816000"/>
          </a:xfrm>
        </p:spPr>
        <p:txBody>
          <a:bodyPr/>
          <a:lstStyle>
            <a:lvl1pPr eaLnBrk="1" latinLnBrk="0" hangingPunct="1">
              <a:defRPr/>
            </a:lvl1pPr>
            <a:lvl2pPr eaLnBrk="1" latinLnBrk="0" hangingPunct="1">
              <a:defRPr/>
            </a:lvl2pPr>
            <a:lvl3pPr eaLnBrk="1" latinLnBrk="0" hangingPunct="1">
              <a:defRPr/>
            </a:lvl3pPr>
            <a:lvl4pPr eaLnBrk="1" latinLnBrk="0" hangingPunct="1">
              <a:defRPr/>
            </a:lvl4pPr>
          </a:lstStyle>
          <a:p>
            <a:pPr lvl="0" eaLnBrk="1" latinLnBrk="0" hangingPunct="1"/>
            <a:r>
              <a:rPr kumimoji="0" lang="de-DE" dirty="0" smtClean="0"/>
              <a:t>Textmasterformat bearbeiten</a:t>
            </a:r>
          </a:p>
          <a:p>
            <a:pPr lvl="1" eaLnBrk="1" latinLnBrk="0" hangingPunct="1"/>
            <a:r>
              <a:rPr kumimoji="0" lang="de-DE" dirty="0" smtClean="0"/>
              <a:t>Zweite Ebene</a:t>
            </a:r>
          </a:p>
          <a:p>
            <a:pPr lvl="2" eaLnBrk="1" latinLnBrk="0" hangingPunct="1"/>
            <a:r>
              <a:rPr kumimoji="0" lang="de-DE" dirty="0" smtClean="0"/>
              <a:t>Dritte Ebene</a:t>
            </a:r>
          </a:p>
          <a:p>
            <a:pPr lvl="3" eaLnBrk="1" latinLnBrk="0" hangingPunct="1"/>
            <a:r>
              <a:rPr kumimoji="0" lang="de-DE" dirty="0" smtClean="0"/>
              <a:t>Vierte Ebene</a:t>
            </a:r>
          </a:p>
        </p:txBody>
      </p:sp>
      <p:sp>
        <p:nvSpPr>
          <p:cNvPr id="13" name="Inhaltsplatzhalter 8"/>
          <p:cNvSpPr>
            <a:spLocks noGrp="1"/>
          </p:cNvSpPr>
          <p:nvPr>
            <p:ph sz="quarter" idx="14" hasCustomPrompt="1"/>
          </p:nvPr>
        </p:nvSpPr>
        <p:spPr>
          <a:xfrm>
            <a:off x="6948487" y="915988"/>
            <a:ext cx="2016125" cy="1224000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de-DE" dirty="0" smtClean="0"/>
              <a:t>Bild, Video, … durch klicken hinzufügen</a:t>
            </a:r>
            <a:endParaRPr lang="de-DE" dirty="0"/>
          </a:p>
        </p:txBody>
      </p:sp>
      <p:sp>
        <p:nvSpPr>
          <p:cNvPr id="12" name="Inhaltsplatzhalter 8"/>
          <p:cNvSpPr>
            <a:spLocks noGrp="1"/>
          </p:cNvSpPr>
          <p:nvPr>
            <p:ph sz="quarter" idx="15" hasCustomPrompt="1"/>
          </p:nvPr>
        </p:nvSpPr>
        <p:spPr>
          <a:xfrm>
            <a:off x="6948488" y="2211989"/>
            <a:ext cx="2016125" cy="1224000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de-DE" dirty="0" smtClean="0"/>
              <a:t>Bild, Video, … durch klicken hinzufügen</a:t>
            </a:r>
            <a:endParaRPr lang="de-DE" dirty="0"/>
          </a:p>
        </p:txBody>
      </p:sp>
      <p:sp>
        <p:nvSpPr>
          <p:cNvPr id="14" name="Inhaltsplatzhalter 8"/>
          <p:cNvSpPr>
            <a:spLocks noGrp="1"/>
          </p:cNvSpPr>
          <p:nvPr>
            <p:ph sz="quarter" idx="16" hasCustomPrompt="1"/>
          </p:nvPr>
        </p:nvSpPr>
        <p:spPr>
          <a:xfrm>
            <a:off x="6948488" y="3507990"/>
            <a:ext cx="2016125" cy="1224000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de-DE" dirty="0" smtClean="0"/>
              <a:t>Bild, Video, … durch klicken hinzufügen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0" lang="de-DE" dirty="0" smtClean="0"/>
              <a:t>Folientitel einfügen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de-DE" dirty="0" smtClean="0"/>
              <a:t>04.04.2019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 dirty="0" smtClean="0"/>
              <a:t>corpuls.web ANALYSE - Dashboards               - Intern / Internal -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 algn="r">
              <a:tabLst>
                <a:tab pos="8431213" algn="r"/>
              </a:tabLst>
            </a:pPr>
            <a:fld id="{EA7C8D44-3667-46F6-9772-CC52308E2A7F}" type="slidenum">
              <a:rPr lang="de-DE" smtClean="0"/>
              <a:pPr algn="r">
                <a:tabLst>
                  <a:tab pos="8431213" algn="r"/>
                </a:tabLst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67503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el, Text und Bild u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7"/>
          <p:cNvSpPr>
            <a:spLocks noGrp="1"/>
          </p:cNvSpPr>
          <p:nvPr>
            <p:ph sz="quarter" idx="1"/>
          </p:nvPr>
        </p:nvSpPr>
        <p:spPr>
          <a:xfrm>
            <a:off x="179387" y="915988"/>
            <a:ext cx="8785225" cy="1871786"/>
          </a:xfrm>
        </p:spPr>
        <p:txBody>
          <a:bodyPr/>
          <a:lstStyle>
            <a:lvl1pPr eaLnBrk="1" latinLnBrk="0" hangingPunct="1">
              <a:defRPr/>
            </a:lvl1pPr>
            <a:lvl2pPr eaLnBrk="1" latinLnBrk="0" hangingPunct="1">
              <a:defRPr/>
            </a:lvl2pPr>
            <a:lvl3pPr eaLnBrk="1" latinLnBrk="0" hangingPunct="1">
              <a:defRPr/>
            </a:lvl3pPr>
            <a:lvl4pPr eaLnBrk="1" latinLnBrk="0" hangingPunct="1">
              <a:defRPr/>
            </a:lvl4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</p:txBody>
      </p:sp>
      <p:sp>
        <p:nvSpPr>
          <p:cNvPr id="10" name="Inhaltsplatzhalter 8"/>
          <p:cNvSpPr>
            <a:spLocks noGrp="1"/>
          </p:cNvSpPr>
          <p:nvPr>
            <p:ph sz="quarter" idx="14" hasCustomPrompt="1"/>
          </p:nvPr>
        </p:nvSpPr>
        <p:spPr>
          <a:xfrm>
            <a:off x="179387" y="2859782"/>
            <a:ext cx="8785225" cy="1872208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de-DE" dirty="0" smtClean="0"/>
              <a:t>Bild, Video, … durch klicken hinzufügen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0" lang="de-DE" dirty="0" smtClean="0"/>
              <a:t>Folientitel einfügen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 eaLnBrk="1" latinLnBrk="0" hangingPunct="1"/>
            <a:r>
              <a:rPr lang="de-DE" dirty="0" smtClean="0"/>
              <a:t>04.04.2019</a:t>
            </a:r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kumimoji="0" lang="de-DE" dirty="0" smtClean="0"/>
              <a:t>corpuls.web ANALYSE - Dashboards               - Intern / Internal -</a:t>
            </a:r>
            <a:endParaRPr kumimoji="0" lang="en-US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>
              <a:tabLst>
                <a:tab pos="8431213" algn="r"/>
              </a:tabLst>
            </a:pPr>
            <a:fld id="{EA7C8D44-3667-46F6-9772-CC52308E2A7F}" type="slidenum">
              <a:rPr lang="de-DE" smtClean="0"/>
              <a:pPr algn="r">
                <a:tabLst>
                  <a:tab pos="8431213" algn="r"/>
                </a:tabLst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41822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, Text und 2 Bilder u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7"/>
          <p:cNvSpPr>
            <a:spLocks noGrp="1"/>
          </p:cNvSpPr>
          <p:nvPr>
            <p:ph sz="quarter" idx="1"/>
          </p:nvPr>
        </p:nvSpPr>
        <p:spPr>
          <a:xfrm>
            <a:off x="179387" y="915988"/>
            <a:ext cx="8785225" cy="1871662"/>
          </a:xfrm>
        </p:spPr>
        <p:txBody>
          <a:bodyPr/>
          <a:lstStyle>
            <a:lvl1pPr eaLnBrk="1" latinLnBrk="0" hangingPunct="1">
              <a:defRPr/>
            </a:lvl1pPr>
            <a:lvl2pPr eaLnBrk="1" latinLnBrk="0" hangingPunct="1">
              <a:defRPr/>
            </a:lvl2pPr>
            <a:lvl3pPr eaLnBrk="1" latinLnBrk="0" hangingPunct="1">
              <a:defRPr/>
            </a:lvl3pPr>
            <a:lvl4pPr eaLnBrk="1" latinLnBrk="0" hangingPunct="1">
              <a:defRPr/>
            </a:lvl4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</p:txBody>
      </p:sp>
      <p:sp>
        <p:nvSpPr>
          <p:cNvPr id="10" name="Inhaltsplatzhalter 8"/>
          <p:cNvSpPr>
            <a:spLocks noGrp="1"/>
          </p:cNvSpPr>
          <p:nvPr>
            <p:ph sz="quarter" idx="14" hasCustomPrompt="1"/>
          </p:nvPr>
        </p:nvSpPr>
        <p:spPr>
          <a:xfrm>
            <a:off x="179388" y="2859974"/>
            <a:ext cx="4392612" cy="1872000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de-DE" dirty="0" smtClean="0"/>
              <a:t>Bild, Video, … durch klicken hinzufügen</a:t>
            </a:r>
            <a:endParaRPr lang="de-DE" dirty="0"/>
          </a:p>
        </p:txBody>
      </p:sp>
      <p:sp>
        <p:nvSpPr>
          <p:cNvPr id="11" name="Inhaltsplatzhalter 8"/>
          <p:cNvSpPr>
            <a:spLocks noGrp="1"/>
          </p:cNvSpPr>
          <p:nvPr>
            <p:ph sz="quarter" idx="15" hasCustomPrompt="1"/>
          </p:nvPr>
        </p:nvSpPr>
        <p:spPr>
          <a:xfrm>
            <a:off x="4644008" y="2859782"/>
            <a:ext cx="4320605" cy="1872208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de-DE" dirty="0" smtClean="0"/>
              <a:t>Bild, Video, … durch klicken hinzufügen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0" lang="de-DE" dirty="0" smtClean="0"/>
              <a:t>Folientitel einfügen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 eaLnBrk="1" latinLnBrk="0" hangingPunct="1"/>
            <a:r>
              <a:rPr lang="de-DE" dirty="0" smtClean="0"/>
              <a:t>04.04.2019</a:t>
            </a:r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kumimoji="0" lang="de-DE" dirty="0" smtClean="0"/>
              <a:t>corpuls.web ANALYSE - Dashboards               - Intern / Internal -</a:t>
            </a:r>
            <a:endParaRPr kumimoji="0" lang="en-US" dirty="0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>
              <a:tabLst>
                <a:tab pos="8431213" algn="r"/>
              </a:tabLst>
            </a:pPr>
            <a:fld id="{EA7C8D44-3667-46F6-9772-CC52308E2A7F}" type="slidenum">
              <a:rPr lang="de-DE" smtClean="0"/>
              <a:pPr algn="r">
                <a:tabLst>
                  <a:tab pos="8431213" algn="r"/>
                </a:tabLst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94498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, Text und 3 Bilder u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7"/>
          <p:cNvSpPr>
            <a:spLocks noGrp="1"/>
          </p:cNvSpPr>
          <p:nvPr>
            <p:ph sz="quarter" idx="1"/>
          </p:nvPr>
        </p:nvSpPr>
        <p:spPr>
          <a:xfrm>
            <a:off x="179387" y="915988"/>
            <a:ext cx="8785225" cy="1871662"/>
          </a:xfrm>
        </p:spPr>
        <p:txBody>
          <a:bodyPr/>
          <a:lstStyle>
            <a:lvl1pPr eaLnBrk="1" latinLnBrk="0" hangingPunct="1">
              <a:defRPr/>
            </a:lvl1pPr>
            <a:lvl2pPr eaLnBrk="1" latinLnBrk="0" hangingPunct="1">
              <a:defRPr/>
            </a:lvl2pPr>
            <a:lvl3pPr eaLnBrk="1" latinLnBrk="0" hangingPunct="1">
              <a:defRPr/>
            </a:lvl3pPr>
            <a:lvl4pPr eaLnBrk="1" latinLnBrk="0" hangingPunct="1">
              <a:defRPr/>
            </a:lvl4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</p:txBody>
      </p:sp>
      <p:sp>
        <p:nvSpPr>
          <p:cNvPr id="14" name="Inhaltsplatzhalter 8"/>
          <p:cNvSpPr>
            <a:spLocks noGrp="1"/>
          </p:cNvSpPr>
          <p:nvPr>
            <p:ph sz="quarter" idx="16" hasCustomPrompt="1"/>
          </p:nvPr>
        </p:nvSpPr>
        <p:spPr>
          <a:xfrm>
            <a:off x="179388" y="2859974"/>
            <a:ext cx="2880000" cy="1872016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de-DE" dirty="0" smtClean="0"/>
              <a:t>Bild, Video, … durch klicken hinzufügen</a:t>
            </a:r>
            <a:endParaRPr lang="de-DE" dirty="0"/>
          </a:p>
        </p:txBody>
      </p:sp>
      <p:sp>
        <p:nvSpPr>
          <p:cNvPr id="15" name="Inhaltsplatzhalter 8"/>
          <p:cNvSpPr>
            <a:spLocks noGrp="1"/>
          </p:cNvSpPr>
          <p:nvPr>
            <p:ph sz="quarter" idx="17" hasCustomPrompt="1"/>
          </p:nvPr>
        </p:nvSpPr>
        <p:spPr>
          <a:xfrm>
            <a:off x="3131774" y="2859974"/>
            <a:ext cx="2880008" cy="1872016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de-DE" dirty="0" smtClean="0"/>
              <a:t>Bild, Video, … durch klicken hinzufügen</a:t>
            </a:r>
            <a:endParaRPr lang="de-DE" dirty="0"/>
          </a:p>
        </p:txBody>
      </p:sp>
      <p:sp>
        <p:nvSpPr>
          <p:cNvPr id="16" name="Inhaltsplatzhalter 8"/>
          <p:cNvSpPr>
            <a:spLocks noGrp="1"/>
          </p:cNvSpPr>
          <p:nvPr>
            <p:ph sz="quarter" idx="18" hasCustomPrompt="1"/>
          </p:nvPr>
        </p:nvSpPr>
        <p:spPr>
          <a:xfrm>
            <a:off x="6084168" y="2859974"/>
            <a:ext cx="2880445" cy="1872016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de-DE" dirty="0" smtClean="0"/>
              <a:t>Bild, Video, … durch klicken hinzufügen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de-DE" dirty="0" smtClean="0"/>
              <a:t>Folientitel einfügen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pPr eaLnBrk="1" latinLnBrk="0" hangingPunct="1"/>
            <a:r>
              <a:rPr lang="de-DE" dirty="0" smtClean="0"/>
              <a:t>04.04.2019</a:t>
            </a:r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kumimoji="0" lang="de-DE" dirty="0" smtClean="0"/>
              <a:t>corpuls.web ANALYSE - Dashboards               - Intern / Internal -</a:t>
            </a:r>
            <a:endParaRPr kumimoji="0" lang="en-US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pPr algn="r">
              <a:tabLst>
                <a:tab pos="8431213" algn="r"/>
              </a:tabLst>
            </a:pPr>
            <a:fld id="{EA7C8D44-3667-46F6-9772-CC52308E2A7F}" type="slidenum">
              <a:rPr lang="de-DE" smtClean="0"/>
              <a:pPr algn="r">
                <a:tabLst>
                  <a:tab pos="8431213" algn="r"/>
                </a:tabLst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17554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179388" y="914400"/>
            <a:ext cx="8785225" cy="38160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0" lang="de-DE" dirty="0" smtClean="0"/>
              <a:t>Folientitel einfügen</a:t>
            </a:r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de-DE" dirty="0" smtClean="0"/>
              <a:t>04.04.2019</a:t>
            </a:r>
            <a:endParaRPr lang="de-DE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dirty="0" smtClean="0"/>
              <a:t>corpuls.web ANALYSE - Dashboards               - Intern / Internal -</a:t>
            </a:r>
            <a:endParaRPr 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r">
              <a:tabLst>
                <a:tab pos="8431213" algn="r"/>
              </a:tabLst>
            </a:pPr>
            <a:fld id="{EA7C8D44-3667-46F6-9772-CC52308E2A7F}" type="slidenum">
              <a:rPr lang="de-DE" smtClean="0"/>
              <a:pPr algn="r">
                <a:tabLst>
                  <a:tab pos="8431213" algn="r"/>
                </a:tabLst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7873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nhaltsplatzhalter 8"/>
          <p:cNvSpPr>
            <a:spLocks noGrp="1"/>
          </p:cNvSpPr>
          <p:nvPr>
            <p:ph sz="quarter" idx="1"/>
          </p:nvPr>
        </p:nvSpPr>
        <p:spPr>
          <a:xfrm>
            <a:off x="179388" y="914400"/>
            <a:ext cx="4356000" cy="3820146"/>
          </a:xfrm>
        </p:spPr>
        <p:txBody>
          <a:bodyPr/>
          <a:lstStyle>
            <a:lvl1pPr eaLnBrk="1" latinLnBrk="0" hangingPunct="1">
              <a:defRPr/>
            </a:lvl1pPr>
            <a:lvl2pPr eaLnBrk="1" latinLnBrk="0" hangingPunct="1">
              <a:defRPr/>
            </a:lvl2pPr>
            <a:lvl3pPr eaLnBrk="1" latinLnBrk="0" hangingPunct="1">
              <a:defRPr/>
            </a:lvl3pPr>
            <a:lvl4pPr eaLnBrk="1" latinLnBrk="0" hangingPunct="1">
              <a:defRPr/>
            </a:lvl4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</p:txBody>
      </p:sp>
      <p:sp>
        <p:nvSpPr>
          <p:cNvPr id="11" name="Inhaltsplatzhalter 10"/>
          <p:cNvSpPr>
            <a:spLocks noGrp="1"/>
          </p:cNvSpPr>
          <p:nvPr>
            <p:ph sz="quarter" idx="2"/>
          </p:nvPr>
        </p:nvSpPr>
        <p:spPr>
          <a:xfrm>
            <a:off x="4608613" y="914400"/>
            <a:ext cx="4356000" cy="3820146"/>
          </a:xfrm>
        </p:spPr>
        <p:txBody>
          <a:bodyPr/>
          <a:lstStyle>
            <a:lvl1pPr eaLnBrk="1" latinLnBrk="0" hangingPunct="1">
              <a:defRPr/>
            </a:lvl1pPr>
            <a:lvl2pPr eaLnBrk="1" latinLnBrk="0" hangingPunct="1">
              <a:defRPr/>
            </a:lvl2pPr>
            <a:lvl3pPr eaLnBrk="1" latinLnBrk="0" hangingPunct="1">
              <a:defRPr/>
            </a:lvl3pPr>
            <a:lvl4pPr eaLnBrk="1" latinLnBrk="0" hangingPunct="1">
              <a:defRPr/>
            </a:lvl4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0" lang="de-DE" dirty="0" smtClean="0"/>
              <a:t>Folientitel einfügen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de-DE" dirty="0" smtClean="0"/>
              <a:t>04.04.2019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de-DE" dirty="0" smtClean="0"/>
              <a:t>corpuls.web ANALYSE - Dashboards               - Intern / Internal -</a:t>
            </a:r>
            <a:endParaRPr kumimoji="0"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tabLst>
                <a:tab pos="8431213" algn="r"/>
              </a:tabLst>
            </a:pPr>
            <a:fld id="{EA7C8D44-3667-46F6-9772-CC52308E2A7F}" type="slidenum">
              <a:rPr lang="de-DE" smtClean="0"/>
              <a:pPr algn="r">
                <a:tabLst>
                  <a:tab pos="8431213" algn="r"/>
                </a:tabLst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65615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79388" y="915988"/>
            <a:ext cx="4356000" cy="3600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608613" y="915988"/>
            <a:ext cx="4356000" cy="359455"/>
          </a:xfrm>
          <a:noFill/>
          <a:ln>
            <a:noFill/>
          </a:ln>
        </p:spPr>
        <p:txBody>
          <a:bodyPr lIns="91440" anchor="b" anchorCtr="0">
            <a:norm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11" name="Inhaltsplatzhalter 10"/>
          <p:cNvSpPr>
            <a:spLocks noGrp="1"/>
          </p:cNvSpPr>
          <p:nvPr>
            <p:ph sz="quarter" idx="2"/>
          </p:nvPr>
        </p:nvSpPr>
        <p:spPr>
          <a:xfrm>
            <a:off x="179388" y="1340884"/>
            <a:ext cx="4356000" cy="3391106"/>
          </a:xfrm>
        </p:spPr>
        <p:txBody>
          <a:bodyPr/>
          <a:lstStyle>
            <a:lvl1pPr eaLnBrk="1" latinLnBrk="0" hangingPunct="1">
              <a:defRPr/>
            </a:lvl1pPr>
            <a:lvl2pPr eaLnBrk="1" latinLnBrk="0" hangingPunct="1">
              <a:defRPr/>
            </a:lvl2pPr>
            <a:lvl3pPr eaLnBrk="1" latinLnBrk="0" hangingPunct="1">
              <a:defRPr/>
            </a:lvl3pPr>
            <a:lvl4pPr eaLnBrk="1" latinLnBrk="0" hangingPunct="1">
              <a:defRPr/>
            </a:lvl4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</p:txBody>
      </p:sp>
      <p:sp>
        <p:nvSpPr>
          <p:cNvPr id="13" name="Inhaltsplatzhalter 12"/>
          <p:cNvSpPr>
            <a:spLocks noGrp="1"/>
          </p:cNvSpPr>
          <p:nvPr>
            <p:ph sz="quarter" idx="4"/>
          </p:nvPr>
        </p:nvSpPr>
        <p:spPr>
          <a:xfrm>
            <a:off x="4608613" y="1340884"/>
            <a:ext cx="4356000" cy="3391106"/>
          </a:xfrm>
        </p:spPr>
        <p:txBody>
          <a:bodyPr/>
          <a:lstStyle>
            <a:lvl1pPr eaLnBrk="1" latinLnBrk="0" hangingPunct="1">
              <a:defRPr/>
            </a:lvl1pPr>
            <a:lvl2pPr eaLnBrk="1" latinLnBrk="0" hangingPunct="1">
              <a:defRPr/>
            </a:lvl2pPr>
            <a:lvl3pPr eaLnBrk="1" latinLnBrk="0" hangingPunct="1">
              <a:defRPr/>
            </a:lvl3pPr>
            <a:lvl4pPr eaLnBrk="1" latinLnBrk="0" hangingPunct="1">
              <a:defRPr/>
            </a:lvl4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0" lang="de-DE" dirty="0" smtClean="0"/>
              <a:t>Folientitel einfügen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de-DE" dirty="0" smtClean="0"/>
              <a:t>04.04.2019</a:t>
            </a:r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de-DE" dirty="0" smtClean="0"/>
              <a:t>corpuls.web ANALYSE - Dashboards               - Intern / Internal -</a:t>
            </a:r>
            <a:endParaRPr kumimoji="0" lang="en-US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tabLst>
                <a:tab pos="8431213" algn="r"/>
              </a:tabLst>
            </a:pPr>
            <a:fld id="{EA7C8D44-3667-46F6-9772-CC52308E2A7F}" type="slidenum">
              <a:rPr lang="de-DE" smtClean="0"/>
              <a:pPr algn="r">
                <a:tabLst>
                  <a:tab pos="8431213" algn="r"/>
                </a:tabLst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20054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366798"/>
            <a:ext cx="9144000" cy="4776702"/>
          </a:xfrm>
          <a:prstGeom prst="rect">
            <a:avLst/>
          </a:prstGeom>
        </p:spPr>
      </p:pic>
      <p:sp>
        <p:nvSpPr>
          <p:cNvPr id="15" name="Inhaltsplatzhalter 23"/>
          <p:cNvSpPr txBox="1">
            <a:spLocks/>
          </p:cNvSpPr>
          <p:nvPr/>
        </p:nvSpPr>
        <p:spPr>
          <a:xfrm>
            <a:off x="5292080" y="3363838"/>
            <a:ext cx="3685002" cy="1722038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indent="0" algn="l" rtl="0" eaLnBrk="1" latinLnBrk="0" hangingPunct="1">
              <a:spcBef>
                <a:spcPts val="600"/>
              </a:spcBef>
              <a:buClr>
                <a:srgbClr val="E20000"/>
              </a:buClr>
              <a:buSzPct val="110000"/>
              <a:buFontTx/>
              <a:buNone/>
              <a:defRPr kumimoji="0" lang="en-US" sz="2800" b="1" kern="120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273050" indent="-273050" algn="l" rtl="0" eaLnBrk="1" latinLnBrk="0" hangingPunct="1">
              <a:spcBef>
                <a:spcPts val="500"/>
              </a:spcBef>
              <a:buClr>
                <a:srgbClr val="E20000"/>
              </a:buClr>
              <a:buSzPct val="110000"/>
              <a:buFont typeface="Frutiger 95 UltraBlack" pitchFamily="34" charset="0"/>
              <a:buChar char="•"/>
              <a:defRPr kumimoji="0" lang="de-DE" sz="20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36575" indent="-228600" algn="l" rtl="0" eaLnBrk="1" latinLnBrk="0" hangingPunct="1">
              <a:spcBef>
                <a:spcPts val="500"/>
              </a:spcBef>
              <a:buClr>
                <a:srgbClr val="E20000"/>
              </a:buClr>
              <a:buSzPct val="110000"/>
              <a:buFont typeface="Wingdings" pitchFamily="2" charset="2"/>
              <a:buChar char="§"/>
              <a:defRPr kumimoji="0"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803275" indent="-228600" algn="l" rtl="0" eaLnBrk="1" latinLnBrk="0" hangingPunct="1">
              <a:spcBef>
                <a:spcPts val="400"/>
              </a:spcBef>
              <a:buClr>
                <a:srgbClr val="E20000"/>
              </a:buClr>
              <a:buSzPct val="110000"/>
              <a:buFont typeface="Arial" pitchFamily="34" charset="0"/>
              <a:buChar char="•"/>
              <a:defRPr kumimoji="0"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rgbClr val="E20000"/>
              </a:buClr>
              <a:buSzPct val="110000"/>
              <a:buFont typeface="Frutiger 95 UltraBlack" pitchFamily="34" charset="0"/>
              <a:buChar char="•"/>
              <a:defRPr kumimoji="0"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400"/>
              </a:spcBef>
            </a:pPr>
            <a:r>
              <a:rPr kumimoji="0" lang="de-DE" sz="1400" b="1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GS Elektromedizinische Geräte</a:t>
            </a:r>
            <a:br>
              <a:rPr kumimoji="0" lang="de-DE" sz="1400" b="1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kumimoji="0" lang="de-DE" sz="1400" b="1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G. Stemple GmbH</a:t>
            </a:r>
          </a:p>
          <a:p>
            <a:pPr algn="r">
              <a:spcBef>
                <a:spcPts val="400"/>
              </a:spcBef>
            </a:pPr>
            <a:r>
              <a:rPr kumimoji="0" lang="de-DE" sz="1400" b="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Hauswiesenstraße 26</a:t>
            </a:r>
            <a:br>
              <a:rPr kumimoji="0" lang="de-DE" sz="1400" b="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kumimoji="0" lang="de-DE" sz="1400" b="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86916 Kaufering</a:t>
            </a:r>
            <a:br>
              <a:rPr kumimoji="0" lang="de-DE" sz="1400" b="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kumimoji="0" lang="de-DE" sz="1400" b="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Germany</a:t>
            </a:r>
          </a:p>
          <a:p>
            <a:pPr algn="r">
              <a:spcBef>
                <a:spcPts val="400"/>
              </a:spcBef>
              <a:tabLst>
                <a:tab pos="1079500" algn="l"/>
              </a:tabLst>
            </a:pPr>
            <a:r>
              <a:rPr kumimoji="0" lang="de-DE" sz="1400" b="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info@corpuls.com</a:t>
            </a:r>
          </a:p>
          <a:p>
            <a:pPr algn="r">
              <a:spcBef>
                <a:spcPts val="400"/>
              </a:spcBef>
              <a:tabLst>
                <a:tab pos="1079500" algn="l"/>
              </a:tabLst>
            </a:pPr>
            <a:r>
              <a:rPr kumimoji="0" lang="de-DE" sz="1400" b="1" kern="1200" baseline="0" dirty="0" smtClean="0">
                <a:solidFill>
                  <a:srgbClr val="FF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www.corpuls.world</a:t>
            </a:r>
          </a:p>
          <a:p>
            <a:endParaRPr lang="de-DE" sz="1400" b="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1400" b="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1400" b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545766" y="915988"/>
            <a:ext cx="4418848" cy="359618"/>
          </a:xfrm>
        </p:spPr>
        <p:txBody>
          <a:bodyPr/>
          <a:lstStyle>
            <a:lvl1pPr algn="r">
              <a:defRPr b="1" cap="all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 smtClean="0"/>
              <a:t>Präsentationstitel</a:t>
            </a:r>
          </a:p>
        </p:txBody>
      </p:sp>
      <p:sp>
        <p:nvSpPr>
          <p:cNvPr id="18" name="Textplatzhalter 2"/>
          <p:cNvSpPr>
            <a:spLocks noGrp="1"/>
          </p:cNvSpPr>
          <p:nvPr>
            <p:ph type="body" sz="quarter" idx="11" hasCustomPrompt="1"/>
          </p:nvPr>
        </p:nvSpPr>
        <p:spPr>
          <a:xfrm>
            <a:off x="4530537" y="1381734"/>
            <a:ext cx="4431390" cy="864096"/>
          </a:xfrm>
        </p:spPr>
        <p:txBody>
          <a:bodyPr>
            <a:noAutofit/>
          </a:bodyPr>
          <a:lstStyle>
            <a:lvl1pPr algn="r">
              <a:defRPr sz="1400" b="0" kern="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 smtClean="0"/>
              <a:t>Datum, Version</a:t>
            </a:r>
          </a:p>
          <a:p>
            <a:pPr lvl="0"/>
            <a:r>
              <a:rPr lang="de-DE" dirty="0" smtClean="0"/>
              <a:t>Sprache, </a:t>
            </a:r>
          </a:p>
          <a:p>
            <a:pPr lvl="0"/>
            <a:r>
              <a:rPr lang="de-DE" dirty="0" smtClean="0"/>
              <a:t>– </a:t>
            </a:r>
            <a:r>
              <a:rPr lang="de-DE" dirty="0" err="1" smtClean="0"/>
              <a:t>for</a:t>
            </a:r>
            <a:r>
              <a:rPr lang="de-DE" dirty="0" smtClean="0"/>
              <a:t> internal </a:t>
            </a:r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only</a:t>
            </a:r>
            <a:r>
              <a:rPr lang="de-DE" dirty="0" smtClean="0"/>
              <a:t> – (wenn nötig)</a:t>
            </a:r>
          </a:p>
        </p:txBody>
      </p:sp>
      <p:sp>
        <p:nvSpPr>
          <p:cNvPr id="19" name="Textplatzhalter 2"/>
          <p:cNvSpPr>
            <a:spLocks noGrp="1"/>
          </p:cNvSpPr>
          <p:nvPr>
            <p:ph type="body" sz="quarter" idx="12" hasCustomPrompt="1"/>
          </p:nvPr>
        </p:nvSpPr>
        <p:spPr>
          <a:xfrm>
            <a:off x="6659563" y="2364832"/>
            <a:ext cx="2302363" cy="995950"/>
          </a:xfrm>
        </p:spPr>
        <p:txBody>
          <a:bodyPr>
            <a:normAutofit/>
          </a:bodyPr>
          <a:lstStyle>
            <a:lvl1pPr algn="r">
              <a:defRPr sz="1400" b="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 smtClean="0"/>
              <a:t>Titel</a:t>
            </a:r>
            <a:br>
              <a:rPr lang="de-DE" dirty="0" smtClean="0"/>
            </a:br>
            <a:r>
              <a:rPr lang="de-DE" dirty="0" smtClean="0"/>
              <a:t>Vorname Name</a:t>
            </a:r>
            <a:br>
              <a:rPr lang="de-DE" dirty="0" smtClean="0"/>
            </a:br>
            <a:r>
              <a:rPr lang="de-DE" dirty="0" smtClean="0"/>
              <a:t>Funktion/Abteilung </a:t>
            </a:r>
          </a:p>
          <a:p>
            <a:pPr lvl="0"/>
            <a:r>
              <a:rPr lang="de-DE" dirty="0" smtClean="0"/>
              <a:t>E-Mail-Adresse</a:t>
            </a:r>
          </a:p>
        </p:txBody>
      </p:sp>
      <p:sp>
        <p:nvSpPr>
          <p:cNvPr id="23" name="Rectangle 3"/>
          <p:cNvSpPr>
            <a:spLocks noChangeArrowheads="1"/>
          </p:cNvSpPr>
          <p:nvPr/>
        </p:nvSpPr>
        <p:spPr bwMode="auto">
          <a:xfrm>
            <a:off x="0" y="0"/>
            <a:ext cx="9144000" cy="72284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26" name="Grafik 25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83999" y="122400"/>
            <a:ext cx="1980000" cy="403827"/>
          </a:xfrm>
          <a:prstGeom prst="rect">
            <a:avLst/>
          </a:prstGeom>
        </p:spPr>
      </p:pic>
      <p:sp>
        <p:nvSpPr>
          <p:cNvPr id="10" name="Rechteck 9"/>
          <p:cNvSpPr/>
          <p:nvPr userDrawn="1"/>
        </p:nvSpPr>
        <p:spPr>
          <a:xfrm>
            <a:off x="7452321" y="518645"/>
            <a:ext cx="143688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47625" lvl="0" indent="0" algn="r">
              <a:tabLst>
                <a:tab pos="1612900" algn="r"/>
              </a:tabLst>
            </a:pPr>
            <a:r>
              <a:rPr lang="de-DE" sz="800" strike="noStrike" kern="0" spc="120" baseline="0" dirty="0" smtClean="0">
                <a:solidFill>
                  <a:schemeClr val="bg1"/>
                </a:solidFill>
                <a:latin typeface="Arial Narrow" panose="020B0606020202030204" pitchFamily="34" charset="0"/>
                <a:cs typeface="Arial" pitchFamily="34" charset="0"/>
              </a:rPr>
              <a:t>FOCUS – ON – PATIENTS</a:t>
            </a:r>
            <a:endParaRPr lang="de-DE" sz="800" strike="noStrike" kern="0" spc="120" baseline="0" dirty="0">
              <a:solidFill>
                <a:schemeClr val="bg1"/>
              </a:solidFill>
              <a:latin typeface="Arial Narrow" panose="020B0606020202030204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4929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Milit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97" b="5598"/>
          <a:stretch/>
        </p:blipFill>
        <p:spPr>
          <a:xfrm>
            <a:off x="0" y="220980"/>
            <a:ext cx="9144000" cy="4634578"/>
          </a:xfrm>
          <a:prstGeom prst="rect">
            <a:avLst/>
          </a:prstGeom>
        </p:spPr>
      </p:pic>
      <p:sp>
        <p:nvSpPr>
          <p:cNvPr id="38" name="Rectangle 3"/>
          <p:cNvSpPr>
            <a:spLocks noChangeArrowheads="1"/>
          </p:cNvSpPr>
          <p:nvPr userDrawn="1"/>
        </p:nvSpPr>
        <p:spPr bwMode="auto">
          <a:xfrm>
            <a:off x="0" y="4803774"/>
            <a:ext cx="9144000" cy="3397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8" name="Titel 7"/>
          <p:cNvSpPr>
            <a:spLocks noGrp="1"/>
          </p:cNvSpPr>
          <p:nvPr>
            <p:ph type="ctrTitle" hasCustomPrompt="1"/>
          </p:nvPr>
        </p:nvSpPr>
        <p:spPr>
          <a:xfrm>
            <a:off x="1403648" y="1962536"/>
            <a:ext cx="6324400" cy="576063"/>
          </a:xfrm>
        </p:spPr>
        <p:txBody>
          <a:bodyPr vert="horz" lIns="91440" tIns="45720" rIns="91440" bIns="45720" rtlCol="0" anchor="b">
            <a:noAutofit/>
          </a:bodyPr>
          <a:lstStyle>
            <a:lvl1pPr algn="ctr">
              <a:lnSpc>
                <a:spcPct val="110000"/>
              </a:lnSpc>
              <a:defRPr lang="en-US" sz="2800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defTabSz="914400"/>
            <a:r>
              <a:rPr kumimoji="0" lang="de-DE" dirty="0" smtClean="0"/>
              <a:t>PRÄSENTATIONSTITEL EINFÜGEN</a:t>
            </a:r>
            <a:endParaRPr kumimoji="0" lang="en-US" dirty="0"/>
          </a:p>
        </p:txBody>
      </p:sp>
      <p:sp>
        <p:nvSpPr>
          <p:cNvPr id="9" name="Untertitel 8"/>
          <p:cNvSpPr>
            <a:spLocks noGrp="1"/>
          </p:cNvSpPr>
          <p:nvPr>
            <p:ph type="subTitle" idx="1" hasCustomPrompt="1"/>
          </p:nvPr>
        </p:nvSpPr>
        <p:spPr>
          <a:xfrm>
            <a:off x="1409800" y="2631912"/>
            <a:ext cx="6324400" cy="875109"/>
          </a:xfrm>
        </p:spPr>
        <p:txBody>
          <a:bodyPr vert="horz">
            <a:noAutofit/>
          </a:bodyPr>
          <a:lstStyle>
            <a:lvl1pPr algn="ctr">
              <a:defRPr lang="en-US" sz="2400" b="1" cap="all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defTabSz="914400"/>
            <a:r>
              <a:rPr kumimoji="0" lang="de-DE" dirty="0" smtClean="0"/>
              <a:t>PRÄSENTATIONSINHALT EINFÜGEN, </a:t>
            </a:r>
            <a:br>
              <a:rPr kumimoji="0" lang="de-DE" dirty="0" smtClean="0"/>
            </a:br>
            <a:r>
              <a:rPr kumimoji="0" lang="de-DE" dirty="0" smtClean="0"/>
              <a:t>MAX. 2 ZEILEN</a:t>
            </a:r>
          </a:p>
          <a:p>
            <a:pPr lvl="0" defTabSz="914400"/>
            <a:endParaRPr kumimoji="0"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 hasCustomPrompt="1"/>
          </p:nvPr>
        </p:nvSpPr>
        <p:spPr>
          <a:xfrm>
            <a:off x="1403983" y="3600334"/>
            <a:ext cx="6336034" cy="269081"/>
          </a:xfr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de-DE" sz="1400" b="1" cap="all" baseline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de-DE" smtClean="0"/>
            </a:lvl2pPr>
            <a:lvl3pPr>
              <a:defRPr lang="de-DE" smtClean="0"/>
            </a:lvl3pPr>
            <a:lvl4pPr>
              <a:defRPr lang="de-DE" smtClean="0"/>
            </a:lvl4pPr>
            <a:lvl5pPr>
              <a:defRPr lang="de-DE"/>
            </a:lvl5pPr>
          </a:lstStyle>
          <a:p>
            <a:pPr lvl="0" defTabSz="914400">
              <a:spcBef>
                <a:spcPct val="20000"/>
              </a:spcBef>
              <a:buFont typeface="Frutiger 95 UltraBlack" pitchFamily="34" charset="0"/>
              <a:tabLst>
                <a:tab pos="628650" algn="l"/>
              </a:tabLst>
            </a:pPr>
            <a:r>
              <a:rPr lang="de-DE" dirty="0" smtClean="0"/>
              <a:t>PRÄSENTATIONSAUTOR, Datum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305303" y="1154788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Rectangle 3"/>
          <p:cNvSpPr>
            <a:spLocks noChangeArrowheads="1"/>
          </p:cNvSpPr>
          <p:nvPr/>
        </p:nvSpPr>
        <p:spPr bwMode="auto">
          <a:xfrm>
            <a:off x="0" y="-66488"/>
            <a:ext cx="9144000" cy="789334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17" name="Grafik 16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83349" y="122778"/>
            <a:ext cx="1980000" cy="403827"/>
          </a:xfrm>
          <a:prstGeom prst="rect">
            <a:avLst/>
          </a:prstGeom>
        </p:spPr>
      </p:pic>
      <p:sp>
        <p:nvSpPr>
          <p:cNvPr id="28" name="Datumsplatzhalter 13"/>
          <p:cNvSpPr>
            <a:spLocks noGrp="1"/>
          </p:cNvSpPr>
          <p:nvPr>
            <p:ph type="dt" sz="half" idx="2"/>
          </p:nvPr>
        </p:nvSpPr>
        <p:spPr>
          <a:xfrm>
            <a:off x="4644008" y="4858590"/>
            <a:ext cx="1800200" cy="216000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lang="de-DE" sz="700" b="1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04.04.2019</a:t>
            </a:r>
            <a:endParaRPr lang="de-DE" dirty="0"/>
          </a:p>
        </p:txBody>
      </p:sp>
      <p:sp>
        <p:nvSpPr>
          <p:cNvPr id="31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1192775" y="4858590"/>
            <a:ext cx="3307217" cy="216000"/>
          </a:xfrm>
          <a:prstGeom prst="rect">
            <a:avLst/>
          </a:prstGeom>
        </p:spPr>
        <p:txBody>
          <a:bodyPr lIns="0" tIns="0" rIns="0" bIns="0" anchor="ctr"/>
          <a:lstStyle>
            <a:lvl1pPr algn="r">
              <a:defRPr lang="de-DE" sz="700" b="1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corpuls.web ANALYSE - Dashboards               - Intern / Internal -</a:t>
            </a:r>
            <a:endParaRPr lang="de-DE" dirty="0"/>
          </a:p>
        </p:txBody>
      </p:sp>
      <p:sp>
        <p:nvSpPr>
          <p:cNvPr id="32" name="Rechteck 31"/>
          <p:cNvSpPr/>
          <p:nvPr userDrawn="1"/>
        </p:nvSpPr>
        <p:spPr>
          <a:xfrm>
            <a:off x="6444208" y="4858590"/>
            <a:ext cx="2056723" cy="2160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r">
              <a:tabLst>
                <a:tab pos="8431213" algn="r"/>
              </a:tabLst>
            </a:pPr>
            <a:r>
              <a:rPr lang="de-DE" sz="700" b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©2017 GS Elektromedizinische Geräte GmbH</a:t>
            </a:r>
            <a:endParaRPr lang="de-DE" sz="700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4" name="Gerade Verbindung 33"/>
          <p:cNvCxnSpPr/>
          <p:nvPr userDrawn="1"/>
        </p:nvCxnSpPr>
        <p:spPr>
          <a:xfrm flipV="1">
            <a:off x="8565006" y="4886614"/>
            <a:ext cx="0" cy="1440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34"/>
          <p:cNvCxnSpPr/>
          <p:nvPr userDrawn="1"/>
        </p:nvCxnSpPr>
        <p:spPr>
          <a:xfrm flipV="1">
            <a:off x="6546696" y="4886614"/>
            <a:ext cx="0" cy="1440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35"/>
          <p:cNvCxnSpPr/>
          <p:nvPr userDrawn="1"/>
        </p:nvCxnSpPr>
        <p:spPr>
          <a:xfrm flipV="1">
            <a:off x="4572000" y="4894590"/>
            <a:ext cx="0" cy="1440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36"/>
          <p:cNvCxnSpPr/>
          <p:nvPr userDrawn="1"/>
        </p:nvCxnSpPr>
        <p:spPr>
          <a:xfrm flipV="1">
            <a:off x="8964613" y="4886614"/>
            <a:ext cx="0" cy="1440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8629081" y="4858590"/>
            <a:ext cx="271455" cy="216000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lang="de-DE" sz="700" b="1" kern="120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algn="r">
              <a:tabLst>
                <a:tab pos="8431213" algn="r"/>
              </a:tabLst>
            </a:pPr>
            <a:fld id="{EA7C8D44-3667-46F6-9772-CC52308E2A7F}" type="slidenum">
              <a:rPr lang="de-DE" smtClean="0"/>
              <a:pPr algn="r">
                <a:tabLst>
                  <a:tab pos="8431213" algn="r"/>
                </a:tabLst>
              </a:pPr>
              <a:t>‹Nr.›</a:t>
            </a:fld>
            <a:endParaRPr lang="de-DE" dirty="0"/>
          </a:p>
        </p:txBody>
      </p:sp>
      <p:sp>
        <p:nvSpPr>
          <p:cNvPr id="20" name="Rechteck 19"/>
          <p:cNvSpPr/>
          <p:nvPr userDrawn="1"/>
        </p:nvSpPr>
        <p:spPr>
          <a:xfrm>
            <a:off x="7452321" y="518645"/>
            <a:ext cx="143688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47625" lvl="0" indent="0" algn="r">
              <a:tabLst>
                <a:tab pos="1612900" algn="r"/>
              </a:tabLst>
            </a:pPr>
            <a:r>
              <a:rPr lang="de-DE" sz="800" strike="noStrike" kern="0" spc="120" baseline="0" dirty="0" smtClean="0">
                <a:solidFill>
                  <a:schemeClr val="bg1"/>
                </a:solidFill>
                <a:latin typeface="Arial Narrow" panose="020B0606020202030204" pitchFamily="34" charset="0"/>
                <a:cs typeface="Arial" pitchFamily="34" charset="0"/>
              </a:rPr>
              <a:t>FOCUS – ON – PATIENTS</a:t>
            </a:r>
            <a:endParaRPr lang="de-DE" sz="800" strike="noStrike" kern="0" spc="120" baseline="0" dirty="0">
              <a:solidFill>
                <a:schemeClr val="bg1"/>
              </a:solidFill>
              <a:latin typeface="Arial Narrow" panose="020B0606020202030204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8179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47" b="4308"/>
          <a:stretch/>
        </p:blipFill>
        <p:spPr>
          <a:xfrm>
            <a:off x="0" y="419100"/>
            <a:ext cx="9144000" cy="4502881"/>
          </a:xfrm>
          <a:prstGeom prst="rect">
            <a:avLst/>
          </a:prstGeom>
        </p:spPr>
      </p:pic>
      <p:sp>
        <p:nvSpPr>
          <p:cNvPr id="8" name="Titel 7"/>
          <p:cNvSpPr>
            <a:spLocks noGrp="1"/>
          </p:cNvSpPr>
          <p:nvPr>
            <p:ph type="ctrTitle" hasCustomPrompt="1"/>
          </p:nvPr>
        </p:nvSpPr>
        <p:spPr>
          <a:xfrm>
            <a:off x="1403648" y="1962536"/>
            <a:ext cx="6324400" cy="576063"/>
          </a:xfrm>
        </p:spPr>
        <p:txBody>
          <a:bodyPr vert="horz" lIns="91440" tIns="45720" rIns="91440" bIns="45720" rtlCol="0" anchor="b">
            <a:noAutofit/>
          </a:bodyPr>
          <a:lstStyle>
            <a:lvl1pPr algn="ctr">
              <a:lnSpc>
                <a:spcPct val="110000"/>
              </a:lnSpc>
              <a:defRPr lang="en-US" sz="2800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defTabSz="914400"/>
            <a:r>
              <a:rPr kumimoji="0" lang="de-DE" dirty="0" smtClean="0"/>
              <a:t>PRÄSENTATIONSTITEL EINFÜGEN</a:t>
            </a:r>
            <a:endParaRPr kumimoji="0" lang="en-US" dirty="0"/>
          </a:p>
        </p:txBody>
      </p:sp>
      <p:sp>
        <p:nvSpPr>
          <p:cNvPr id="9" name="Untertitel 8"/>
          <p:cNvSpPr>
            <a:spLocks noGrp="1"/>
          </p:cNvSpPr>
          <p:nvPr>
            <p:ph type="subTitle" idx="1" hasCustomPrompt="1"/>
          </p:nvPr>
        </p:nvSpPr>
        <p:spPr>
          <a:xfrm>
            <a:off x="1409800" y="2631912"/>
            <a:ext cx="6324400" cy="875109"/>
          </a:xfrm>
        </p:spPr>
        <p:txBody>
          <a:bodyPr vert="horz">
            <a:noAutofit/>
          </a:bodyPr>
          <a:lstStyle>
            <a:lvl1pPr algn="ctr">
              <a:defRPr lang="en-US" sz="2400" b="1" cap="all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defTabSz="914400"/>
            <a:r>
              <a:rPr kumimoji="0" lang="de-DE" dirty="0" smtClean="0"/>
              <a:t>PRÄSENTATIONSINHALT EINFÜGEN, </a:t>
            </a:r>
            <a:br>
              <a:rPr kumimoji="0" lang="de-DE" dirty="0" smtClean="0"/>
            </a:br>
            <a:r>
              <a:rPr kumimoji="0" lang="de-DE" dirty="0" smtClean="0"/>
              <a:t>MAX. 2 ZEILEN</a:t>
            </a:r>
          </a:p>
          <a:p>
            <a:pPr lvl="0" defTabSz="914400"/>
            <a:endParaRPr kumimoji="0"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 hasCustomPrompt="1"/>
          </p:nvPr>
        </p:nvSpPr>
        <p:spPr>
          <a:xfrm>
            <a:off x="1403983" y="3600334"/>
            <a:ext cx="6336034" cy="269081"/>
          </a:xfr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de-DE" sz="1400" b="1" cap="all" baseline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de-DE" smtClean="0"/>
            </a:lvl2pPr>
            <a:lvl3pPr>
              <a:defRPr lang="de-DE" smtClean="0"/>
            </a:lvl3pPr>
            <a:lvl4pPr>
              <a:defRPr lang="de-DE" smtClean="0"/>
            </a:lvl4pPr>
            <a:lvl5pPr>
              <a:defRPr lang="de-DE"/>
            </a:lvl5pPr>
          </a:lstStyle>
          <a:p>
            <a:pPr lvl="0" defTabSz="914400">
              <a:spcBef>
                <a:spcPct val="20000"/>
              </a:spcBef>
              <a:buFont typeface="Frutiger 95 UltraBlack" pitchFamily="34" charset="0"/>
              <a:tabLst>
                <a:tab pos="628650" algn="l"/>
              </a:tabLst>
            </a:pPr>
            <a:r>
              <a:rPr lang="de-DE" dirty="0" smtClean="0"/>
              <a:t>PRÄSENTATIONSAUTOR, Datum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305303" y="1154788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Rectangle 3"/>
          <p:cNvSpPr>
            <a:spLocks noChangeArrowheads="1"/>
          </p:cNvSpPr>
          <p:nvPr/>
        </p:nvSpPr>
        <p:spPr bwMode="auto">
          <a:xfrm>
            <a:off x="0" y="-66488"/>
            <a:ext cx="9144000" cy="789334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9" name="Rectangle 3"/>
          <p:cNvSpPr>
            <a:spLocks noChangeArrowheads="1"/>
          </p:cNvSpPr>
          <p:nvPr userDrawn="1"/>
        </p:nvSpPr>
        <p:spPr bwMode="auto">
          <a:xfrm>
            <a:off x="0" y="4803775"/>
            <a:ext cx="9144000" cy="3397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de-D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" name="Grafik 16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83349" y="122778"/>
            <a:ext cx="1980000" cy="403827"/>
          </a:xfrm>
          <a:prstGeom prst="rect">
            <a:avLst/>
          </a:prstGeom>
        </p:spPr>
      </p:pic>
      <p:sp>
        <p:nvSpPr>
          <p:cNvPr id="28" name="Datumsplatzhalter 13"/>
          <p:cNvSpPr>
            <a:spLocks noGrp="1"/>
          </p:cNvSpPr>
          <p:nvPr>
            <p:ph type="dt" sz="half" idx="2"/>
          </p:nvPr>
        </p:nvSpPr>
        <p:spPr>
          <a:xfrm>
            <a:off x="4644008" y="4858590"/>
            <a:ext cx="1800200" cy="216000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lang="de-DE" sz="700" b="1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04.04.2019</a:t>
            </a:r>
            <a:endParaRPr lang="de-DE" dirty="0"/>
          </a:p>
        </p:txBody>
      </p:sp>
      <p:sp>
        <p:nvSpPr>
          <p:cNvPr id="31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1192775" y="4858590"/>
            <a:ext cx="3307217" cy="216000"/>
          </a:xfrm>
          <a:prstGeom prst="rect">
            <a:avLst/>
          </a:prstGeom>
        </p:spPr>
        <p:txBody>
          <a:bodyPr lIns="0" tIns="0" rIns="0" bIns="0" anchor="ctr"/>
          <a:lstStyle>
            <a:lvl1pPr algn="r">
              <a:defRPr lang="de-DE" sz="700" b="1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corpuls.web ANALYSE - Dashboards               - Intern / Internal -</a:t>
            </a:r>
            <a:endParaRPr lang="de-DE" dirty="0"/>
          </a:p>
        </p:txBody>
      </p:sp>
      <p:sp>
        <p:nvSpPr>
          <p:cNvPr id="32" name="Rechteck 31"/>
          <p:cNvSpPr/>
          <p:nvPr userDrawn="1"/>
        </p:nvSpPr>
        <p:spPr>
          <a:xfrm>
            <a:off x="6444208" y="4858590"/>
            <a:ext cx="2056723" cy="2160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r">
              <a:tabLst>
                <a:tab pos="8431213" algn="r"/>
              </a:tabLst>
            </a:pPr>
            <a:r>
              <a:rPr lang="de-DE" sz="700" b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©2017 GS Elektromedizinische Geräte GmbH</a:t>
            </a:r>
            <a:endParaRPr lang="de-DE" sz="700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4" name="Gerade Verbindung 33"/>
          <p:cNvCxnSpPr/>
          <p:nvPr userDrawn="1"/>
        </p:nvCxnSpPr>
        <p:spPr>
          <a:xfrm flipV="1">
            <a:off x="8565006" y="4886614"/>
            <a:ext cx="0" cy="1440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34"/>
          <p:cNvCxnSpPr/>
          <p:nvPr userDrawn="1"/>
        </p:nvCxnSpPr>
        <p:spPr>
          <a:xfrm flipV="1">
            <a:off x="6546696" y="4886614"/>
            <a:ext cx="0" cy="1440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35"/>
          <p:cNvCxnSpPr/>
          <p:nvPr userDrawn="1"/>
        </p:nvCxnSpPr>
        <p:spPr>
          <a:xfrm flipV="1">
            <a:off x="4572000" y="4894590"/>
            <a:ext cx="0" cy="1440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36"/>
          <p:cNvCxnSpPr/>
          <p:nvPr userDrawn="1"/>
        </p:nvCxnSpPr>
        <p:spPr>
          <a:xfrm flipV="1">
            <a:off x="8964613" y="4886614"/>
            <a:ext cx="0" cy="1440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8629081" y="4858590"/>
            <a:ext cx="271455" cy="216000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lang="de-DE" sz="700" b="1" kern="120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algn="r">
              <a:tabLst>
                <a:tab pos="8431213" algn="r"/>
              </a:tabLst>
            </a:pPr>
            <a:fld id="{EA7C8D44-3667-46F6-9772-CC52308E2A7F}" type="slidenum">
              <a:rPr lang="de-DE" smtClean="0"/>
              <a:pPr algn="r">
                <a:tabLst>
                  <a:tab pos="8431213" algn="r"/>
                </a:tabLst>
              </a:pPr>
              <a:t>‹Nr.›</a:t>
            </a:fld>
            <a:endParaRPr lang="de-DE" dirty="0"/>
          </a:p>
        </p:txBody>
      </p:sp>
      <p:sp>
        <p:nvSpPr>
          <p:cNvPr id="20" name="Rechteck 19"/>
          <p:cNvSpPr/>
          <p:nvPr userDrawn="1"/>
        </p:nvSpPr>
        <p:spPr>
          <a:xfrm>
            <a:off x="7452321" y="518645"/>
            <a:ext cx="143688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47625" lvl="0" indent="0" algn="r">
              <a:tabLst>
                <a:tab pos="1612900" algn="r"/>
              </a:tabLst>
            </a:pPr>
            <a:r>
              <a:rPr lang="de-DE" sz="800" strike="noStrike" kern="0" spc="120" baseline="0" dirty="0" smtClean="0">
                <a:solidFill>
                  <a:schemeClr val="bg1"/>
                </a:solidFill>
                <a:latin typeface="Arial Narrow" panose="020B0606020202030204" pitchFamily="34" charset="0"/>
                <a:cs typeface="Arial" pitchFamily="34" charset="0"/>
              </a:rPr>
              <a:t>FOCUS – ON – PATIENTS</a:t>
            </a:r>
            <a:endParaRPr lang="de-DE" sz="800" strike="noStrike" kern="0" spc="120" baseline="0" dirty="0">
              <a:solidFill>
                <a:schemeClr val="bg1"/>
              </a:solidFill>
              <a:latin typeface="Arial Narrow" panose="020B0606020202030204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0125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in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52" b="5598"/>
          <a:stretch/>
        </p:blipFill>
        <p:spPr>
          <a:xfrm>
            <a:off x="0" y="403860"/>
            <a:ext cx="9144000" cy="4451698"/>
          </a:xfrm>
          <a:prstGeom prst="rect">
            <a:avLst/>
          </a:prstGeom>
        </p:spPr>
      </p:pic>
      <p:sp>
        <p:nvSpPr>
          <p:cNvPr id="37" name="Rectangle 3"/>
          <p:cNvSpPr>
            <a:spLocks noChangeArrowheads="1"/>
          </p:cNvSpPr>
          <p:nvPr userDrawn="1"/>
        </p:nvSpPr>
        <p:spPr bwMode="auto">
          <a:xfrm>
            <a:off x="0" y="4803774"/>
            <a:ext cx="9144000" cy="3397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de-D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el 7"/>
          <p:cNvSpPr>
            <a:spLocks noGrp="1"/>
          </p:cNvSpPr>
          <p:nvPr>
            <p:ph type="ctrTitle" hasCustomPrompt="1"/>
          </p:nvPr>
        </p:nvSpPr>
        <p:spPr>
          <a:xfrm>
            <a:off x="1403648" y="1942064"/>
            <a:ext cx="6324400" cy="576063"/>
          </a:xfrm>
        </p:spPr>
        <p:txBody>
          <a:bodyPr vert="horz" lIns="91440" tIns="45720" rIns="91440" bIns="45720" rtlCol="0" anchor="b">
            <a:noAutofit/>
          </a:bodyPr>
          <a:lstStyle>
            <a:lvl1pPr algn="ctr">
              <a:lnSpc>
                <a:spcPct val="110000"/>
              </a:lnSpc>
              <a:defRPr lang="en-US" sz="2800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defTabSz="914400"/>
            <a:r>
              <a:rPr kumimoji="0" lang="de-DE" dirty="0" smtClean="0"/>
              <a:t>PRÄSENTATIONSTITEL EINFÜGEN</a:t>
            </a:r>
            <a:endParaRPr kumimoji="0" lang="en-US" dirty="0"/>
          </a:p>
        </p:txBody>
      </p:sp>
      <p:sp>
        <p:nvSpPr>
          <p:cNvPr id="9" name="Untertitel 8"/>
          <p:cNvSpPr>
            <a:spLocks noGrp="1"/>
          </p:cNvSpPr>
          <p:nvPr>
            <p:ph type="subTitle" idx="1" hasCustomPrompt="1"/>
          </p:nvPr>
        </p:nvSpPr>
        <p:spPr>
          <a:xfrm>
            <a:off x="1409800" y="2611440"/>
            <a:ext cx="6324400" cy="875109"/>
          </a:xfrm>
        </p:spPr>
        <p:txBody>
          <a:bodyPr vert="horz">
            <a:noAutofit/>
          </a:bodyPr>
          <a:lstStyle>
            <a:lvl1pPr algn="ctr">
              <a:defRPr lang="en-US" sz="2400" b="1" cap="all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defTabSz="914400"/>
            <a:r>
              <a:rPr kumimoji="0" lang="de-DE" dirty="0" smtClean="0"/>
              <a:t>PRÄSENTATIONSINHALT EINFÜGEN, </a:t>
            </a:r>
            <a:br>
              <a:rPr kumimoji="0" lang="de-DE" dirty="0" smtClean="0"/>
            </a:br>
            <a:r>
              <a:rPr kumimoji="0" lang="de-DE" dirty="0" smtClean="0"/>
              <a:t>MAX. 2 ZEILEN</a:t>
            </a:r>
          </a:p>
          <a:p>
            <a:pPr lvl="0" defTabSz="914400"/>
            <a:endParaRPr kumimoji="0"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 hasCustomPrompt="1"/>
          </p:nvPr>
        </p:nvSpPr>
        <p:spPr>
          <a:xfrm>
            <a:off x="1403983" y="3579862"/>
            <a:ext cx="6336034" cy="269081"/>
          </a:xfr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de-DE" sz="1400" b="1" cap="all" baseline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de-DE" smtClean="0"/>
            </a:lvl2pPr>
            <a:lvl3pPr>
              <a:defRPr lang="de-DE" smtClean="0"/>
            </a:lvl3pPr>
            <a:lvl4pPr>
              <a:defRPr lang="de-DE" smtClean="0"/>
            </a:lvl4pPr>
            <a:lvl5pPr>
              <a:defRPr lang="de-DE"/>
            </a:lvl5pPr>
          </a:lstStyle>
          <a:p>
            <a:pPr lvl="0" defTabSz="914400">
              <a:spcBef>
                <a:spcPct val="20000"/>
              </a:spcBef>
              <a:buFont typeface="Frutiger 95 UltraBlack" pitchFamily="34" charset="0"/>
              <a:tabLst>
                <a:tab pos="628650" algn="l"/>
              </a:tabLst>
            </a:pPr>
            <a:r>
              <a:rPr lang="de-DE" dirty="0" smtClean="0"/>
              <a:t>PRÄSENTATIONSAUTOR, Datum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305303" y="1154788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Rectangle 3"/>
          <p:cNvSpPr>
            <a:spLocks noChangeArrowheads="1"/>
          </p:cNvSpPr>
          <p:nvPr/>
        </p:nvSpPr>
        <p:spPr bwMode="auto">
          <a:xfrm>
            <a:off x="0" y="-66488"/>
            <a:ext cx="9144000" cy="789334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17" name="Grafik 16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83349" y="122778"/>
            <a:ext cx="1980000" cy="403827"/>
          </a:xfrm>
          <a:prstGeom prst="rect">
            <a:avLst/>
          </a:prstGeom>
        </p:spPr>
      </p:pic>
      <p:sp>
        <p:nvSpPr>
          <p:cNvPr id="27" name="Datumsplatzhalter 13"/>
          <p:cNvSpPr>
            <a:spLocks noGrp="1"/>
          </p:cNvSpPr>
          <p:nvPr>
            <p:ph type="dt" sz="half" idx="2"/>
          </p:nvPr>
        </p:nvSpPr>
        <p:spPr>
          <a:xfrm>
            <a:off x="4644008" y="4858590"/>
            <a:ext cx="1800200" cy="216000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lang="de-DE" sz="700" b="1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04.04.2019</a:t>
            </a:r>
            <a:endParaRPr lang="de-DE" dirty="0"/>
          </a:p>
        </p:txBody>
      </p:sp>
      <p:sp>
        <p:nvSpPr>
          <p:cNvPr id="28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1192775" y="4858590"/>
            <a:ext cx="3307217" cy="216000"/>
          </a:xfrm>
          <a:prstGeom prst="rect">
            <a:avLst/>
          </a:prstGeom>
        </p:spPr>
        <p:txBody>
          <a:bodyPr lIns="0" tIns="0" rIns="0" bIns="0" anchor="ctr"/>
          <a:lstStyle>
            <a:lvl1pPr algn="r">
              <a:defRPr lang="de-DE" sz="700" b="1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corpuls.web ANALYSE - Dashboards               - Intern / Internal -</a:t>
            </a:r>
            <a:endParaRPr lang="de-DE" dirty="0"/>
          </a:p>
        </p:txBody>
      </p:sp>
      <p:sp>
        <p:nvSpPr>
          <p:cNvPr id="31" name="Rechteck 30"/>
          <p:cNvSpPr/>
          <p:nvPr userDrawn="1"/>
        </p:nvSpPr>
        <p:spPr>
          <a:xfrm>
            <a:off x="6444208" y="4858590"/>
            <a:ext cx="2056723" cy="2160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r">
              <a:tabLst>
                <a:tab pos="8431213" algn="r"/>
              </a:tabLst>
            </a:pPr>
            <a:r>
              <a:rPr lang="de-DE" sz="700" b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©2017 GS Elektromedizinische Geräte GmbH</a:t>
            </a:r>
            <a:endParaRPr lang="de-DE" sz="700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3" name="Gerade Verbindung 32"/>
          <p:cNvCxnSpPr/>
          <p:nvPr userDrawn="1"/>
        </p:nvCxnSpPr>
        <p:spPr>
          <a:xfrm flipV="1">
            <a:off x="8565006" y="4886614"/>
            <a:ext cx="0" cy="1440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33"/>
          <p:cNvCxnSpPr/>
          <p:nvPr userDrawn="1"/>
        </p:nvCxnSpPr>
        <p:spPr>
          <a:xfrm flipV="1">
            <a:off x="6546696" y="4886614"/>
            <a:ext cx="0" cy="1440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34"/>
          <p:cNvCxnSpPr/>
          <p:nvPr userDrawn="1"/>
        </p:nvCxnSpPr>
        <p:spPr>
          <a:xfrm flipV="1">
            <a:off x="4572000" y="4894590"/>
            <a:ext cx="0" cy="1440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35"/>
          <p:cNvCxnSpPr/>
          <p:nvPr userDrawn="1"/>
        </p:nvCxnSpPr>
        <p:spPr>
          <a:xfrm flipV="1">
            <a:off x="8964613" y="4886614"/>
            <a:ext cx="0" cy="1440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8629081" y="4858590"/>
            <a:ext cx="271455" cy="216000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lang="de-DE" sz="700" b="1" kern="120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algn="r">
              <a:tabLst>
                <a:tab pos="8431213" algn="r"/>
              </a:tabLst>
            </a:pPr>
            <a:fld id="{EA7C8D44-3667-46F6-9772-CC52308E2A7F}" type="slidenum">
              <a:rPr lang="de-DE" smtClean="0"/>
              <a:pPr algn="r">
                <a:tabLst>
                  <a:tab pos="8431213" algn="r"/>
                </a:tabLst>
              </a:pPr>
              <a:t>‹Nr.›</a:t>
            </a:fld>
            <a:endParaRPr lang="de-DE" dirty="0"/>
          </a:p>
        </p:txBody>
      </p:sp>
      <p:sp>
        <p:nvSpPr>
          <p:cNvPr id="20" name="Rechteck 19"/>
          <p:cNvSpPr/>
          <p:nvPr userDrawn="1"/>
        </p:nvSpPr>
        <p:spPr>
          <a:xfrm>
            <a:off x="7452321" y="518645"/>
            <a:ext cx="143688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47625" lvl="0" indent="0" algn="r">
              <a:tabLst>
                <a:tab pos="1612900" algn="r"/>
              </a:tabLst>
            </a:pPr>
            <a:r>
              <a:rPr lang="de-DE" sz="800" strike="noStrike" kern="0" spc="120" baseline="0" dirty="0" smtClean="0">
                <a:solidFill>
                  <a:schemeClr val="bg1"/>
                </a:solidFill>
                <a:latin typeface="Arial Narrow" panose="020B0606020202030204" pitchFamily="34" charset="0"/>
                <a:cs typeface="Arial" pitchFamily="34" charset="0"/>
              </a:rPr>
              <a:t>FOCUS – ON – PATIENTS</a:t>
            </a:r>
            <a:endParaRPr lang="de-DE" sz="800" strike="noStrike" kern="0" spc="120" baseline="0" dirty="0">
              <a:solidFill>
                <a:schemeClr val="bg1"/>
              </a:solidFill>
              <a:latin typeface="Arial Narrow" panose="020B0606020202030204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3682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euerweh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054" b="4306"/>
          <a:stretch/>
        </p:blipFill>
        <p:spPr>
          <a:xfrm>
            <a:off x="0" y="722846"/>
            <a:ext cx="9144000" cy="4199135"/>
          </a:xfrm>
          <a:prstGeom prst="rect">
            <a:avLst/>
          </a:prstGeom>
        </p:spPr>
      </p:pic>
      <p:sp>
        <p:nvSpPr>
          <p:cNvPr id="37" name="Rectangle 3"/>
          <p:cNvSpPr>
            <a:spLocks noChangeArrowheads="1"/>
          </p:cNvSpPr>
          <p:nvPr userDrawn="1"/>
        </p:nvSpPr>
        <p:spPr bwMode="auto">
          <a:xfrm>
            <a:off x="0" y="4803774"/>
            <a:ext cx="9144000" cy="3397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8" name="Titel 7"/>
          <p:cNvSpPr>
            <a:spLocks noGrp="1"/>
          </p:cNvSpPr>
          <p:nvPr>
            <p:ph type="ctrTitle" hasCustomPrompt="1"/>
          </p:nvPr>
        </p:nvSpPr>
        <p:spPr>
          <a:xfrm>
            <a:off x="1403648" y="1962536"/>
            <a:ext cx="6324400" cy="576063"/>
          </a:xfrm>
        </p:spPr>
        <p:txBody>
          <a:bodyPr vert="horz" lIns="91440" tIns="45720" rIns="91440" bIns="45720" rtlCol="0" anchor="b">
            <a:noAutofit/>
          </a:bodyPr>
          <a:lstStyle>
            <a:lvl1pPr algn="ctr">
              <a:lnSpc>
                <a:spcPct val="110000"/>
              </a:lnSpc>
              <a:defRPr lang="en-US" sz="2800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defTabSz="914400"/>
            <a:r>
              <a:rPr kumimoji="0" lang="de-DE" dirty="0" smtClean="0"/>
              <a:t>PRÄSENTATIONSTITEL EINFÜGEN</a:t>
            </a:r>
            <a:endParaRPr kumimoji="0" lang="en-US" dirty="0"/>
          </a:p>
        </p:txBody>
      </p:sp>
      <p:sp>
        <p:nvSpPr>
          <p:cNvPr id="9" name="Untertitel 8"/>
          <p:cNvSpPr>
            <a:spLocks noGrp="1"/>
          </p:cNvSpPr>
          <p:nvPr>
            <p:ph type="subTitle" idx="1" hasCustomPrompt="1"/>
          </p:nvPr>
        </p:nvSpPr>
        <p:spPr>
          <a:xfrm>
            <a:off x="1409800" y="2631912"/>
            <a:ext cx="6324400" cy="875109"/>
          </a:xfrm>
        </p:spPr>
        <p:txBody>
          <a:bodyPr vert="horz">
            <a:noAutofit/>
          </a:bodyPr>
          <a:lstStyle>
            <a:lvl1pPr algn="ctr">
              <a:defRPr lang="en-US" sz="2400" b="1" cap="all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defTabSz="914400"/>
            <a:r>
              <a:rPr kumimoji="0" lang="de-DE" dirty="0" smtClean="0"/>
              <a:t>PRÄSENTATIONSINHALT EINFÜGEN, </a:t>
            </a:r>
            <a:br>
              <a:rPr kumimoji="0" lang="de-DE" dirty="0" smtClean="0"/>
            </a:br>
            <a:r>
              <a:rPr kumimoji="0" lang="de-DE" dirty="0" smtClean="0"/>
              <a:t>MAX. 2 ZEILEN</a:t>
            </a:r>
          </a:p>
          <a:p>
            <a:pPr lvl="0" defTabSz="914400"/>
            <a:endParaRPr kumimoji="0"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 hasCustomPrompt="1"/>
          </p:nvPr>
        </p:nvSpPr>
        <p:spPr>
          <a:xfrm>
            <a:off x="1403983" y="3600334"/>
            <a:ext cx="6336034" cy="269081"/>
          </a:xfr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de-DE" sz="1400" b="1" cap="all" baseline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de-DE" smtClean="0"/>
            </a:lvl2pPr>
            <a:lvl3pPr>
              <a:defRPr lang="de-DE" smtClean="0"/>
            </a:lvl3pPr>
            <a:lvl4pPr>
              <a:defRPr lang="de-DE" smtClean="0"/>
            </a:lvl4pPr>
            <a:lvl5pPr>
              <a:defRPr lang="de-DE"/>
            </a:lvl5pPr>
          </a:lstStyle>
          <a:p>
            <a:pPr lvl="0" defTabSz="914400">
              <a:spcBef>
                <a:spcPct val="20000"/>
              </a:spcBef>
              <a:buFont typeface="Frutiger 95 UltraBlack" pitchFamily="34" charset="0"/>
              <a:tabLst>
                <a:tab pos="628650" algn="l"/>
              </a:tabLst>
            </a:pPr>
            <a:r>
              <a:rPr lang="de-DE" dirty="0" smtClean="0"/>
              <a:t>PRÄSENTATIONSAUTOR, Datum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305303" y="1154788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Rectangle 3"/>
          <p:cNvSpPr>
            <a:spLocks noChangeArrowheads="1"/>
          </p:cNvSpPr>
          <p:nvPr/>
        </p:nvSpPr>
        <p:spPr bwMode="auto">
          <a:xfrm>
            <a:off x="0" y="-66488"/>
            <a:ext cx="9144000" cy="789334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17" name="Grafik 16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83349" y="122778"/>
            <a:ext cx="1980000" cy="403827"/>
          </a:xfrm>
          <a:prstGeom prst="rect">
            <a:avLst/>
          </a:prstGeom>
        </p:spPr>
      </p:pic>
      <p:sp>
        <p:nvSpPr>
          <p:cNvPr id="27" name="Datumsplatzhalter 13"/>
          <p:cNvSpPr>
            <a:spLocks noGrp="1"/>
          </p:cNvSpPr>
          <p:nvPr>
            <p:ph type="dt" sz="half" idx="2"/>
          </p:nvPr>
        </p:nvSpPr>
        <p:spPr>
          <a:xfrm>
            <a:off x="4644008" y="4858590"/>
            <a:ext cx="1800200" cy="216000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lang="de-DE" sz="700" b="1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04.04.2019</a:t>
            </a:r>
            <a:endParaRPr lang="de-DE" dirty="0"/>
          </a:p>
        </p:txBody>
      </p:sp>
      <p:sp>
        <p:nvSpPr>
          <p:cNvPr id="28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1192775" y="4858590"/>
            <a:ext cx="3307217" cy="216000"/>
          </a:xfrm>
          <a:prstGeom prst="rect">
            <a:avLst/>
          </a:prstGeom>
        </p:spPr>
        <p:txBody>
          <a:bodyPr lIns="0" tIns="0" rIns="0" bIns="0" anchor="ctr"/>
          <a:lstStyle>
            <a:lvl1pPr algn="r">
              <a:defRPr lang="de-DE" sz="700" b="1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corpuls.web ANALYSE - Dashboards               - Intern / Internal -</a:t>
            </a:r>
            <a:endParaRPr lang="de-DE" dirty="0"/>
          </a:p>
        </p:txBody>
      </p:sp>
      <p:sp>
        <p:nvSpPr>
          <p:cNvPr id="31" name="Rechteck 30"/>
          <p:cNvSpPr/>
          <p:nvPr userDrawn="1"/>
        </p:nvSpPr>
        <p:spPr>
          <a:xfrm>
            <a:off x="6444208" y="4858590"/>
            <a:ext cx="2056723" cy="2160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r">
              <a:tabLst>
                <a:tab pos="8431213" algn="r"/>
              </a:tabLst>
            </a:pPr>
            <a:r>
              <a:rPr lang="de-DE" sz="700" b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©2017 GS Elektromedizinische Geräte GmbH</a:t>
            </a:r>
            <a:endParaRPr lang="de-DE" sz="700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3" name="Gerade Verbindung 32"/>
          <p:cNvCxnSpPr/>
          <p:nvPr userDrawn="1"/>
        </p:nvCxnSpPr>
        <p:spPr>
          <a:xfrm flipV="1">
            <a:off x="8565006" y="4886614"/>
            <a:ext cx="0" cy="1440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33"/>
          <p:cNvCxnSpPr/>
          <p:nvPr userDrawn="1"/>
        </p:nvCxnSpPr>
        <p:spPr>
          <a:xfrm flipV="1">
            <a:off x="6546696" y="4886614"/>
            <a:ext cx="0" cy="1440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34"/>
          <p:cNvCxnSpPr/>
          <p:nvPr userDrawn="1"/>
        </p:nvCxnSpPr>
        <p:spPr>
          <a:xfrm flipV="1">
            <a:off x="4572000" y="4894590"/>
            <a:ext cx="0" cy="1440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35"/>
          <p:cNvCxnSpPr/>
          <p:nvPr userDrawn="1"/>
        </p:nvCxnSpPr>
        <p:spPr>
          <a:xfrm flipV="1">
            <a:off x="8964613" y="4886614"/>
            <a:ext cx="0" cy="1440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8629081" y="4858590"/>
            <a:ext cx="271455" cy="216000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lang="de-DE" sz="700" b="1" kern="120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algn="r">
              <a:tabLst>
                <a:tab pos="8431213" algn="r"/>
              </a:tabLst>
            </a:pPr>
            <a:fld id="{EA7C8D44-3667-46F6-9772-CC52308E2A7F}" type="slidenum">
              <a:rPr lang="de-DE" smtClean="0"/>
              <a:pPr algn="r">
                <a:tabLst>
                  <a:tab pos="8431213" algn="r"/>
                </a:tabLst>
              </a:pPr>
              <a:t>‹Nr.›</a:t>
            </a:fld>
            <a:endParaRPr lang="de-DE" dirty="0"/>
          </a:p>
        </p:txBody>
      </p:sp>
      <p:sp>
        <p:nvSpPr>
          <p:cNvPr id="20" name="Rechteck 19"/>
          <p:cNvSpPr/>
          <p:nvPr userDrawn="1"/>
        </p:nvSpPr>
        <p:spPr>
          <a:xfrm>
            <a:off x="7452321" y="518645"/>
            <a:ext cx="143688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47625" lvl="0" indent="0" algn="r">
              <a:tabLst>
                <a:tab pos="1612900" algn="r"/>
              </a:tabLst>
            </a:pPr>
            <a:r>
              <a:rPr lang="de-DE" sz="800" strike="noStrike" kern="0" spc="120" baseline="0" dirty="0" smtClean="0">
                <a:solidFill>
                  <a:schemeClr val="bg1"/>
                </a:solidFill>
                <a:latin typeface="Arial Narrow" panose="020B0606020202030204" pitchFamily="34" charset="0"/>
                <a:cs typeface="Arial" pitchFamily="34" charset="0"/>
              </a:rPr>
              <a:t>FOCUS – ON – PATIENTS</a:t>
            </a:r>
            <a:endParaRPr lang="de-DE" sz="800" strike="noStrike" kern="0" spc="120" baseline="0" dirty="0">
              <a:solidFill>
                <a:schemeClr val="bg1"/>
              </a:solidFill>
              <a:latin typeface="Arial Narrow" panose="020B0606020202030204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1416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8"/>
          <p:cNvSpPr>
            <a:spLocks noGrp="1"/>
          </p:cNvSpPr>
          <p:nvPr>
            <p:ph type="body" sz="quarter" idx="17" hasCustomPrompt="1"/>
          </p:nvPr>
        </p:nvSpPr>
        <p:spPr>
          <a:xfrm>
            <a:off x="142775" y="1563638"/>
            <a:ext cx="4356000" cy="3185171"/>
          </a:xfrm>
        </p:spPr>
        <p:txBody>
          <a:bodyPr>
            <a:noAutofit/>
          </a:bodyPr>
          <a:lstStyle>
            <a:lvl1pPr marL="266700" indent="-266700">
              <a:buFont typeface="Frutiger 95 UltraBlack" pitchFamily="34" charset="0"/>
              <a:buChar char="•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 smtClean="0"/>
              <a:t>Kapitelinhalt einfügen</a:t>
            </a:r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8" hasCustomPrompt="1"/>
          </p:nvPr>
        </p:nvSpPr>
        <p:spPr>
          <a:xfrm>
            <a:off x="4572000" y="1563639"/>
            <a:ext cx="4356000" cy="3185170"/>
          </a:xfrm>
        </p:spPr>
        <p:txBody>
          <a:bodyPr vert="horz">
            <a:noAutofit/>
          </a:bodyPr>
          <a:lstStyle>
            <a:lvl1pPr>
              <a:defRPr lang="de-DE" dirty="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266700" lvl="0" indent="-266700">
              <a:buFont typeface="Frutiger 95 UltraBlack" pitchFamily="34" charset="0"/>
              <a:buChar char="•"/>
            </a:pPr>
            <a:r>
              <a:rPr lang="de-DE" dirty="0" smtClean="0"/>
              <a:t>Kapitelinhalt einfügen</a:t>
            </a:r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19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tabLst>
                <a:tab pos="8431213" algn="r"/>
              </a:tabLst>
            </a:pPr>
            <a:r>
              <a:rPr lang="de-DE" dirty="0" smtClean="0"/>
              <a:t>04.04.2019</a:t>
            </a:r>
            <a:endParaRPr lang="de-DE" dirty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tabLst>
                <a:tab pos="8431213" algn="r"/>
              </a:tabLst>
            </a:pPr>
            <a:r>
              <a:rPr lang="de-DE" dirty="0" smtClean="0"/>
              <a:t>corpuls.web ANALYSE - Dashboards               - Intern / Internal -</a:t>
            </a:r>
            <a:endParaRPr lang="de-DE" dirty="0"/>
          </a:p>
        </p:txBody>
      </p:sp>
      <p:sp>
        <p:nvSpPr>
          <p:cNvPr id="14" name="Rectangle 3"/>
          <p:cNvSpPr>
            <a:spLocks noChangeArrowheads="1"/>
          </p:cNvSpPr>
          <p:nvPr userDrawn="1"/>
        </p:nvSpPr>
        <p:spPr bwMode="auto">
          <a:xfrm>
            <a:off x="0" y="722845"/>
            <a:ext cx="9144000" cy="72284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de-DE" cap="all" baseline="0" dirty="0">
              <a:solidFill>
                <a:schemeClr val="bg1"/>
              </a:solidFill>
            </a:endParaRPr>
          </a:p>
        </p:txBody>
      </p:sp>
      <p:sp>
        <p:nvSpPr>
          <p:cNvPr id="15" name="Titelplatzhalter 21"/>
          <p:cNvSpPr>
            <a:spLocks noGrp="1"/>
          </p:cNvSpPr>
          <p:nvPr>
            <p:ph type="title" hasCustomPrompt="1"/>
          </p:nvPr>
        </p:nvSpPr>
        <p:spPr>
          <a:xfrm>
            <a:off x="142899" y="195486"/>
            <a:ext cx="6696744" cy="1152128"/>
          </a:xfrm>
          <a:prstGeom prst="rect">
            <a:avLst/>
          </a:prstGeom>
        </p:spPr>
        <p:txBody>
          <a:bodyPr vert="horz" lIns="91440" tIns="45720" rIns="91440" bIns="36000" rtlCol="0" anchor="t">
            <a:noAutofit/>
          </a:bodyPr>
          <a:lstStyle>
            <a:lvl1pPr>
              <a:spcBef>
                <a:spcPts val="1000"/>
              </a:spcBef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defTabSz="914400"/>
            <a:r>
              <a:rPr kumimoji="0" lang="de-DE" dirty="0" smtClean="0"/>
              <a:t>Kapiteltitel einfügen</a:t>
            </a:r>
            <a:endParaRPr kumimoji="0" lang="en-US" dirty="0"/>
          </a:p>
        </p:txBody>
      </p:sp>
      <p:sp>
        <p:nvSpPr>
          <p:cNvPr id="13" name="Foliennummernplatzhalter 13"/>
          <p:cNvSpPr>
            <a:spLocks noGrp="1"/>
          </p:cNvSpPr>
          <p:nvPr>
            <p:ph type="sldNum" sz="quarter" idx="12"/>
          </p:nvPr>
        </p:nvSpPr>
        <p:spPr>
          <a:xfrm>
            <a:off x="8629081" y="4858590"/>
            <a:ext cx="271455" cy="216000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r">
              <a:tabLst>
                <a:tab pos="8431213" algn="r"/>
              </a:tabLst>
            </a:pPr>
            <a:fld id="{EA7C8D44-3667-46F6-9772-CC52308E2A7F}" type="slidenum">
              <a:rPr lang="de-DE" smtClean="0"/>
              <a:pPr algn="r">
                <a:tabLst>
                  <a:tab pos="8431213" algn="r"/>
                </a:tabLst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43152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7"/>
          <p:cNvSpPr>
            <a:spLocks noGrp="1"/>
          </p:cNvSpPr>
          <p:nvPr>
            <p:ph sz="quarter" idx="1"/>
          </p:nvPr>
        </p:nvSpPr>
        <p:spPr>
          <a:xfrm>
            <a:off x="179387" y="915988"/>
            <a:ext cx="8785225" cy="3816002"/>
          </a:xfrm>
        </p:spPr>
        <p:txBody>
          <a:bodyPr>
            <a:noAutofit/>
          </a:bodyPr>
          <a:lstStyle>
            <a:lvl1pPr eaLnBrk="1" latinLnBrk="0" hangingPunct="1">
              <a:spcBef>
                <a:spcPts val="0"/>
              </a:spcBef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1" latinLnBrk="0" hangingPunct="1"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1" latinLnBrk="0" hangingPunct="1"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1" latinLnBrk="0" hangingPunct="1"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</p:txBody>
      </p:sp>
      <p:sp>
        <p:nvSpPr>
          <p:cNvPr id="12" name="Datumsplatzhalt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 smtClean="0"/>
              <a:t>04.04.2019</a:t>
            </a:r>
            <a:endParaRPr lang="de-DE" dirty="0"/>
          </a:p>
        </p:txBody>
      </p:sp>
      <p:sp>
        <p:nvSpPr>
          <p:cNvPr id="13" name="Fußzeilenplatzhalt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 smtClean="0"/>
              <a:t>corpuls.web ANALYSE - Dashboards               - Intern / Internal -</a:t>
            </a:r>
            <a:endParaRPr lang="de-DE" dirty="0"/>
          </a:p>
        </p:txBody>
      </p:sp>
      <p:sp>
        <p:nvSpPr>
          <p:cNvPr id="14" name="Foliennummernplatzhalt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r">
              <a:tabLst>
                <a:tab pos="8431213" algn="r"/>
              </a:tabLst>
            </a:pPr>
            <a:fld id="{EA7C8D44-3667-46F6-9772-CC52308E2A7F}" type="slidenum">
              <a:rPr lang="de-DE" smtClean="0"/>
              <a:pPr algn="r">
                <a:tabLst>
                  <a:tab pos="8431213" algn="r"/>
                </a:tabLst>
              </a:pPr>
              <a:t>‹Nr.›</a:t>
            </a:fld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54409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, Text und Bild seitl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nhaltsplatzhalter 8"/>
          <p:cNvSpPr>
            <a:spLocks noGrp="1"/>
          </p:cNvSpPr>
          <p:nvPr>
            <p:ph sz="quarter" idx="14" hasCustomPrompt="1"/>
          </p:nvPr>
        </p:nvSpPr>
        <p:spPr>
          <a:xfrm>
            <a:off x="6948263" y="915988"/>
            <a:ext cx="2016349" cy="3816003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 smtClean="0"/>
              <a:t>Bild, Video, … durch klicken hinzufügen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kumimoji="0" lang="de-DE" dirty="0" smtClean="0"/>
              <a:t>Folientitel einfügen</a:t>
            </a:r>
            <a:endParaRPr lang="de-DE" dirty="0"/>
          </a:p>
        </p:txBody>
      </p:sp>
      <p:sp>
        <p:nvSpPr>
          <p:cNvPr id="11" name="Inhaltsplatzhalter 7"/>
          <p:cNvSpPr>
            <a:spLocks noGrp="1"/>
          </p:cNvSpPr>
          <p:nvPr>
            <p:ph sz="quarter" idx="1"/>
          </p:nvPr>
        </p:nvSpPr>
        <p:spPr>
          <a:xfrm>
            <a:off x="179387" y="915988"/>
            <a:ext cx="6697663" cy="3816002"/>
          </a:xfrm>
        </p:spPr>
        <p:txBody>
          <a:bodyPr/>
          <a:lstStyle>
            <a:lvl1pPr eaLnBrk="1" latinLnBrk="0" hangingPunct="1"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1" latinLnBrk="0" hangingPunct="1"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1" latinLnBrk="0" hangingPunct="1"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1" latinLnBrk="0" hangingPunct="1"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 smtClean="0"/>
              <a:t>04.04.2019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 smtClean="0"/>
              <a:t>corpuls.web ANALYSE - Dashboards               - Intern / Internal -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r">
              <a:tabLst>
                <a:tab pos="8431213" algn="r"/>
              </a:tabLst>
            </a:pPr>
            <a:fld id="{EA7C8D44-3667-46F6-9772-CC52308E2A7F}" type="slidenum">
              <a:rPr lang="de-DE" smtClean="0"/>
              <a:pPr algn="r">
                <a:tabLst>
                  <a:tab pos="8431213" algn="r"/>
                </a:tabLst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81452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el, Text und 3 Bilder seitl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7"/>
          <p:cNvSpPr>
            <a:spLocks noGrp="1"/>
          </p:cNvSpPr>
          <p:nvPr>
            <p:ph sz="quarter" idx="1"/>
          </p:nvPr>
        </p:nvSpPr>
        <p:spPr>
          <a:xfrm>
            <a:off x="180000" y="915988"/>
            <a:ext cx="6697050" cy="3816001"/>
          </a:xfrm>
        </p:spPr>
        <p:txBody>
          <a:bodyPr/>
          <a:lstStyle>
            <a:lvl1pPr eaLnBrk="1" latinLnBrk="0" hangingPunct="1">
              <a:defRPr/>
            </a:lvl1pPr>
            <a:lvl2pPr eaLnBrk="1" latinLnBrk="0" hangingPunct="1">
              <a:defRPr/>
            </a:lvl2pPr>
            <a:lvl3pPr eaLnBrk="1" latinLnBrk="0" hangingPunct="1">
              <a:defRPr/>
            </a:lvl3pPr>
            <a:lvl4pPr eaLnBrk="1" latinLnBrk="0" hangingPunct="1">
              <a:defRPr/>
            </a:lvl4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</p:txBody>
      </p:sp>
      <p:sp>
        <p:nvSpPr>
          <p:cNvPr id="10" name="Inhaltsplatzhalter 8"/>
          <p:cNvSpPr>
            <a:spLocks noGrp="1"/>
          </p:cNvSpPr>
          <p:nvPr>
            <p:ph sz="quarter" idx="14" hasCustomPrompt="1"/>
          </p:nvPr>
        </p:nvSpPr>
        <p:spPr>
          <a:xfrm>
            <a:off x="6948263" y="915988"/>
            <a:ext cx="2016349" cy="1872000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de-DE" dirty="0" smtClean="0"/>
              <a:t>Bild, Video, … durch klicken hinzufügen</a:t>
            </a:r>
            <a:endParaRPr lang="de-DE" dirty="0"/>
          </a:p>
        </p:txBody>
      </p:sp>
      <p:sp>
        <p:nvSpPr>
          <p:cNvPr id="13" name="Inhaltsplatzhalter 8"/>
          <p:cNvSpPr>
            <a:spLocks noGrp="1"/>
          </p:cNvSpPr>
          <p:nvPr>
            <p:ph sz="quarter" idx="15" hasCustomPrompt="1"/>
          </p:nvPr>
        </p:nvSpPr>
        <p:spPr>
          <a:xfrm>
            <a:off x="6948000" y="2859782"/>
            <a:ext cx="2016000" cy="1872000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de-DE" dirty="0" smtClean="0"/>
              <a:t>Bild, Video, … durch klicken hinzufügen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0" lang="de-DE" dirty="0" smtClean="0"/>
              <a:t>Folientitel einfügen</a:t>
            </a:r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de-DE" dirty="0" smtClean="0"/>
              <a:t>04.04.2019</a:t>
            </a:r>
            <a:endParaRPr lang="de-DE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 dirty="0" smtClean="0"/>
              <a:t>corpuls.web ANALYSE - Dashboards               - Intern / Internal -</a:t>
            </a:r>
            <a:endParaRPr lang="de-DE" dirty="0"/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>
              <a:tabLst>
                <a:tab pos="8431213" algn="r"/>
              </a:tabLst>
            </a:pPr>
            <a:fld id="{EA7C8D44-3667-46F6-9772-CC52308E2A7F}" type="slidenum">
              <a:rPr lang="de-DE" smtClean="0"/>
              <a:pPr algn="r">
                <a:tabLst>
                  <a:tab pos="8431213" algn="r"/>
                </a:tabLst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45791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0" y="0"/>
            <a:ext cx="9144000" cy="72284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de-DE" cap="all" baseline="0" dirty="0">
              <a:solidFill>
                <a:schemeClr val="bg1"/>
              </a:solidFill>
            </a:endParaRPr>
          </a:p>
        </p:txBody>
      </p:sp>
      <p:sp>
        <p:nvSpPr>
          <p:cNvPr id="22" name="Titelplatzhalter 21"/>
          <p:cNvSpPr>
            <a:spLocks noGrp="1"/>
          </p:cNvSpPr>
          <p:nvPr>
            <p:ph type="title"/>
          </p:nvPr>
        </p:nvSpPr>
        <p:spPr>
          <a:xfrm>
            <a:off x="179512" y="118364"/>
            <a:ext cx="6696744" cy="518543"/>
          </a:xfrm>
          <a:prstGeom prst="rect">
            <a:avLst/>
          </a:prstGeom>
        </p:spPr>
        <p:txBody>
          <a:bodyPr vert="horz" lIns="91440" tIns="45720" rIns="91440" bIns="36000" rtlCol="0" anchor="ctr">
            <a:noAutofit/>
          </a:bodyPr>
          <a:lstStyle/>
          <a:p>
            <a:pPr lvl="0" defTabSz="914400"/>
            <a:r>
              <a:rPr kumimoji="0" lang="de-DE" dirty="0" smtClean="0"/>
              <a:t>Folientitel einfügen</a:t>
            </a:r>
            <a:endParaRPr kumimoji="0" lang="en-US" dirty="0"/>
          </a:p>
        </p:txBody>
      </p:sp>
      <p:sp>
        <p:nvSpPr>
          <p:cNvPr id="13" name="Textplatzhalter 12"/>
          <p:cNvSpPr>
            <a:spLocks noGrp="1"/>
          </p:cNvSpPr>
          <p:nvPr>
            <p:ph type="body" idx="1"/>
          </p:nvPr>
        </p:nvSpPr>
        <p:spPr>
          <a:xfrm>
            <a:off x="179511" y="915566"/>
            <a:ext cx="8785101" cy="3816424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lvl="0" eaLnBrk="1" latinLnBrk="0" hangingPunct="1"/>
            <a:r>
              <a:rPr kumimoji="0" lang="de-DE" dirty="0" smtClean="0"/>
              <a:t>Textmasterformat bearbeiten</a:t>
            </a:r>
          </a:p>
          <a:p>
            <a:pPr lvl="1" eaLnBrk="1" latinLnBrk="0" hangingPunct="1"/>
            <a:r>
              <a:rPr kumimoji="0" lang="de-DE" dirty="0" smtClean="0"/>
              <a:t>Zweite Ebene</a:t>
            </a:r>
          </a:p>
          <a:p>
            <a:pPr lvl="2" eaLnBrk="1" latinLnBrk="0" hangingPunct="1"/>
            <a:r>
              <a:rPr kumimoji="0" lang="de-DE" dirty="0" smtClean="0"/>
              <a:t>Dritte Ebene</a:t>
            </a:r>
          </a:p>
          <a:p>
            <a:pPr lvl="3" eaLnBrk="1" latinLnBrk="0" hangingPunct="1"/>
            <a:r>
              <a:rPr kumimoji="0" lang="de-DE" dirty="0" smtClean="0"/>
              <a:t>Vierte Ebene</a:t>
            </a:r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>
            <a:off x="4644008" y="4858590"/>
            <a:ext cx="1800200" cy="216000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lang="de-DE" sz="700" b="1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04.04.2019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179512" y="4858590"/>
            <a:ext cx="4320481" cy="216000"/>
          </a:xfrm>
          <a:prstGeom prst="rect">
            <a:avLst/>
          </a:prstGeom>
        </p:spPr>
        <p:txBody>
          <a:bodyPr lIns="0" tIns="0" rIns="0" bIns="0" anchor="ctr"/>
          <a:lstStyle>
            <a:lvl1pPr algn="r">
              <a:defRPr lang="de-DE" sz="700" b="1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corpuls.web ANALYSE - Dashboards               - Intern / Internal -</a:t>
            </a:r>
            <a:endParaRPr lang="de-DE" dirty="0"/>
          </a:p>
        </p:txBody>
      </p:sp>
      <p:sp>
        <p:nvSpPr>
          <p:cNvPr id="24" name="Rechteck 23"/>
          <p:cNvSpPr/>
          <p:nvPr/>
        </p:nvSpPr>
        <p:spPr>
          <a:xfrm>
            <a:off x="6444208" y="4858590"/>
            <a:ext cx="2056723" cy="2160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r">
              <a:tabLst>
                <a:tab pos="8431213" algn="r"/>
              </a:tabLst>
            </a:pPr>
            <a:r>
              <a:rPr lang="de-DE" sz="700" b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©2017 GS Elektromedizinische Geräte GmbH</a:t>
            </a:r>
            <a:endParaRPr lang="de-DE" sz="700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8629081" y="4858590"/>
            <a:ext cx="271455" cy="216000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lang="de-DE" sz="700" b="1" kern="120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algn="r">
              <a:tabLst>
                <a:tab pos="8431213" algn="r"/>
              </a:tabLst>
            </a:pPr>
            <a:fld id="{EA7C8D44-3667-46F6-9772-CC52308E2A7F}" type="slidenum">
              <a:rPr lang="de-DE" smtClean="0"/>
              <a:pPr algn="r">
                <a:tabLst>
                  <a:tab pos="8431213" algn="r"/>
                </a:tabLst>
              </a:pPr>
              <a:t>‹Nr.›</a:t>
            </a:fld>
            <a:endParaRPr lang="de-DE" dirty="0"/>
          </a:p>
        </p:txBody>
      </p:sp>
      <p:grpSp>
        <p:nvGrpSpPr>
          <p:cNvPr id="2" name="Gruppieren 1"/>
          <p:cNvGrpSpPr/>
          <p:nvPr/>
        </p:nvGrpSpPr>
        <p:grpSpPr>
          <a:xfrm>
            <a:off x="6983349" y="122778"/>
            <a:ext cx="1980000" cy="518978"/>
            <a:chOff x="6983349" y="122778"/>
            <a:chExt cx="1980000" cy="518978"/>
          </a:xfrm>
        </p:grpSpPr>
        <p:sp>
          <p:nvSpPr>
            <p:cNvPr id="28" name="Rechteck 27"/>
            <p:cNvSpPr/>
            <p:nvPr userDrawn="1"/>
          </p:nvSpPr>
          <p:spPr>
            <a:xfrm>
              <a:off x="7452321" y="518645"/>
              <a:ext cx="1436886" cy="123111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marL="47625" lvl="0" indent="0" algn="r">
                <a:tabLst>
                  <a:tab pos="1612900" algn="r"/>
                </a:tabLst>
              </a:pPr>
              <a:r>
                <a:rPr lang="de-DE" sz="800" strike="noStrike" kern="0" spc="120" baseline="0" dirty="0" smtClean="0">
                  <a:solidFill>
                    <a:schemeClr val="bg1"/>
                  </a:solidFill>
                  <a:latin typeface="Arial Narrow" panose="020B0606020202030204" pitchFamily="34" charset="0"/>
                  <a:cs typeface="Arial" pitchFamily="34" charset="0"/>
                </a:rPr>
                <a:t>FOCUS – ON – PATIENTS</a:t>
              </a:r>
              <a:endParaRPr lang="de-DE" sz="800" strike="noStrike" kern="0" spc="120" baseline="0" dirty="0">
                <a:solidFill>
                  <a:schemeClr val="bg1"/>
                </a:solidFill>
                <a:latin typeface="Arial Narrow" panose="020B0606020202030204" pitchFamily="34" charset="0"/>
                <a:cs typeface="Arial" pitchFamily="34" charset="0"/>
              </a:endParaRPr>
            </a:p>
          </p:txBody>
        </p:sp>
        <p:pic>
          <p:nvPicPr>
            <p:cNvPr id="23" name="Grafik 22"/>
            <p:cNvPicPr>
              <a:picLocks noChangeAspect="1"/>
            </p:cNvPicPr>
            <p:nvPr userDrawn="1"/>
          </p:nvPicPr>
          <p:blipFill>
            <a:blip r:embed="rId1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983349" y="122778"/>
              <a:ext cx="1980000" cy="403827"/>
            </a:xfrm>
            <a:prstGeom prst="rect">
              <a:avLst/>
            </a:prstGeom>
          </p:spPr>
        </p:pic>
      </p:grpSp>
      <p:cxnSp>
        <p:nvCxnSpPr>
          <p:cNvPr id="8" name="Gerade Verbindung 7"/>
          <p:cNvCxnSpPr/>
          <p:nvPr/>
        </p:nvCxnSpPr>
        <p:spPr>
          <a:xfrm flipV="1">
            <a:off x="8565006" y="4886614"/>
            <a:ext cx="0" cy="1440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26"/>
          <p:cNvCxnSpPr/>
          <p:nvPr/>
        </p:nvCxnSpPr>
        <p:spPr>
          <a:xfrm flipV="1">
            <a:off x="6546696" y="4886614"/>
            <a:ext cx="0" cy="1440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28"/>
          <p:cNvCxnSpPr/>
          <p:nvPr/>
        </p:nvCxnSpPr>
        <p:spPr>
          <a:xfrm flipV="1">
            <a:off x="4572000" y="4894590"/>
            <a:ext cx="0" cy="1440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16"/>
          <p:cNvCxnSpPr/>
          <p:nvPr/>
        </p:nvCxnSpPr>
        <p:spPr>
          <a:xfrm flipV="1">
            <a:off x="8964613" y="4886614"/>
            <a:ext cx="0" cy="1440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17"/>
          <p:cNvCxnSpPr/>
          <p:nvPr/>
        </p:nvCxnSpPr>
        <p:spPr>
          <a:xfrm>
            <a:off x="-468560" y="4803775"/>
            <a:ext cx="1022513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1928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803" r:id="rId2"/>
    <p:sldLayoutId id="2147483804" r:id="rId3"/>
    <p:sldLayoutId id="2147483805" r:id="rId4"/>
    <p:sldLayoutId id="2147483806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  <p:sldLayoutId id="2147483767" r:id="rId12"/>
    <p:sldLayoutId id="2147483768" r:id="rId13"/>
    <p:sldLayoutId id="2147483769" r:id="rId14"/>
    <p:sldLayoutId id="2147483770" r:id="rId15"/>
    <p:sldLayoutId id="2147483771" r:id="rId16"/>
    <p:sldLayoutId id="2147483772" r:id="rId17"/>
  </p:sldLayoutIdLst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  <p:hf hdr="0"/>
  <p:txStyles>
    <p:titleStyle>
      <a:lvl1pPr algn="l" rtl="0" eaLnBrk="1" latinLnBrk="0" hangingPunct="1">
        <a:spcBef>
          <a:spcPct val="0"/>
        </a:spcBef>
        <a:buNone/>
        <a:defRPr kumimoji="0" lang="en-US" sz="1800" b="1" kern="1200" cap="all" baseline="0" dirty="0">
          <a:solidFill>
            <a:schemeClr val="bg1"/>
          </a:solidFill>
          <a:latin typeface="Arial" panose="020B0604020202020204" pitchFamily="34" charset="0"/>
          <a:ea typeface="+mj-ea"/>
          <a:cs typeface="Arial" pitchFamily="34" charset="0"/>
        </a:defRPr>
      </a:lvl1pPr>
    </p:titleStyle>
    <p:bodyStyle>
      <a:lvl1pPr marL="0" indent="0" algn="l" rtl="0" eaLnBrk="1" latinLnBrk="0" hangingPunct="1">
        <a:spcBef>
          <a:spcPts val="600"/>
        </a:spcBef>
        <a:buClr>
          <a:srgbClr val="E20000"/>
        </a:buClr>
        <a:buSzPct val="110000"/>
        <a:buFontTx/>
        <a:buNone/>
        <a:defRPr kumimoji="0" sz="2000" kern="1200" baseline="0">
          <a:solidFill>
            <a:schemeClr val="tx1"/>
          </a:solidFill>
          <a:latin typeface="Arial" panose="020B0604020202020204" pitchFamily="34" charset="0"/>
          <a:ea typeface="+mn-ea"/>
          <a:cs typeface="Arial" pitchFamily="34" charset="0"/>
        </a:defRPr>
      </a:lvl1pPr>
      <a:lvl2pPr marL="273050" indent="-273050" algn="l" rtl="0" eaLnBrk="1" latinLnBrk="0" hangingPunct="1">
        <a:spcBef>
          <a:spcPts val="500"/>
        </a:spcBef>
        <a:buClr>
          <a:srgbClr val="E20000"/>
        </a:buClr>
        <a:buSzPct val="110000"/>
        <a:buFont typeface="Frutiger 95 UltraBlack" pitchFamily="34" charset="0"/>
        <a:buChar char="•"/>
        <a:defRPr kumimoji="0" lang="de-DE" sz="2000" kern="1200" dirty="0" smtClean="0">
          <a:solidFill>
            <a:schemeClr val="tx1"/>
          </a:solidFill>
          <a:latin typeface="Arial" panose="020B0604020202020204" pitchFamily="34" charset="0"/>
          <a:ea typeface="+mn-ea"/>
          <a:cs typeface="Arial" pitchFamily="34" charset="0"/>
        </a:defRPr>
      </a:lvl2pPr>
      <a:lvl3pPr marL="536575" indent="-228600" algn="l" rtl="0" eaLnBrk="1" latinLnBrk="0" hangingPunct="1">
        <a:spcBef>
          <a:spcPts val="500"/>
        </a:spcBef>
        <a:buClr>
          <a:srgbClr val="E20000"/>
        </a:buClr>
        <a:buSzPct val="110000"/>
        <a:buFont typeface="Wingdings" pitchFamily="2" charset="2"/>
        <a:buChar char="§"/>
        <a:defRPr kumimoji="0" sz="1800" kern="1200">
          <a:solidFill>
            <a:schemeClr val="tx1"/>
          </a:solidFill>
          <a:latin typeface="Arial" panose="020B0604020202020204" pitchFamily="34" charset="0"/>
          <a:ea typeface="+mn-ea"/>
          <a:cs typeface="Arial" pitchFamily="34" charset="0"/>
        </a:defRPr>
      </a:lvl3pPr>
      <a:lvl4pPr marL="803275" indent="-228600" algn="l" rtl="0" eaLnBrk="1" latinLnBrk="0" hangingPunct="1">
        <a:spcBef>
          <a:spcPts val="400"/>
        </a:spcBef>
        <a:buClr>
          <a:srgbClr val="E20000"/>
        </a:buClr>
        <a:buSzPct val="110000"/>
        <a:buFont typeface="Arial" pitchFamily="34" charset="0"/>
        <a:buChar char="•"/>
        <a:defRPr kumimoji="0" sz="1800" kern="1200">
          <a:solidFill>
            <a:schemeClr val="tx1"/>
          </a:solidFill>
          <a:latin typeface="Arial" panose="020B0604020202020204" pitchFamily="34" charset="0"/>
          <a:ea typeface="+mn-ea"/>
          <a:cs typeface="Arial" pitchFamily="34" charset="0"/>
        </a:defRPr>
      </a:lvl4pPr>
      <a:lvl5pPr marL="1371600" indent="-228600" algn="l" rtl="0" eaLnBrk="1" latinLnBrk="0" hangingPunct="1">
        <a:spcBef>
          <a:spcPts val="300"/>
        </a:spcBef>
        <a:buClr>
          <a:srgbClr val="E20000"/>
        </a:buClr>
        <a:buSzPct val="110000"/>
        <a:buFont typeface="Frutiger 95 UltraBlack" pitchFamily="34" charset="0"/>
        <a:buChar char="•"/>
        <a:defRPr kumimoji="0"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dirty="0" smtClean="0"/>
              <a:t>04.04.2019</a:t>
            </a:r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/>
              <a:t>corpuls.web ANALYSE - Dashboards               - Intern / Internal -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4"/>
          </p:nvPr>
        </p:nvSpPr>
        <p:spPr>
          <a:xfrm>
            <a:off x="8629081" y="4858590"/>
            <a:ext cx="271455" cy="216000"/>
          </a:xfrm>
        </p:spPr>
        <p:txBody>
          <a:bodyPr/>
          <a:lstStyle/>
          <a:p>
            <a:pPr algn="r">
              <a:tabLst>
                <a:tab pos="8431213" algn="r"/>
              </a:tabLst>
            </a:pPr>
            <a:fld id="{EA7C8D44-3667-46F6-9772-CC52308E2A7F}" type="slidenum">
              <a:rPr lang="de-DE" smtClean="0"/>
              <a:pPr algn="r">
                <a:tabLst>
                  <a:tab pos="8431213" algn="r"/>
                </a:tabLst>
              </a:pPr>
              <a:t>1</a:t>
            </a:fld>
            <a:endParaRPr lang="de-DE" dirty="0"/>
          </a:p>
        </p:txBody>
      </p:sp>
      <p:sp>
        <p:nvSpPr>
          <p:cNvPr id="9" name="Titel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Vorstellung Dashboards</a:t>
            </a:r>
            <a:endParaRPr lang="de-DE" dirty="0"/>
          </a:p>
        </p:txBody>
      </p:sp>
      <p:sp>
        <p:nvSpPr>
          <p:cNvPr id="10" name="Untertitel 9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Joshua Hirsch, 04.04.2019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98666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endParaRPr lang="de-DE" dirty="0" smtClean="0"/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Problemstellung und Motivation</a:t>
            </a:r>
          </a:p>
          <a:p>
            <a:pPr marL="457200" indent="-457200">
              <a:buFont typeface="+mj-lt"/>
              <a:buAutoNum type="arabicPeriod"/>
            </a:pPr>
            <a:endParaRPr lang="de-DE" dirty="0" smtClean="0"/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Technische Änderungen an </a:t>
            </a:r>
            <a:r>
              <a:rPr lang="de-DE" b="1" dirty="0" smtClean="0"/>
              <a:t>corpuls</a:t>
            </a:r>
            <a:r>
              <a:rPr lang="de-DE" b="1" dirty="0" smtClean="0">
                <a:solidFill>
                  <a:srgbClr val="DD0B2F"/>
                </a:solidFill>
              </a:rPr>
              <a:t>.web</a:t>
            </a:r>
            <a:r>
              <a:rPr lang="de-DE" b="1" dirty="0" smtClean="0"/>
              <a:t> ANALYSE</a:t>
            </a:r>
          </a:p>
          <a:p>
            <a:pPr marL="457200" indent="-457200">
              <a:buFont typeface="+mj-lt"/>
              <a:buAutoNum type="arabicPeriod"/>
            </a:pPr>
            <a:endParaRPr lang="de-DE" b="1" dirty="0" smtClean="0"/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Beispielhafte Fragestellungen und deren Antworten in den Dashboards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Inhalt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 dirty="0" smtClean="0"/>
              <a:t>04.04.2019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dirty="0" smtClean="0"/>
              <a:t>corpuls.web ANALYSE - Dashboards               - Intern / Internal -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r">
              <a:tabLst>
                <a:tab pos="8431213" algn="r"/>
              </a:tabLst>
            </a:pPr>
            <a:fld id="{EA7C8D44-3667-46F6-9772-CC52308E2A7F}" type="slidenum">
              <a:rPr lang="de-DE" smtClean="0"/>
              <a:pPr algn="r">
                <a:tabLst>
                  <a:tab pos="8431213" algn="r"/>
                </a:tabLst>
              </a:pPr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14008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Diverse nutzergruppen viele Fragestellungen für verschiedene Auswertungen</a:t>
            </a:r>
          </a:p>
          <a:p>
            <a:r>
              <a:rPr lang="de-DE" dirty="0" smtClean="0"/>
              <a:t>Potentiell sind die Daten vorhanden</a:t>
            </a:r>
          </a:p>
          <a:p>
            <a:r>
              <a:rPr lang="de-DE" dirty="0" smtClean="0"/>
              <a:t>Schlecht dargestellt (Bild Tabelle (nennt mir doch mal die Anzahl Einsätze.. Mit Reanimationen.. Im Februar)), simple frage, die auftaucht (</a:t>
            </a:r>
            <a:r>
              <a:rPr lang="de-DE" dirty="0" err="1" smtClean="0"/>
              <a:t>dr.</a:t>
            </a:r>
            <a:r>
              <a:rPr lang="de-DE" dirty="0" smtClean="0"/>
              <a:t> </a:t>
            </a:r>
            <a:r>
              <a:rPr lang="de-DE" dirty="0" err="1" smtClean="0"/>
              <a:t>haacke</a:t>
            </a:r>
            <a:r>
              <a:rPr lang="de-DE" dirty="0" smtClean="0"/>
              <a:t>)</a:t>
            </a:r>
          </a:p>
          <a:p>
            <a:r>
              <a:rPr lang="de-DE" dirty="0" smtClean="0"/>
              <a:t>Grafische Darstellung von Daten verringert kognitive Last und stellt eine Vielzahl an Informationen in kleinem platz, geringer zeit dar, konvertiert in wissen</a:t>
            </a:r>
          </a:p>
          <a:p>
            <a:r>
              <a:rPr lang="de-DE" dirty="0" smtClean="0"/>
              <a:t>Daraus resultierten verschiedene Fragestellungen, welche bearbeitet werden mussten (1.2.2. Thesis)</a:t>
            </a:r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Problemstellung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 dirty="0" smtClean="0"/>
              <a:t>04.04.2019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dirty="0" smtClean="0"/>
              <a:t>corpuls.web ANALYSE - Dashboards               - Intern / Internal -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r">
              <a:tabLst>
                <a:tab pos="8431213" algn="r"/>
              </a:tabLst>
            </a:pPr>
            <a:fld id="{EA7C8D44-3667-46F6-9772-CC52308E2A7F}" type="slidenum">
              <a:rPr lang="de-DE" smtClean="0"/>
              <a:pPr algn="r">
                <a:tabLst>
                  <a:tab pos="8431213" algn="r"/>
                </a:tabLst>
              </a:pPr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1678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Wie war es bisher?</a:t>
            </a:r>
          </a:p>
          <a:p>
            <a:r>
              <a:rPr lang="de-DE" dirty="0" smtClean="0"/>
              <a:t>Wie ist es jetzt?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pPr>
              <a:tabLst>
                <a:tab pos="8431213" algn="r"/>
              </a:tabLst>
            </a:pPr>
            <a:r>
              <a:rPr lang="de-DE" dirty="0" smtClean="0"/>
              <a:t>04.04.2019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pPr>
              <a:tabLst>
                <a:tab pos="8431213" algn="r"/>
              </a:tabLst>
            </a:pPr>
            <a:r>
              <a:rPr lang="de-DE" dirty="0" smtClean="0"/>
              <a:t>corpuls.web ANALYSE - Dashboards               - Intern / Internal -</a:t>
            </a:r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Technische Änderungen</a:t>
            </a:r>
            <a:br>
              <a:rPr lang="de-DE" dirty="0" smtClean="0"/>
            </a:b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tabLst>
                <a:tab pos="8431213" algn="r"/>
              </a:tabLst>
            </a:pPr>
            <a:fld id="{EA7C8D44-3667-46F6-9772-CC52308E2A7F}" type="slidenum">
              <a:rPr lang="de-DE" smtClean="0"/>
              <a:pPr algn="r">
                <a:tabLst>
                  <a:tab pos="8431213" algn="r"/>
                </a:tabLst>
              </a:pPr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70890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Bisher: </a:t>
            </a:r>
            <a:r>
              <a:rPr lang="de-DE" dirty="0" smtClean="0"/>
              <a:t>csv</a:t>
            </a:r>
            <a:r>
              <a:rPr lang="de-DE" dirty="0" smtClean="0"/>
              <a:t> Export für Auswertungen</a:t>
            </a:r>
          </a:p>
          <a:p>
            <a:r>
              <a:rPr lang="de-DE" dirty="0" smtClean="0"/>
              <a:t>-&gt; nur MM</a:t>
            </a:r>
          </a:p>
          <a:p>
            <a:r>
              <a:rPr lang="de-DE" dirty="0" smtClean="0"/>
              <a:t>Neu: REST-Export von MM</a:t>
            </a:r>
          </a:p>
          <a:p>
            <a:r>
              <a:rPr lang="de-DE" dirty="0" smtClean="0"/>
              <a:t>-&gt; Export generieren, später fertigen abholen, kann auch zu späteren Zeitpunkten erneut abgeholt werden, oder gelöscht. Ebenfalls mit Authentifizierung</a:t>
            </a:r>
          </a:p>
          <a:p>
            <a:endParaRPr lang="de-DE" dirty="0"/>
          </a:p>
          <a:p>
            <a:r>
              <a:rPr lang="de-DE" dirty="0" smtClean="0"/>
              <a:t>Erste Beispiele von Fragestellungen? Vergleich </a:t>
            </a:r>
            <a:r>
              <a:rPr lang="de-DE" dirty="0" err="1" smtClean="0"/>
              <a:t>tabelle</a:t>
            </a:r>
            <a:endParaRPr lang="de-DE" dirty="0" smtClean="0"/>
          </a:p>
          <a:p>
            <a:endParaRPr lang="de-DE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Technische Änderungen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 dirty="0" smtClean="0"/>
              <a:t>04.04.2019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dirty="0" smtClean="0"/>
              <a:t>corpuls.web ANALYSE - Dashboards               - Intern / Internal -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r">
              <a:tabLst>
                <a:tab pos="8431213" algn="r"/>
              </a:tabLst>
            </a:pPr>
            <a:fld id="{EA7C8D44-3667-46F6-9772-CC52308E2A7F}" type="slidenum">
              <a:rPr lang="de-DE" smtClean="0"/>
              <a:pPr algn="r">
                <a:tabLst>
                  <a:tab pos="8431213" algn="r"/>
                </a:tabLst>
              </a:pPr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34660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+ neue zusätzliche Daten, welche nicht als MM verfügbar sein können</a:t>
            </a:r>
          </a:p>
          <a:p>
            <a:r>
              <a:rPr lang="de-DE" dirty="0" smtClean="0"/>
              <a:t>Darunter bisher NIBD, CPR-Feedback &amp; Defibrillationen</a:t>
            </a:r>
          </a:p>
          <a:p>
            <a:r>
              <a:rPr lang="de-DE" dirty="0" smtClean="0"/>
              <a:t>(Format in </a:t>
            </a:r>
            <a:r>
              <a:rPr lang="de-DE" dirty="0" err="1" smtClean="0"/>
              <a:t>response</a:t>
            </a:r>
            <a:r>
              <a:rPr lang="de-DE" dirty="0" smtClean="0"/>
              <a:t>) exemplarisch neues Objekt darstellen als Bild</a:t>
            </a:r>
          </a:p>
          <a:p>
            <a:endParaRPr lang="de-DE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Technische Änderungen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 dirty="0" smtClean="0"/>
              <a:t>04.04.2019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dirty="0" smtClean="0"/>
              <a:t>corpuls.web ANALYSE - Dashboards               - Intern / Internal -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r">
              <a:tabLst>
                <a:tab pos="8431213" algn="r"/>
              </a:tabLst>
            </a:pPr>
            <a:fld id="{EA7C8D44-3667-46F6-9772-CC52308E2A7F}" type="slidenum">
              <a:rPr lang="de-DE" smtClean="0"/>
              <a:pPr algn="r">
                <a:tabLst>
                  <a:tab pos="8431213" algn="r"/>
                </a:tabLst>
              </a:pPr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32853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Reanimationen (</a:t>
            </a:r>
            <a:r>
              <a:rPr lang="de-DE" dirty="0" err="1" smtClean="0"/>
              <a:t>has</a:t>
            </a:r>
            <a:r>
              <a:rPr lang="de-DE" dirty="0" smtClean="0"/>
              <a:t>.. </a:t>
            </a:r>
            <a:r>
              <a:rPr lang="de-DE" dirty="0" err="1" smtClean="0"/>
              <a:t>Has</a:t>
            </a:r>
            <a:r>
              <a:rPr lang="de-DE" dirty="0" smtClean="0"/>
              <a:t> … </a:t>
            </a:r>
            <a:r>
              <a:rPr lang="de-DE" dirty="0" err="1" smtClean="0"/>
              <a:t>has</a:t>
            </a:r>
            <a:r>
              <a:rPr lang="de-DE" dirty="0" smtClean="0"/>
              <a:t>..)</a:t>
            </a:r>
          </a:p>
          <a:p>
            <a:r>
              <a:rPr lang="de-DE" dirty="0" smtClean="0"/>
              <a:t>	Tests rausfiltern (</a:t>
            </a:r>
            <a:r>
              <a:rPr lang="de-DE" dirty="0" err="1" smtClean="0"/>
              <a:t>istest</a:t>
            </a:r>
            <a:r>
              <a:rPr lang="de-DE" dirty="0" smtClean="0"/>
              <a:t>, </a:t>
            </a:r>
            <a:r>
              <a:rPr lang="de-DE" dirty="0" err="1" smtClean="0"/>
              <a:t>cable</a:t>
            </a:r>
            <a:r>
              <a:rPr lang="de-DE" dirty="0" smtClean="0"/>
              <a:t> </a:t>
            </a:r>
            <a:r>
              <a:rPr lang="de-DE" dirty="0" err="1" smtClean="0"/>
              <a:t>defib</a:t>
            </a:r>
            <a:r>
              <a:rPr lang="de-DE" dirty="0" smtClean="0"/>
              <a:t>)</a:t>
            </a:r>
          </a:p>
          <a:p>
            <a:r>
              <a:rPr lang="de-DE" dirty="0" err="1" smtClean="0"/>
              <a:t>Einsaätze</a:t>
            </a:r>
            <a:r>
              <a:rPr lang="de-DE" dirty="0" smtClean="0"/>
              <a:t> im Zeitraum 2016 -&gt; </a:t>
            </a:r>
            <a:r>
              <a:rPr lang="de-DE" dirty="0" err="1" smtClean="0"/>
              <a:t>probleme</a:t>
            </a:r>
            <a:r>
              <a:rPr lang="de-DE" dirty="0" smtClean="0"/>
              <a:t> </a:t>
            </a:r>
            <a:r>
              <a:rPr lang="de-DE" dirty="0" err="1" smtClean="0"/>
              <a:t>datumsformart</a:t>
            </a:r>
            <a:endParaRPr lang="de-DE" dirty="0" smtClean="0"/>
          </a:p>
          <a:p>
            <a:r>
              <a:rPr lang="de-DE" dirty="0"/>
              <a:t>	</a:t>
            </a:r>
            <a:r>
              <a:rPr lang="de-DE" dirty="0" smtClean="0"/>
              <a:t>wieder </a:t>
            </a:r>
            <a:r>
              <a:rPr lang="de-DE" dirty="0" err="1" smtClean="0"/>
              <a:t>tests</a:t>
            </a:r>
            <a:r>
              <a:rPr lang="de-DE" dirty="0" smtClean="0"/>
              <a:t> herausfiltern</a:t>
            </a:r>
          </a:p>
          <a:p>
            <a:r>
              <a:rPr lang="de-DE" dirty="0" smtClean="0"/>
              <a:t>Einsätze im Zeitfenster, wieder </a:t>
            </a:r>
            <a:r>
              <a:rPr lang="de-DE" dirty="0" err="1" smtClean="0"/>
              <a:t>tests</a:t>
            </a:r>
            <a:endParaRPr lang="de-DE" dirty="0" smtClean="0"/>
          </a:p>
          <a:p>
            <a:r>
              <a:rPr lang="de-DE" dirty="0"/>
              <a:t>	</a:t>
            </a:r>
            <a:r>
              <a:rPr lang="de-DE" dirty="0" smtClean="0"/>
              <a:t>und jetzt doch mal bitte </a:t>
            </a:r>
            <a:r>
              <a:rPr lang="de-DE" dirty="0" err="1" smtClean="0"/>
              <a:t>reanimationen</a:t>
            </a:r>
            <a:endParaRPr lang="de-DE" dirty="0" smtClean="0"/>
          </a:p>
          <a:p>
            <a:r>
              <a:rPr lang="de-DE" dirty="0" smtClean="0"/>
              <a:t>Easy (?): Wie alt sind meine </a:t>
            </a:r>
            <a:r>
              <a:rPr lang="de-DE" dirty="0" err="1" smtClean="0"/>
              <a:t>patienten</a:t>
            </a:r>
            <a:r>
              <a:rPr lang="de-DE" dirty="0" smtClean="0"/>
              <a:t> im schnitt</a:t>
            </a:r>
          </a:p>
          <a:p>
            <a:r>
              <a:rPr lang="de-DE" dirty="0"/>
              <a:t>Bisher immer nur eine einzige Zahl…</a:t>
            </a:r>
          </a:p>
          <a:p>
            <a:r>
              <a:rPr lang="de-DE" dirty="0"/>
              <a:t>		und on top: </a:t>
            </a:r>
            <a:r>
              <a:rPr lang="de-DE" b="1" dirty="0"/>
              <a:t>wie</a:t>
            </a:r>
            <a:r>
              <a:rPr lang="de-DE" dirty="0"/>
              <a:t> sind die </a:t>
            </a:r>
            <a:r>
              <a:rPr lang="de-DE" dirty="0" err="1"/>
              <a:t>reanimationen</a:t>
            </a:r>
            <a:r>
              <a:rPr lang="de-DE" dirty="0"/>
              <a:t>?</a:t>
            </a:r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Beispiel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 dirty="0" smtClean="0"/>
              <a:t>04.04.2019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dirty="0" smtClean="0"/>
              <a:t>corpuls.web ANALYSE - Dashboards               - Intern / Internal -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r">
              <a:tabLst>
                <a:tab pos="8431213" algn="r"/>
              </a:tabLst>
            </a:pPr>
            <a:fld id="{EA7C8D44-3667-46F6-9772-CC52308E2A7F}" type="slidenum">
              <a:rPr lang="de-DE" smtClean="0"/>
              <a:pPr algn="r">
                <a:tabLst>
                  <a:tab pos="8431213" algn="r"/>
                </a:tabLst>
              </a:pPr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89827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Tabelle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 smtClean="0"/>
              <a:t>Qlik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de-DE" dirty="0" smtClean="0"/>
              <a:t>04.04.2019</a:t>
            </a:r>
            <a:endParaRPr lang="en-US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de-DE" dirty="0" smtClean="0"/>
              <a:t>corpuls.web ANALYSE - Dashboards               - Intern / Internal -</a:t>
            </a:r>
            <a:endParaRPr kumimoji="0" lang="en-US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tabLst>
                <a:tab pos="8431213" algn="r"/>
              </a:tabLst>
            </a:pPr>
            <a:fld id="{EA7C8D44-3667-46F6-9772-CC52308E2A7F}" type="slidenum">
              <a:rPr lang="de-DE" smtClean="0"/>
              <a:pPr algn="r">
                <a:tabLst>
                  <a:tab pos="8431213" algn="r"/>
                </a:tabLst>
              </a:pPr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43422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 smtClean="0"/>
              <a:t>Vorstellung Dashboards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 smtClean="0"/>
              <a:t>04.04.2019, Version 1.0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Joshua Hirsch</a:t>
            </a:r>
          </a:p>
          <a:p>
            <a:r>
              <a:rPr lang="de-DE" dirty="0" smtClean="0"/>
              <a:t>Bachelorand Softwareentwicklung für Anwendung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31215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61102_Praesentationsvorlage_komplett">
  <a:themeElements>
    <a:clrScheme name="corpuls 2017">
      <a:dk1>
        <a:srgbClr val="040603"/>
      </a:dk1>
      <a:lt1>
        <a:srgbClr val="FFFFFF"/>
      </a:lt1>
      <a:dk2>
        <a:srgbClr val="FFFFFF"/>
      </a:dk2>
      <a:lt2>
        <a:srgbClr val="FFFFFF"/>
      </a:lt2>
      <a:accent1>
        <a:srgbClr val="000000"/>
      </a:accent1>
      <a:accent2>
        <a:srgbClr val="FFC73F"/>
      </a:accent2>
      <a:accent3>
        <a:srgbClr val="DD0B2F"/>
      </a:accent3>
      <a:accent4>
        <a:srgbClr val="3F3F3F"/>
      </a:accent4>
      <a:accent5>
        <a:srgbClr val="E2A100"/>
      </a:accent5>
      <a:accent6>
        <a:srgbClr val="C80A2A"/>
      </a:accent6>
      <a:hlink>
        <a:srgbClr val="DD0B2F"/>
      </a:hlink>
      <a:folHlink>
        <a:srgbClr val="E2A100"/>
      </a:folHlink>
    </a:clrScheme>
    <a:fontScheme name="GS Schrifte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keanos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170908_PPT-Vorlage.potx" id="{8471FDCD-10E4-4934-B1E0-C67069F932F5}" vid="{0867FB8A-1DD3-4374-9BE8-FDE9A9C63ADF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875A8C23FEEFF34889933B5EF29B9BDB" ma:contentTypeVersion="0" ma:contentTypeDescription="Ein neues Dokument erstellen." ma:contentTypeScope="" ma:versionID="4bb89707e917e9a96a79fb0925b4763a">
  <xsd:schema xmlns:xsd="http://www.w3.org/2001/XMLSchema" xmlns:xs="http://www.w3.org/2001/XMLSchema" xmlns:p="http://schemas.microsoft.com/office/2006/metadata/properties" xmlns:ns2="7508b8fb-97d8-4316-beed-0b00fde2f558" targetNamespace="http://schemas.microsoft.com/office/2006/metadata/properties" ma:root="true" ma:fieldsID="0d8c1caef470598c9c8cd74c167184c9" ns2:_="">
    <xsd:import namespace="7508b8fb-97d8-4316-beed-0b00fde2f558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508b8fb-97d8-4316-beed-0b00fde2f558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Wert der Dokument-ID" ma:description="Der Wert der diesem Element zugewiesenen Dokument-ID." ma:internalName="_dlc_DocId" ma:readOnly="true">
      <xsd:simpleType>
        <xsd:restriction base="dms:Text"/>
      </xsd:simpleType>
    </xsd:element>
    <xsd:element name="_dlc_DocIdUrl" ma:index="9" nillable="true" ma:displayName="Dokument-ID" ma:description="Permanenter Hyperlink zu diesem Dok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Beständige ID" ma:description="ID beim Hinzufügen beibehalten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7508b8fb-97d8-4316-beed-0b00fde2f558">VKKS5FHQK5ZT-22-42</_dlc_DocId>
    <_dlc_DocIdUrl xmlns="7508b8fb-97d8-4316-beed-0b00fde2f558">
      <Url>http://portal/_layouts/DocIdRedir.aspx?ID=VKKS5FHQK5ZT-22-42</Url>
      <Description>VKKS5FHQK5ZT-22-42</Description>
    </_dlc_DocIdUrl>
  </documentManagement>
</p:properties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9612BBD8-5771-4695-8E02-4AC27126D75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508b8fb-97d8-4316-beed-0b00fde2f55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E836E82-263D-4CCE-92D9-83C709945CB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4997B78-AD20-419A-A0CA-9514E4D67379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7508b8fb-97d8-4316-beed-0b00fde2f558"/>
    <ds:schemaRef ds:uri="http://www.w3.org/XML/1998/namespace"/>
    <ds:schemaRef ds:uri="http://purl.org/dc/dcmitype/"/>
  </ds:schemaRefs>
</ds:datastoreItem>
</file>

<file path=customXml/itemProps4.xml><?xml version="1.0" encoding="utf-8"?>
<ds:datastoreItem xmlns:ds="http://schemas.openxmlformats.org/officeDocument/2006/customXml" ds:itemID="{B7238C24-4DD3-4860-88F5-CB153F04ED33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324</Words>
  <Application>Microsoft Office PowerPoint</Application>
  <PresentationFormat>Bildschirmpräsentation (16:9)</PresentationFormat>
  <Paragraphs>78</Paragraphs>
  <Slides>9</Slides>
  <Notes>5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0" baseType="lpstr">
      <vt:lpstr>161102_Praesentationsvorlage_komplett</vt:lpstr>
      <vt:lpstr>Vorstellung Dashboards</vt:lpstr>
      <vt:lpstr>Inhalt</vt:lpstr>
      <vt:lpstr>Problemstellung</vt:lpstr>
      <vt:lpstr>Technische Änderungen </vt:lpstr>
      <vt:lpstr>Technische Änderungen</vt:lpstr>
      <vt:lpstr>Technische Änderungen</vt:lpstr>
      <vt:lpstr>Beispiel</vt:lpstr>
      <vt:lpstr>PowerPoint-Präsentation</vt:lpstr>
      <vt:lpstr>PowerPoint-Präsentation</vt:lpstr>
    </vt:vector>
  </TitlesOfParts>
  <Manager>BKM</Manager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Vorstellung Dashboards</dc:title>
  <dc:creator>Joshua Hirsch</dc:creator>
  <cp:lastModifiedBy>Joshua Hirsch</cp:lastModifiedBy>
  <cp:revision>34</cp:revision>
  <cp:lastPrinted>2016-07-28T06:36:14Z</cp:lastPrinted>
  <dcterms:created xsi:type="dcterms:W3CDTF">2017-01-10T10:15:44Z</dcterms:created>
  <dcterms:modified xsi:type="dcterms:W3CDTF">2019-04-02T14:43:38Z</dcterms:modified>
  <cp:category>Projektmanagement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0x010100875A8C23FEEFF34889933B5EF29B9BDB</vt:lpwstr>
  </property>
  <property fmtid="{D5CDD505-2E9C-101B-9397-08002B2CF9AE}" pid="3" name="_dlc_DocIdItemGuid">
    <vt:lpwstr>a8f4f579-b158-4108-a364-dccc4acc59f6</vt:lpwstr>
  </property>
</Properties>
</file>