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A8423-3EB1-481D-B2CB-6A0AE1A52345}" v="37" dt="2025-01-06T00:51:14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072" autoAdjust="0"/>
  </p:normalViewPr>
  <p:slideViewPr>
    <p:cSldViewPr snapToGrid="0">
      <p:cViewPr varScale="1">
        <p:scale>
          <a:sx n="81" d="100"/>
          <a:sy n="81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Hummer" userId="76f06d51b59ddd5d" providerId="LiveId" clId="{35FA8423-3EB1-481D-B2CB-6A0AE1A52345}"/>
    <pc:docChg chg="undo custSel addSld delSld modSld">
      <pc:chgData name="Jonathan Hummer" userId="76f06d51b59ddd5d" providerId="LiveId" clId="{35FA8423-3EB1-481D-B2CB-6A0AE1A52345}" dt="2025-01-06T00:52:10.518" v="564" actId="20577"/>
      <pc:docMkLst>
        <pc:docMk/>
      </pc:docMkLst>
      <pc:sldChg chg="addSp delSp modSp mod modNotes modNotesTx">
        <pc:chgData name="Jonathan Hummer" userId="76f06d51b59ddd5d" providerId="LiveId" clId="{35FA8423-3EB1-481D-B2CB-6A0AE1A52345}" dt="2025-01-06T00:52:10.518" v="564" actId="20577"/>
        <pc:sldMkLst>
          <pc:docMk/>
          <pc:sldMk cId="2395080564" sldId="256"/>
        </pc:sldMkLst>
        <pc:spChg chg="del">
          <ac:chgData name="Jonathan Hummer" userId="76f06d51b59ddd5d" providerId="LiveId" clId="{35FA8423-3EB1-481D-B2CB-6A0AE1A52345}" dt="2025-01-05T16:27:33.854" v="0" actId="478"/>
          <ac:spMkLst>
            <pc:docMk/>
            <pc:sldMk cId="2395080564" sldId="256"/>
            <ac:spMk id="2" creationId="{1EC1DD69-8F1E-C7EA-E07F-35FB82A9FEF1}"/>
          </ac:spMkLst>
        </pc:spChg>
        <pc:spChg chg="add mod ord">
          <ac:chgData name="Jonathan Hummer" userId="76f06d51b59ddd5d" providerId="LiveId" clId="{35FA8423-3EB1-481D-B2CB-6A0AE1A52345}" dt="2025-01-06T00:49:29.751" v="497" actId="167"/>
          <ac:spMkLst>
            <pc:docMk/>
            <pc:sldMk cId="2395080564" sldId="256"/>
            <ac:spMk id="2" creationId="{DAE04109-5E9C-BA8F-CCB7-F2B5FA0E7AD1}"/>
          </ac:spMkLst>
        </pc:spChg>
        <pc:spChg chg="add mod ord">
          <ac:chgData name="Jonathan Hummer" userId="76f06d51b59ddd5d" providerId="LiveId" clId="{35FA8423-3EB1-481D-B2CB-6A0AE1A52345}" dt="2025-01-06T00:48:27.781" v="477" actId="207"/>
          <ac:spMkLst>
            <pc:docMk/>
            <pc:sldMk cId="2395080564" sldId="256"/>
            <ac:spMk id="3" creationId="{02A1E29E-F2BE-D745-FAEE-42E7071B1370}"/>
          </ac:spMkLst>
        </pc:spChg>
        <pc:spChg chg="del">
          <ac:chgData name="Jonathan Hummer" userId="76f06d51b59ddd5d" providerId="LiveId" clId="{35FA8423-3EB1-481D-B2CB-6A0AE1A52345}" dt="2025-01-05T16:27:36.180" v="1" actId="478"/>
          <ac:spMkLst>
            <pc:docMk/>
            <pc:sldMk cId="2395080564" sldId="256"/>
            <ac:spMk id="3" creationId="{22333397-67A9-A0E1-67CB-F18C62A0FA5F}"/>
          </ac:spMkLst>
        </pc:spChg>
        <pc:spChg chg="add mod ord">
          <ac:chgData name="Jonathan Hummer" userId="76f06d51b59ddd5d" providerId="LiveId" clId="{35FA8423-3EB1-481D-B2CB-6A0AE1A52345}" dt="2025-01-06T00:49:46.115" v="500" actId="207"/>
          <ac:spMkLst>
            <pc:docMk/>
            <pc:sldMk cId="2395080564" sldId="256"/>
            <ac:spMk id="4" creationId="{18CC2262-A497-A8B7-372B-7C572B51160D}"/>
          </ac:spMkLst>
        </pc:spChg>
        <pc:spChg chg="add mod ord">
          <ac:chgData name="Jonathan Hummer" userId="76f06d51b59ddd5d" providerId="LiveId" clId="{35FA8423-3EB1-481D-B2CB-6A0AE1A52345}" dt="2025-01-06T00:49:40.912" v="499" actId="14100"/>
          <ac:spMkLst>
            <pc:docMk/>
            <pc:sldMk cId="2395080564" sldId="256"/>
            <ac:spMk id="5" creationId="{B9958663-6527-D640-60C0-5DB079958D7A}"/>
          </ac:spMkLst>
        </pc:spChg>
        <pc:spChg chg="add del mod">
          <ac:chgData name="Jonathan Hummer" userId="76f06d51b59ddd5d" providerId="LiveId" clId="{35FA8423-3EB1-481D-B2CB-6A0AE1A52345}" dt="2025-01-05T18:58:13.267" v="45"/>
          <ac:spMkLst>
            <pc:docMk/>
            <pc:sldMk cId="2395080564" sldId="256"/>
            <ac:spMk id="6" creationId="{4EC02AA3-AFAD-25A2-7839-B0A47DFE5317}"/>
          </ac:spMkLst>
        </pc:spChg>
        <pc:spChg chg="add mod">
          <ac:chgData name="Jonathan Hummer" userId="76f06d51b59ddd5d" providerId="LiveId" clId="{35FA8423-3EB1-481D-B2CB-6A0AE1A52345}" dt="2025-01-06T00:51:57.269" v="562" actId="404"/>
          <ac:spMkLst>
            <pc:docMk/>
            <pc:sldMk cId="2395080564" sldId="256"/>
            <ac:spMk id="6" creationId="{D84E4207-8DA6-A4C8-D67E-E75142E3145E}"/>
          </ac:spMkLst>
        </pc:spChg>
        <pc:spChg chg="add del mod">
          <ac:chgData name="Jonathan Hummer" userId="76f06d51b59ddd5d" providerId="LiveId" clId="{35FA8423-3EB1-481D-B2CB-6A0AE1A52345}" dt="2025-01-06T00:49:52.430" v="501" actId="478"/>
          <ac:spMkLst>
            <pc:docMk/>
            <pc:sldMk cId="2395080564" sldId="256"/>
            <ac:spMk id="7" creationId="{A4DC533A-A6A2-553D-6902-F1E0B72B6764}"/>
          </ac:spMkLst>
        </pc:spChg>
        <pc:spChg chg="add del mod">
          <ac:chgData name="Jonathan Hummer" userId="76f06d51b59ddd5d" providerId="LiveId" clId="{35FA8423-3EB1-481D-B2CB-6A0AE1A52345}" dt="2025-01-06T00:49:52.430" v="501" actId="478"/>
          <ac:spMkLst>
            <pc:docMk/>
            <pc:sldMk cId="2395080564" sldId="256"/>
            <ac:spMk id="10" creationId="{41B07228-8FD7-912F-CE3E-DC2935C45269}"/>
          </ac:spMkLst>
        </pc:spChg>
        <pc:spChg chg="add del mod">
          <ac:chgData name="Jonathan Hummer" userId="76f06d51b59ddd5d" providerId="LiveId" clId="{35FA8423-3EB1-481D-B2CB-6A0AE1A52345}" dt="2025-01-06T00:49:52.430" v="501" actId="478"/>
          <ac:spMkLst>
            <pc:docMk/>
            <pc:sldMk cId="2395080564" sldId="256"/>
            <ac:spMk id="11" creationId="{AEB0CE4D-FD7D-B3DD-41EA-4E28BFB5B304}"/>
          </ac:spMkLst>
        </pc:spChg>
        <pc:spChg chg="add del mod">
          <ac:chgData name="Jonathan Hummer" userId="76f06d51b59ddd5d" providerId="LiveId" clId="{35FA8423-3EB1-481D-B2CB-6A0AE1A52345}" dt="2025-01-06T00:48:32.494" v="478" actId="478"/>
          <ac:spMkLst>
            <pc:docMk/>
            <pc:sldMk cId="2395080564" sldId="256"/>
            <ac:spMk id="12" creationId="{0C21BA12-5B08-9B62-DDCB-8037CF09B72B}"/>
          </ac:spMkLst>
        </pc:spChg>
        <pc:spChg chg="add del mod">
          <ac:chgData name="Jonathan Hummer" userId="76f06d51b59ddd5d" providerId="LiveId" clId="{35FA8423-3EB1-481D-B2CB-6A0AE1A52345}" dt="2025-01-06T00:48:34.189" v="479" actId="478"/>
          <ac:spMkLst>
            <pc:docMk/>
            <pc:sldMk cId="2395080564" sldId="256"/>
            <ac:spMk id="13" creationId="{DE7E395F-0296-B243-9971-D195EAAC4DAD}"/>
          </ac:spMkLst>
        </pc:spChg>
        <pc:spChg chg="add del mod">
          <ac:chgData name="Jonathan Hummer" userId="76f06d51b59ddd5d" providerId="LiveId" clId="{35FA8423-3EB1-481D-B2CB-6A0AE1A52345}" dt="2025-01-06T00:49:52.430" v="501" actId="478"/>
          <ac:spMkLst>
            <pc:docMk/>
            <pc:sldMk cId="2395080564" sldId="256"/>
            <ac:spMk id="14" creationId="{30F7DC6C-DBA5-A331-E3C3-3C140BFAD3AA}"/>
          </ac:spMkLst>
        </pc:spChg>
        <pc:spChg chg="add del mod">
          <ac:chgData name="Jonathan Hummer" userId="76f06d51b59ddd5d" providerId="LiveId" clId="{35FA8423-3EB1-481D-B2CB-6A0AE1A52345}" dt="2025-01-05T19:04:58.058" v="326" actId="478"/>
          <ac:spMkLst>
            <pc:docMk/>
            <pc:sldMk cId="2395080564" sldId="256"/>
            <ac:spMk id="15" creationId="{094BA877-78F6-8A3E-865F-71C70FE4D0C4}"/>
          </ac:spMkLst>
        </pc:spChg>
        <pc:spChg chg="add mod">
          <ac:chgData name="Jonathan Hummer" userId="76f06d51b59ddd5d" providerId="LiveId" clId="{35FA8423-3EB1-481D-B2CB-6A0AE1A52345}" dt="2025-01-06T00:51:39.552" v="556" actId="1035"/>
          <ac:spMkLst>
            <pc:docMk/>
            <pc:sldMk cId="2395080564" sldId="256"/>
            <ac:spMk id="15" creationId="{8107142E-66F1-508B-78F6-2B328F64025D}"/>
          </ac:spMkLst>
        </pc:spChg>
        <pc:spChg chg="add del mod">
          <ac:chgData name="Jonathan Hummer" userId="76f06d51b59ddd5d" providerId="LiveId" clId="{35FA8423-3EB1-481D-B2CB-6A0AE1A52345}" dt="2025-01-06T00:49:52.430" v="501" actId="478"/>
          <ac:spMkLst>
            <pc:docMk/>
            <pc:sldMk cId="2395080564" sldId="256"/>
            <ac:spMk id="16" creationId="{41DE6400-5DD7-2C3D-E823-34E17EB5B1A1}"/>
          </ac:spMkLst>
        </pc:spChg>
        <pc:spChg chg="add del mod">
          <ac:chgData name="Jonathan Hummer" userId="76f06d51b59ddd5d" providerId="LiveId" clId="{35FA8423-3EB1-481D-B2CB-6A0AE1A52345}" dt="2025-01-06T00:49:52.430" v="501" actId="478"/>
          <ac:spMkLst>
            <pc:docMk/>
            <pc:sldMk cId="2395080564" sldId="256"/>
            <ac:spMk id="17" creationId="{EFB5E929-F908-FFA8-7897-1A014FB5C394}"/>
          </ac:spMkLst>
        </pc:spChg>
        <pc:spChg chg="add del mod">
          <ac:chgData name="Jonathan Hummer" userId="76f06d51b59ddd5d" providerId="LiveId" clId="{35FA8423-3EB1-481D-B2CB-6A0AE1A52345}" dt="2025-01-06T00:49:52.430" v="501" actId="478"/>
          <ac:spMkLst>
            <pc:docMk/>
            <pc:sldMk cId="2395080564" sldId="256"/>
            <ac:spMk id="18" creationId="{8EB85C01-476F-D189-C024-6760A1FC288E}"/>
          </ac:spMkLst>
        </pc:spChg>
        <pc:spChg chg="add del mod">
          <ac:chgData name="Jonathan Hummer" userId="76f06d51b59ddd5d" providerId="LiveId" clId="{35FA8423-3EB1-481D-B2CB-6A0AE1A52345}" dt="2025-01-06T00:48:35.726" v="480" actId="478"/>
          <ac:spMkLst>
            <pc:docMk/>
            <pc:sldMk cId="2395080564" sldId="256"/>
            <ac:spMk id="19" creationId="{768EDCD5-DF80-F2C9-880C-68F267957C2B}"/>
          </ac:spMkLst>
        </pc:spChg>
        <pc:spChg chg="add mod">
          <ac:chgData name="Jonathan Hummer" userId="76f06d51b59ddd5d" providerId="LiveId" clId="{35FA8423-3EB1-481D-B2CB-6A0AE1A52345}" dt="2025-01-06T00:52:10.518" v="564" actId="20577"/>
          <ac:spMkLst>
            <pc:docMk/>
            <pc:sldMk cId="2395080564" sldId="256"/>
            <ac:spMk id="20" creationId="{2CDCC0DC-6EE4-CB33-6AB5-97B56BB2C56E}"/>
          </ac:spMkLst>
        </pc:spChg>
        <pc:spChg chg="add mod">
          <ac:chgData name="Jonathan Hummer" userId="76f06d51b59ddd5d" providerId="LiveId" clId="{35FA8423-3EB1-481D-B2CB-6A0AE1A52345}" dt="2025-01-06T00:51:14.813" v="551" actId="11530"/>
          <ac:spMkLst>
            <pc:docMk/>
            <pc:sldMk cId="2395080564" sldId="256"/>
            <ac:spMk id="21" creationId="{75BEE4E5-1395-0883-909D-3229050AD575}"/>
          </ac:spMkLst>
        </pc:spChg>
        <pc:spChg chg="add mod">
          <ac:chgData name="Jonathan Hummer" userId="76f06d51b59ddd5d" providerId="LiveId" clId="{35FA8423-3EB1-481D-B2CB-6A0AE1A52345}" dt="2025-01-06T00:51:14.813" v="551" actId="11530"/>
          <ac:spMkLst>
            <pc:docMk/>
            <pc:sldMk cId="2395080564" sldId="256"/>
            <ac:spMk id="22" creationId="{FFC94F47-B72D-B6D4-5AC5-D27B77F0C5D7}"/>
          </ac:spMkLst>
        </pc:spChg>
        <pc:spChg chg="add mod">
          <ac:chgData name="Jonathan Hummer" userId="76f06d51b59ddd5d" providerId="LiveId" clId="{35FA8423-3EB1-481D-B2CB-6A0AE1A52345}" dt="2025-01-06T00:51:14.813" v="551" actId="11530"/>
          <ac:spMkLst>
            <pc:docMk/>
            <pc:sldMk cId="2395080564" sldId="256"/>
            <ac:spMk id="23" creationId="{59FCC6E8-8A26-6EBC-0965-98D81B466AEE}"/>
          </ac:spMkLst>
        </pc:spChg>
        <pc:spChg chg="add mod">
          <ac:chgData name="Jonathan Hummer" userId="76f06d51b59ddd5d" providerId="LiveId" clId="{35FA8423-3EB1-481D-B2CB-6A0AE1A52345}" dt="2025-01-06T00:51:14.813" v="551" actId="11530"/>
          <ac:spMkLst>
            <pc:docMk/>
            <pc:sldMk cId="2395080564" sldId="256"/>
            <ac:spMk id="24" creationId="{BBE832EC-166F-0A29-7D4E-693424C1CEED}"/>
          </ac:spMkLst>
        </pc:spChg>
        <pc:spChg chg="add mod">
          <ac:chgData name="Jonathan Hummer" userId="76f06d51b59ddd5d" providerId="LiveId" clId="{35FA8423-3EB1-481D-B2CB-6A0AE1A52345}" dt="2025-01-06T00:51:14.813" v="551" actId="11530"/>
          <ac:spMkLst>
            <pc:docMk/>
            <pc:sldMk cId="2395080564" sldId="256"/>
            <ac:spMk id="25" creationId="{BBB43317-1E64-BF39-75D2-65356760ED55}"/>
          </ac:spMkLst>
        </pc:spChg>
        <pc:spChg chg="add mod">
          <ac:chgData name="Jonathan Hummer" userId="76f06d51b59ddd5d" providerId="LiveId" clId="{35FA8423-3EB1-481D-B2CB-6A0AE1A52345}" dt="2025-01-06T00:51:14.813" v="551" actId="11530"/>
          <ac:spMkLst>
            <pc:docMk/>
            <pc:sldMk cId="2395080564" sldId="256"/>
            <ac:spMk id="26" creationId="{78CBC36C-0B0C-7D72-9C67-7A885ED77EE4}"/>
          </ac:spMkLst>
        </pc:spChg>
        <pc:spChg chg="add mod">
          <ac:chgData name="Jonathan Hummer" userId="76f06d51b59ddd5d" providerId="LiveId" clId="{35FA8423-3EB1-481D-B2CB-6A0AE1A52345}" dt="2025-01-06T00:51:35.834" v="553" actId="1076"/>
          <ac:spMkLst>
            <pc:docMk/>
            <pc:sldMk cId="2395080564" sldId="256"/>
            <ac:spMk id="27" creationId="{63575E4E-13BB-65B2-DB94-86513026ACC1}"/>
          </ac:spMkLst>
        </pc:spChg>
        <pc:spChg chg="add mod">
          <ac:chgData name="Jonathan Hummer" userId="76f06d51b59ddd5d" providerId="LiveId" clId="{35FA8423-3EB1-481D-B2CB-6A0AE1A52345}" dt="2025-01-06T00:51:14.813" v="551" actId="11530"/>
          <ac:spMkLst>
            <pc:docMk/>
            <pc:sldMk cId="2395080564" sldId="256"/>
            <ac:spMk id="28" creationId="{A4A6085A-3F92-6929-838C-474CC9F5E0B3}"/>
          </ac:spMkLst>
        </pc:spChg>
        <pc:spChg chg="add mod">
          <ac:chgData name="Jonathan Hummer" userId="76f06d51b59ddd5d" providerId="LiveId" clId="{35FA8423-3EB1-481D-B2CB-6A0AE1A52345}" dt="2025-01-06T00:51:14.813" v="551" actId="11530"/>
          <ac:spMkLst>
            <pc:docMk/>
            <pc:sldMk cId="2395080564" sldId="256"/>
            <ac:spMk id="29" creationId="{F34790B3-3A81-DB1E-1279-0B88BF035834}"/>
          </ac:spMkLst>
        </pc:spChg>
        <pc:spChg chg="add mod">
          <ac:chgData name="Jonathan Hummer" userId="76f06d51b59ddd5d" providerId="LiveId" clId="{35FA8423-3EB1-481D-B2CB-6A0AE1A52345}" dt="2025-01-06T00:51:14.813" v="551" actId="11530"/>
          <ac:spMkLst>
            <pc:docMk/>
            <pc:sldMk cId="2395080564" sldId="256"/>
            <ac:spMk id="30" creationId="{E9143CDF-B8E8-4F5C-F697-A2B7E90595B7}"/>
          </ac:spMkLst>
        </pc:spChg>
        <pc:picChg chg="add mod">
          <ac:chgData name="Jonathan Hummer" userId="76f06d51b59ddd5d" providerId="LiveId" clId="{35FA8423-3EB1-481D-B2CB-6A0AE1A52345}" dt="2025-01-06T00:48:17.028" v="476" actId="1076"/>
          <ac:picMkLst>
            <pc:docMk/>
            <pc:sldMk cId="2395080564" sldId="256"/>
            <ac:picMk id="1026" creationId="{70CAB2EB-F3DC-B626-5703-93553B1A07BC}"/>
          </ac:picMkLst>
        </pc:picChg>
        <pc:cxnChg chg="add mod">
          <ac:chgData name="Jonathan Hummer" userId="76f06d51b59ddd5d" providerId="LiveId" clId="{35FA8423-3EB1-481D-B2CB-6A0AE1A52345}" dt="2025-01-06T00:51:14.813" v="551" actId="11530"/>
          <ac:cxnSpMkLst>
            <pc:docMk/>
            <pc:sldMk cId="2395080564" sldId="256"/>
            <ac:cxnSpMk id="8" creationId="{9ECC66E2-772E-37F1-99A1-9BF11F4111BB}"/>
          </ac:cxnSpMkLst>
        </pc:cxnChg>
        <pc:cxnChg chg="add mod">
          <ac:chgData name="Jonathan Hummer" userId="76f06d51b59ddd5d" providerId="LiveId" clId="{35FA8423-3EB1-481D-B2CB-6A0AE1A52345}" dt="2025-01-06T00:51:14.813" v="551" actId="11530"/>
          <ac:cxnSpMkLst>
            <pc:docMk/>
            <pc:sldMk cId="2395080564" sldId="256"/>
            <ac:cxnSpMk id="9" creationId="{9D9D7D34-9BB4-5EFC-FDFB-D0CA444B7FE8}"/>
          </ac:cxnSpMkLst>
        </pc:cxnChg>
      </pc:sldChg>
      <pc:sldChg chg="addSp delSp modSp add del mod modNotes">
        <pc:chgData name="Jonathan Hummer" userId="76f06d51b59ddd5d" providerId="LiveId" clId="{35FA8423-3EB1-481D-B2CB-6A0AE1A52345}" dt="2025-01-06T00:50:02.762" v="515" actId="47"/>
        <pc:sldMkLst>
          <pc:docMk/>
          <pc:sldMk cId="1994500205" sldId="257"/>
        </pc:sldMkLst>
        <pc:spChg chg="add mod">
          <ac:chgData name="Jonathan Hummer" userId="76f06d51b59ddd5d" providerId="LiveId" clId="{35FA8423-3EB1-481D-B2CB-6A0AE1A52345}" dt="2025-01-06T00:34:43.519" v="400" actId="571"/>
          <ac:spMkLst>
            <pc:docMk/>
            <pc:sldMk cId="1994500205" sldId="257"/>
            <ac:spMk id="2" creationId="{333D7590-9D73-4A2E-CAFE-74DE43C2F07E}"/>
          </ac:spMkLst>
        </pc:spChg>
        <pc:spChg chg="add mod">
          <ac:chgData name="Jonathan Hummer" userId="76f06d51b59ddd5d" providerId="LiveId" clId="{35FA8423-3EB1-481D-B2CB-6A0AE1A52345}" dt="2025-01-06T00:34:43.519" v="400" actId="571"/>
          <ac:spMkLst>
            <pc:docMk/>
            <pc:sldMk cId="1994500205" sldId="257"/>
            <ac:spMk id="3" creationId="{E8ADDFAD-5250-A19A-529A-D72B2C3F079F}"/>
          </ac:spMkLst>
        </pc:spChg>
        <pc:spChg chg="add mod">
          <ac:chgData name="Jonathan Hummer" userId="76f06d51b59ddd5d" providerId="LiveId" clId="{35FA8423-3EB1-481D-B2CB-6A0AE1A52345}" dt="2025-01-06T00:34:43.519" v="400" actId="571"/>
          <ac:spMkLst>
            <pc:docMk/>
            <pc:sldMk cId="1994500205" sldId="257"/>
            <ac:spMk id="6" creationId="{427E8440-3671-45B5-B1B9-8AA93F2EACBB}"/>
          </ac:spMkLst>
        </pc:spChg>
        <pc:spChg chg="mod">
          <ac:chgData name="Jonathan Hummer" userId="76f06d51b59ddd5d" providerId="LiveId" clId="{35FA8423-3EB1-481D-B2CB-6A0AE1A52345}" dt="2025-01-06T00:46:36.185" v="453" actId="207"/>
          <ac:spMkLst>
            <pc:docMk/>
            <pc:sldMk cId="1994500205" sldId="257"/>
            <ac:spMk id="7" creationId="{A4DC533A-A6A2-553D-6902-F1E0B72B6764}"/>
          </ac:spMkLst>
        </pc:spChg>
        <pc:spChg chg="add mod">
          <ac:chgData name="Jonathan Hummer" userId="76f06d51b59ddd5d" providerId="LiveId" clId="{35FA8423-3EB1-481D-B2CB-6A0AE1A52345}" dt="2025-01-06T00:34:43.519" v="400" actId="571"/>
          <ac:spMkLst>
            <pc:docMk/>
            <pc:sldMk cId="1994500205" sldId="257"/>
            <ac:spMk id="8" creationId="{C5D7F4DB-5E23-5E63-1342-CC3E5CCEE877}"/>
          </ac:spMkLst>
        </pc:spChg>
        <pc:spChg chg="mod">
          <ac:chgData name="Jonathan Hummer" userId="76f06d51b59ddd5d" providerId="LiveId" clId="{35FA8423-3EB1-481D-B2CB-6A0AE1A52345}" dt="2025-01-06T00:33:39.823" v="382" actId="6549"/>
          <ac:spMkLst>
            <pc:docMk/>
            <pc:sldMk cId="1994500205" sldId="257"/>
            <ac:spMk id="10" creationId="{41B07228-8FD7-912F-CE3E-DC2935C45269}"/>
          </ac:spMkLst>
        </pc:spChg>
        <pc:spChg chg="mod">
          <ac:chgData name="Jonathan Hummer" userId="76f06d51b59ddd5d" providerId="LiveId" clId="{35FA8423-3EB1-481D-B2CB-6A0AE1A52345}" dt="2025-01-06T00:45:41.366" v="435" actId="20577"/>
          <ac:spMkLst>
            <pc:docMk/>
            <pc:sldMk cId="1994500205" sldId="257"/>
            <ac:spMk id="11" creationId="{AEB0CE4D-FD7D-B3DD-41EA-4E28BFB5B304}"/>
          </ac:spMkLst>
        </pc:spChg>
        <pc:spChg chg="del">
          <ac:chgData name="Jonathan Hummer" userId="76f06d51b59ddd5d" providerId="LiveId" clId="{35FA8423-3EB1-481D-B2CB-6A0AE1A52345}" dt="2025-01-06T00:33:20.790" v="370" actId="478"/>
          <ac:spMkLst>
            <pc:docMk/>
            <pc:sldMk cId="1994500205" sldId="257"/>
            <ac:spMk id="12" creationId="{0C21BA12-5B08-9B62-DDCB-8037CF09B72B}"/>
          </ac:spMkLst>
        </pc:spChg>
        <pc:spChg chg="del">
          <ac:chgData name="Jonathan Hummer" userId="76f06d51b59ddd5d" providerId="LiveId" clId="{35FA8423-3EB1-481D-B2CB-6A0AE1A52345}" dt="2025-01-06T00:33:19.303" v="369" actId="478"/>
          <ac:spMkLst>
            <pc:docMk/>
            <pc:sldMk cId="1994500205" sldId="257"/>
            <ac:spMk id="13" creationId="{DE7E395F-0296-B243-9971-D195EAAC4DAD}"/>
          </ac:spMkLst>
        </pc:spChg>
        <pc:spChg chg="mod">
          <ac:chgData name="Jonathan Hummer" userId="76f06d51b59ddd5d" providerId="LiveId" clId="{35FA8423-3EB1-481D-B2CB-6A0AE1A52345}" dt="2025-01-06T00:45:33.369" v="432" actId="20577"/>
          <ac:spMkLst>
            <pc:docMk/>
            <pc:sldMk cId="1994500205" sldId="257"/>
            <ac:spMk id="14" creationId="{30F7DC6C-DBA5-A331-E3C3-3C140BFAD3AA}"/>
          </ac:spMkLst>
        </pc:spChg>
        <pc:spChg chg="add mod">
          <ac:chgData name="Jonathan Hummer" userId="76f06d51b59ddd5d" providerId="LiveId" clId="{35FA8423-3EB1-481D-B2CB-6A0AE1A52345}" dt="2025-01-06T00:46:00.262" v="447" actId="6549"/>
          <ac:spMkLst>
            <pc:docMk/>
            <pc:sldMk cId="1994500205" sldId="257"/>
            <ac:spMk id="15" creationId="{987769C5-444B-D7B1-B6E5-A5CA18F14C5B}"/>
          </ac:spMkLst>
        </pc:spChg>
        <pc:spChg chg="del mod">
          <ac:chgData name="Jonathan Hummer" userId="76f06d51b59ddd5d" providerId="LiveId" clId="{35FA8423-3EB1-481D-B2CB-6A0AE1A52345}" dt="2025-01-06T00:34:46.830" v="402" actId="478"/>
          <ac:spMkLst>
            <pc:docMk/>
            <pc:sldMk cId="1994500205" sldId="257"/>
            <ac:spMk id="16" creationId="{41DE6400-5DD7-2C3D-E823-34E17EB5B1A1}"/>
          </ac:spMkLst>
        </pc:spChg>
        <pc:spChg chg="del mod">
          <ac:chgData name="Jonathan Hummer" userId="76f06d51b59ddd5d" providerId="LiveId" clId="{35FA8423-3EB1-481D-B2CB-6A0AE1A52345}" dt="2025-01-06T00:34:48.133" v="403" actId="478"/>
          <ac:spMkLst>
            <pc:docMk/>
            <pc:sldMk cId="1994500205" sldId="257"/>
            <ac:spMk id="17" creationId="{EFB5E929-F908-FFA8-7897-1A014FB5C394}"/>
          </ac:spMkLst>
        </pc:spChg>
        <pc:spChg chg="del mod">
          <ac:chgData name="Jonathan Hummer" userId="76f06d51b59ddd5d" providerId="LiveId" clId="{35FA8423-3EB1-481D-B2CB-6A0AE1A52345}" dt="2025-01-06T00:34:45.743" v="401" actId="478"/>
          <ac:spMkLst>
            <pc:docMk/>
            <pc:sldMk cId="1994500205" sldId="257"/>
            <ac:spMk id="18" creationId="{8EB85C01-476F-D189-C024-6760A1FC288E}"/>
          </ac:spMkLst>
        </pc:spChg>
        <pc:spChg chg="del">
          <ac:chgData name="Jonathan Hummer" userId="76f06d51b59ddd5d" providerId="LiveId" clId="{35FA8423-3EB1-481D-B2CB-6A0AE1A52345}" dt="2025-01-06T00:33:17.817" v="368" actId="478"/>
          <ac:spMkLst>
            <pc:docMk/>
            <pc:sldMk cId="1994500205" sldId="257"/>
            <ac:spMk id="19" creationId="{768EDCD5-DF80-F2C9-880C-68F267957C2B}"/>
          </ac:spMkLst>
        </pc:spChg>
        <pc:spChg chg="mod">
          <ac:chgData name="Jonathan Hummer" userId="76f06d51b59ddd5d" providerId="LiveId" clId="{35FA8423-3EB1-481D-B2CB-6A0AE1A52345}" dt="2025-01-06T00:33:59.762" v="385"/>
          <ac:spMkLst>
            <pc:docMk/>
            <pc:sldMk cId="1994500205" sldId="257"/>
            <ac:spMk id="20" creationId="{2CDCC0DC-6EE4-CB33-6AB5-97B56BB2C56E}"/>
          </ac:spMkLst>
        </pc:spChg>
        <pc:cxnChg chg="mod">
          <ac:chgData name="Jonathan Hummer" userId="76f06d51b59ddd5d" providerId="LiveId" clId="{35FA8423-3EB1-481D-B2CB-6A0AE1A52345}" dt="2025-01-06T00:33:23.312" v="371" actId="1076"/>
          <ac:cxnSpMkLst>
            <pc:docMk/>
            <pc:sldMk cId="1994500205" sldId="257"/>
            <ac:cxnSpMk id="9" creationId="{9D9D7D34-9BB4-5EFC-FDFB-D0CA444B7FE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8FC53-047B-4CFC-A17F-25E1D8A3899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F970-D457-4F11-B223-0034043F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0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Font: </a:t>
            </a:r>
            <a:r>
              <a:rPr lang="en-US" dirty="0" err="1"/>
              <a:t>Granjon</a:t>
            </a:r>
            <a:r>
              <a:rPr lang="en-US" dirty="0"/>
              <a:t>; Truesdell, Garamond</a:t>
            </a:r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Recent Photo/Avatar</a:t>
            </a:r>
          </a:p>
          <a:p>
            <a:r>
              <a:rPr lang="en-US" dirty="0"/>
              <a:t>About Me</a:t>
            </a:r>
          </a:p>
          <a:p>
            <a:r>
              <a:rPr lang="en-US" dirty="0"/>
              <a:t>My Project</a:t>
            </a:r>
          </a:p>
          <a:p>
            <a:r>
              <a:rPr lang="en-US" dirty="0"/>
              <a:t>Linked In</a:t>
            </a:r>
          </a:p>
          <a:p>
            <a:r>
              <a:rPr lang="en-US" dirty="0"/>
              <a:t>Application Listing – Photo Larger</a:t>
            </a:r>
          </a:p>
          <a:p>
            <a:r>
              <a:rPr lang="en-US" dirty="0"/>
              <a:t>Contact</a:t>
            </a:r>
          </a:p>
          <a:p>
            <a:r>
              <a:rPr lang="en-US" dirty="0"/>
              <a:t>Responsive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F970-D457-4F11-B223-0034043F2F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4E6B-6561-D708-ACBC-6B4390A89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5F343-2312-87BE-5675-F2190BB0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C375-85FC-45FD-56A8-D6881664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5381-60BE-4B6E-B55A-6C36AB8DACF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787C-5468-07DD-62F1-8749E12B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21C7-3768-31AA-7FC1-23514A10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FA8-00C4-4A63-A469-35E922D4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9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422F-A5E7-F928-0994-BE6BBC31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FD0AF-50A7-94CB-4D82-7085AD75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E365-66A9-0F60-0F76-D7941DDA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5381-60BE-4B6E-B55A-6C36AB8DACF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91F1A-5A12-595B-FAA3-6058EDC5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E142-ACF8-02A2-8325-C3B0A4B0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FA8-00C4-4A63-A469-35E922D4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F8C3A-6150-8226-77D6-9910F4B87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8CB77-35B4-FC0D-92A3-94E51EE90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B396-E693-5FD1-EDB7-9E8E64C3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5381-60BE-4B6E-B55A-6C36AB8DACF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A352-F653-3882-E7C1-97FFDCB5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3503C-0107-DFE3-7865-05407841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FA8-00C4-4A63-A469-35E922D4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F592-C89C-E9E4-3DFE-9CD69B0F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B351-9D3E-CDC5-FD8B-72260FDF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6FC9-D2A4-D85F-FD75-D782B5D1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5381-60BE-4B6E-B55A-6C36AB8DACF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DF47-01D6-1311-DB78-2F09AD8D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0C51-8DB0-6C14-E3A0-33E87F9F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FA8-00C4-4A63-A469-35E922D4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37F2-6E8C-2DCD-067E-33FF7281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58B0F-9EBF-E90C-8061-CBFFD008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43D2-C6D3-F154-C700-40AFA241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5381-60BE-4B6E-B55A-6C36AB8DACF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FB1F-2758-E986-D2AC-2C0E4114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8887E-323A-9EDE-2E70-2B80D137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FA8-00C4-4A63-A469-35E922D4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98EA-5681-C7C2-FF36-3982CBD9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A2AC-1FF1-6125-C4DC-A77F3B27A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27DE8-5D22-1B43-8CF4-D4EA2ABA8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35FC1-41BA-F2C8-60D5-64E0D43B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5381-60BE-4B6E-B55A-6C36AB8DACF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B5C2A-8D0F-4EC0-63DA-3381AAC3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6226C-5947-D883-6A94-8F4DF709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FA8-00C4-4A63-A469-35E922D4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B26D-210C-811B-11FE-B1EDEC4D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61BB-36F0-7F3C-DE71-5CD1A38C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5E002-B171-1315-3796-5CEDA147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20EA3-BB65-EB49-3DBD-BB9E51509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E7E24-4D04-FCC8-A72F-F95963764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0FB01-0FF4-4C93-63D9-9F067D10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5381-60BE-4B6E-B55A-6C36AB8DACF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4DD7D-AA0E-AA08-000B-75582E95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9C3B6-1FF0-B8B5-B52F-1248306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FA8-00C4-4A63-A469-35E922D4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BC1D-7F4B-19D5-43E5-82E18D1F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05E00-9887-CA55-FFF7-9FBAD020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5381-60BE-4B6E-B55A-6C36AB8DACF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55359-1EAD-B926-DDDD-59C79453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49D4A-1CDE-E6F6-C588-943DA4B1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FA8-00C4-4A63-A469-35E922D4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45F5E-811A-FF35-603A-49C2DC4D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5381-60BE-4B6E-B55A-6C36AB8DACF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24FBF-5F0F-AF9B-9485-DDE81D96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F3D2C-E93D-2CFB-4F9A-2D16806E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FA8-00C4-4A63-A469-35E922D4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7E6-872A-FABE-4E40-DC77C9AC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810F-290F-482A-84ED-8F34D2DE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6B8E2-C883-084F-8B61-969148E11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3C24F-C83A-FA8C-4A06-DC20D012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5381-60BE-4B6E-B55A-6C36AB8DACF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57276-9444-DB02-FA95-1485F1FA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B0D0C-B237-0852-9309-4C4E6CCF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FA8-00C4-4A63-A469-35E922D4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FBB1-87E5-FFD3-2B30-AF93D316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FB74F-E5A5-7A4C-E776-B9CC6015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B685E-87DD-9EDD-0ED4-96FF9C1D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21C35-DF0E-32FF-DFD2-E78F711A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5381-60BE-4B6E-B55A-6C36AB8DACF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CD76B-6CDC-B106-9B93-827C7A96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F7F3-25BD-C502-ED27-41CC027B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5FA8-00C4-4A63-A469-35E922D4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9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600E1-2066-AE5F-D5D5-AA95F298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7EBCE-0EAD-95F2-F4B1-2688C8E35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8DAF-6CDD-5767-6A1A-37C7AD976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F5381-60BE-4B6E-B55A-6C36AB8DACF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C34F-9288-AA21-3B13-F0E0B7609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A6C4-324C-7DCA-735F-88AD4C550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15FA8-00C4-4A63-A469-35E922D42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CC2262-A497-A8B7-372B-7C572B51160D}"/>
              </a:ext>
            </a:extLst>
          </p:cNvPr>
          <p:cNvSpPr/>
          <p:nvPr/>
        </p:nvSpPr>
        <p:spPr>
          <a:xfrm>
            <a:off x="0" y="6668219"/>
            <a:ext cx="12192000" cy="1897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04109-5E9C-BA8F-CCB7-F2B5FA0E7AD1}"/>
              </a:ext>
            </a:extLst>
          </p:cNvPr>
          <p:cNvSpPr/>
          <p:nvPr/>
        </p:nvSpPr>
        <p:spPr>
          <a:xfrm>
            <a:off x="-11876" y="-14206"/>
            <a:ext cx="12192000" cy="131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58663-6527-D640-60C0-5DB079958D7A}"/>
              </a:ext>
            </a:extLst>
          </p:cNvPr>
          <p:cNvSpPr/>
          <p:nvPr/>
        </p:nvSpPr>
        <p:spPr>
          <a:xfrm>
            <a:off x="0" y="932237"/>
            <a:ext cx="12192000" cy="57359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A1E29E-F2BE-D745-FAEE-42E7071B1370}"/>
              </a:ext>
            </a:extLst>
          </p:cNvPr>
          <p:cNvSpPr/>
          <p:nvPr/>
        </p:nvSpPr>
        <p:spPr>
          <a:xfrm>
            <a:off x="-11876" y="116682"/>
            <a:ext cx="12192000" cy="8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D7D34-9BB4-5EFC-FDFB-D0CA444B7FE8}"/>
              </a:ext>
            </a:extLst>
          </p:cNvPr>
          <p:cNvCxnSpPr/>
          <p:nvPr/>
        </p:nvCxnSpPr>
        <p:spPr>
          <a:xfrm>
            <a:off x="285008" y="979737"/>
            <a:ext cx="0" cy="5593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DCC0DC-6EE4-CB33-6AB5-97B56BB2C56E}"/>
              </a:ext>
            </a:extLst>
          </p:cNvPr>
          <p:cNvSpPr txBox="1"/>
          <p:nvPr/>
        </p:nvSpPr>
        <p:spPr>
          <a:xfrm>
            <a:off x="2606636" y="116897"/>
            <a:ext cx="941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/>
                </a:solidFill>
              </a:rPr>
              <a:t>About Me	My Projects	Contact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0CAB2EB-F3DC-B626-5703-93553B1A0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" y="45045"/>
            <a:ext cx="946376" cy="93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E4207-8DA6-A4C8-D67E-E75142E3145E}"/>
              </a:ext>
            </a:extLst>
          </p:cNvPr>
          <p:cNvSpPr txBox="1"/>
          <p:nvPr/>
        </p:nvSpPr>
        <p:spPr>
          <a:xfrm>
            <a:off x="296890" y="5084560"/>
            <a:ext cx="11720940" cy="156638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Central Selling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1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CC66E2-772E-37F1-99A1-9BF11F4111BB}"/>
              </a:ext>
            </a:extLst>
          </p:cNvPr>
          <p:cNvCxnSpPr/>
          <p:nvPr/>
        </p:nvCxnSpPr>
        <p:spPr>
          <a:xfrm>
            <a:off x="201881" y="1009399"/>
            <a:ext cx="0" cy="5593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07142E-66F1-508B-78F6-2B328F64025D}"/>
              </a:ext>
            </a:extLst>
          </p:cNvPr>
          <p:cNvSpPr txBox="1"/>
          <p:nvPr/>
        </p:nvSpPr>
        <p:spPr>
          <a:xfrm>
            <a:off x="296890" y="973774"/>
            <a:ext cx="7897083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Me….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BEE4E5-1395-0883-909D-3229050AD575}"/>
              </a:ext>
            </a:extLst>
          </p:cNvPr>
          <p:cNvSpPr txBox="1"/>
          <p:nvPr/>
        </p:nvSpPr>
        <p:spPr>
          <a:xfrm>
            <a:off x="281051" y="1707693"/>
            <a:ext cx="7912919" cy="28603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 Projects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94F47-B72D-B6D4-5AC5-D27B77F0C5D7}"/>
              </a:ext>
            </a:extLst>
          </p:cNvPr>
          <p:cNvSpPr txBox="1"/>
          <p:nvPr/>
        </p:nvSpPr>
        <p:spPr>
          <a:xfrm>
            <a:off x="391889" y="2160983"/>
            <a:ext cx="6721428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Primary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FCC6E8-8A26-6EBC-0965-98D81B466AEE}"/>
              </a:ext>
            </a:extLst>
          </p:cNvPr>
          <p:cNvSpPr txBox="1"/>
          <p:nvPr/>
        </p:nvSpPr>
        <p:spPr>
          <a:xfrm>
            <a:off x="391889" y="3136276"/>
            <a:ext cx="1686294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Conceptual Project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E832EC-166F-0A29-7D4E-693424C1CEED}"/>
              </a:ext>
            </a:extLst>
          </p:cNvPr>
          <p:cNvSpPr txBox="1"/>
          <p:nvPr/>
        </p:nvSpPr>
        <p:spPr>
          <a:xfrm>
            <a:off x="3752606" y="3136276"/>
            <a:ext cx="1686294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Conceptual Project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B43317-1E64-BF39-75D2-65356760ED55}"/>
              </a:ext>
            </a:extLst>
          </p:cNvPr>
          <p:cNvSpPr txBox="1"/>
          <p:nvPr/>
        </p:nvSpPr>
        <p:spPr>
          <a:xfrm>
            <a:off x="2078189" y="3136276"/>
            <a:ext cx="1686294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Conceptual Project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CBC36C-0B0C-7D72-9C67-7A885ED77EE4}"/>
              </a:ext>
            </a:extLst>
          </p:cNvPr>
          <p:cNvSpPr txBox="1"/>
          <p:nvPr/>
        </p:nvSpPr>
        <p:spPr>
          <a:xfrm>
            <a:off x="5427023" y="3136276"/>
            <a:ext cx="1686294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Conceptual Project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75E4E-13BB-65B2-DB94-86513026ACC1}"/>
              </a:ext>
            </a:extLst>
          </p:cNvPr>
          <p:cNvSpPr txBox="1"/>
          <p:nvPr/>
        </p:nvSpPr>
        <p:spPr>
          <a:xfrm>
            <a:off x="288968" y="4595923"/>
            <a:ext cx="789708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Contact….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A6085A-3F92-6929-838C-474CC9F5E0B3}"/>
              </a:ext>
            </a:extLst>
          </p:cNvPr>
          <p:cNvSpPr txBox="1"/>
          <p:nvPr/>
        </p:nvSpPr>
        <p:spPr>
          <a:xfrm>
            <a:off x="403763" y="5477205"/>
            <a:ext cx="3499268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Reason #1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4790B3-3A81-DB1E-1279-0B88BF035834}"/>
              </a:ext>
            </a:extLst>
          </p:cNvPr>
          <p:cNvSpPr txBox="1"/>
          <p:nvPr/>
        </p:nvSpPr>
        <p:spPr>
          <a:xfrm>
            <a:off x="3986158" y="5477205"/>
            <a:ext cx="3499268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Reason #2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143CDF-B8E8-4F5C-F697-A2B7E90595B7}"/>
              </a:ext>
            </a:extLst>
          </p:cNvPr>
          <p:cNvSpPr txBox="1"/>
          <p:nvPr/>
        </p:nvSpPr>
        <p:spPr>
          <a:xfrm>
            <a:off x="7556673" y="5477205"/>
            <a:ext cx="3499268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Reason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8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rest Star">
      <a:dk1>
        <a:srgbClr val="0A1202"/>
      </a:dk1>
      <a:lt1>
        <a:srgbClr val="FAFFEB"/>
      </a:lt1>
      <a:dk2>
        <a:srgbClr val="B09C88"/>
      </a:dk2>
      <a:lt2>
        <a:srgbClr val="FFFFFF"/>
      </a:lt2>
      <a:accent1>
        <a:srgbClr val="456E15"/>
      </a:accent1>
      <a:accent2>
        <a:srgbClr val="57970B"/>
      </a:accent2>
      <a:accent3>
        <a:srgbClr val="9BC373"/>
      </a:accent3>
      <a:accent4>
        <a:srgbClr val="5A5541"/>
      </a:accent4>
      <a:accent5>
        <a:srgbClr val="FB3E03"/>
      </a:accent5>
      <a:accent6>
        <a:srgbClr val="FFDC23"/>
      </a:accent6>
      <a:hlink>
        <a:srgbClr val="5A5541"/>
      </a:hlink>
      <a:folHlink>
        <a:srgbClr val="FB3E0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63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Hummer</dc:creator>
  <cp:lastModifiedBy>Jonathan Hummer</cp:lastModifiedBy>
  <cp:revision>1</cp:revision>
  <dcterms:created xsi:type="dcterms:W3CDTF">2025-01-05T16:26:53Z</dcterms:created>
  <dcterms:modified xsi:type="dcterms:W3CDTF">2025-01-06T00:52:18Z</dcterms:modified>
</cp:coreProperties>
</file>