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93B7-6F25-45DE-8976-B76C96C38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CCD4F-3B2E-4B77-ABDA-8278457FA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40EE-FD54-458E-A430-E4C771A0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19513-4D43-490E-A412-3E121683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236A-6CF3-429D-ACB1-6B131A74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64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D60BD-1B5A-4E2A-BCA1-83528473B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20B44-8AD7-4F6C-AF9A-9197AFA5C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669D-AB37-4884-883B-F6DBACD7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7C98D-EAA2-4CDA-A8A3-DF4F92DB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D896-9B70-4404-8EF6-C0CFBF4C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27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12DA2-F6E0-451D-9BB6-4EE7E21E7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1CD1E-338F-46ED-ACC3-923025368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1317D-4C5E-4EBA-880E-68CD89B5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0354E-14E8-4B55-B00A-1A3C0DCD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092C-C421-4667-A35A-37D468A6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1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FE7E7-D0A7-4911-9CC0-516E9504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756B9-24C4-4E5C-A050-7280EBE6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97D01-E653-468B-BA69-D896D6BB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1650-AAB3-4975-9719-09CB522F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8EF58-154E-45DD-8721-76A2529D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6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4027-A451-41F7-AA2E-850B57AE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A2E2E-62F2-4890-A88A-49A2D176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10A5-ACEC-4149-BF5D-0608F670E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57D0-9266-46E1-9F4B-C9892DD9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74A7-8516-472D-83C9-2547C9D1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04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708D-37AD-444E-909D-7BCAD8BD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A106-88DE-438C-808F-9BE1CE9C2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4E7D8-E527-4840-9F14-2DB349E6B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F6DBF-AB31-4878-8017-7AB33831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8390B-2A99-4369-872A-BE7F2D30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FCFE-EF6D-4E97-B092-FA3E9268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80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9893-4B98-4714-B4E0-E21AB80E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F26DD-FEFB-4E1B-B116-A3C90DF2F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DA61E-2F55-4884-9BED-4F80C482D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5E711-CB30-4CC4-A8E2-F2D5B677C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91EE1-5B08-411C-9DE5-0AB5DA2BA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9A0DA-AF41-49DA-97F4-2D8CE2DA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BBACD-5B54-4C74-B442-047AF6205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BED6B-6CC4-4E60-8152-7FCD6449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81E3-CC48-4A7C-BD19-C1A7C315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CBA5A7-2794-47E9-8336-04334876C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8A572-EBF8-4BE1-98CF-2C8BE7FD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360F6-4219-49A7-9B60-8A3E20C4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3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8F5BB-4813-4E96-9F58-6D2F5C4A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66717-08D4-400C-BB3B-380BE693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BA8BB-2455-4C33-93D9-6FC0D428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76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CC2B-08C8-409F-8718-B3573B22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33BD-BDBB-4A48-817E-E84F35F0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A5CF0-566A-4AFC-9384-14ECB5232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F5CD5-691D-4C02-B53F-309575E0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46859-B5FA-4E1A-A2EB-B5D0BAC0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7255-5820-41C7-B942-DF5D1590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0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A1838-41FA-4381-934E-082A182D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99C60-F107-4DFC-A58D-A395C2EEC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6F1EB-EF62-4159-936B-B52685380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14B70-3C8D-40E4-A7EF-ABC0B555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CC9B0-0215-48E9-998D-7D001CF9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2F50-7253-46AB-92CC-D8F14817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67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88B850-02C2-4108-940E-DC4BD765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97106-5EFB-4E8D-A48F-97799523E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124CB-7262-41B7-B8B4-C1F225871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EDE8-64FB-4021-8F57-77C652E9EED7}" type="datetimeFigureOut">
              <a:rPr lang="en-IN" smtClean="0"/>
              <a:t>02-08-2020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33E0C-459E-45FF-8924-ACB441CC4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9FE27-77B5-4BCE-B1A7-39004CEBC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9E4F8-D970-40B3-BC61-82003830C5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41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1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2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2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DB789EC2-7825-4763-960A-BE378C11F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400" y="1724400"/>
            <a:ext cx="3409200" cy="3409200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5AF0FE-5F1F-4ABF-9929-6A1D560EBABB}"/>
              </a:ext>
            </a:extLst>
          </p:cNvPr>
          <p:cNvSpPr txBox="1"/>
          <p:nvPr/>
        </p:nvSpPr>
        <p:spPr>
          <a:xfrm>
            <a:off x="3964744" y="4810434"/>
            <a:ext cx="4262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1</a:t>
            </a:r>
            <a:r>
              <a:rPr lang="en-US" sz="3600" baseline="30000" dirty="0"/>
              <a:t>st</a:t>
            </a:r>
            <a:r>
              <a:rPr lang="en-US" sz="3600" dirty="0"/>
              <a:t> day work</a:t>
            </a:r>
            <a:endParaRPr lang="en-IN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265F9B-E2E6-46E5-BB1E-CE32E1232519}"/>
              </a:ext>
            </a:extLst>
          </p:cNvPr>
          <p:cNvSpPr txBox="1"/>
          <p:nvPr/>
        </p:nvSpPr>
        <p:spPr>
          <a:xfrm>
            <a:off x="2885397" y="5327499"/>
            <a:ext cx="642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PS: IC463 | Team- </a:t>
            </a:r>
            <a:r>
              <a:rPr lang="en-US" sz="3600" dirty="0" err="1"/>
              <a:t>TechMonks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5142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68A3E5-981C-4EA8-8C89-9406DC1C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/>
          <a:stretch/>
        </p:blipFill>
        <p:spPr>
          <a:xfrm>
            <a:off x="4697896" y="661181"/>
            <a:ext cx="2796208" cy="48229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2499539-B0E4-4A7B-8500-8DC2C8D3A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/>
          <a:stretch/>
        </p:blipFill>
        <p:spPr>
          <a:xfrm>
            <a:off x="842635" y="661181"/>
            <a:ext cx="2796208" cy="48229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1E6AB4F5-1AFB-4AF0-8D3D-1DC908938F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9"/>
          <a:stretch/>
        </p:blipFill>
        <p:spPr>
          <a:xfrm>
            <a:off x="8553157" y="661181"/>
            <a:ext cx="2796208" cy="48229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BB67F0-658C-4E0E-8623-20A6B091FF07}"/>
              </a:ext>
            </a:extLst>
          </p:cNvPr>
          <p:cNvSpPr txBox="1"/>
          <p:nvPr/>
        </p:nvSpPr>
        <p:spPr>
          <a:xfrm flipH="1">
            <a:off x="4876801" y="5934670"/>
            <a:ext cx="954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92D050"/>
                </a:solidFill>
                <a:latin typeface="Arial Black" panose="020B0A04020102020204" pitchFamily="34" charset="0"/>
              </a:rPr>
              <a:t>Customer Interface</a:t>
            </a:r>
            <a:endParaRPr lang="en-IN" sz="5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96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68A3E5-981C-4EA8-8C89-9406DC1CE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1"/>
          <a:stretch/>
        </p:blipFill>
        <p:spPr>
          <a:xfrm>
            <a:off x="4739551" y="661181"/>
            <a:ext cx="2712898" cy="48229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499539-B0E4-4A7B-8500-8DC2C8D3A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"/>
          <a:stretch/>
        </p:blipFill>
        <p:spPr>
          <a:xfrm>
            <a:off x="884290" y="661181"/>
            <a:ext cx="2712898" cy="48229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6AB4F5-1AFB-4AF0-8D3D-1DC908938F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8"/>
          <a:stretch/>
        </p:blipFill>
        <p:spPr>
          <a:xfrm>
            <a:off x="8594812" y="661181"/>
            <a:ext cx="2712897" cy="482292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8BB67F0-658C-4E0E-8623-20A6B091FF07}"/>
              </a:ext>
            </a:extLst>
          </p:cNvPr>
          <p:cNvSpPr txBox="1"/>
          <p:nvPr/>
        </p:nvSpPr>
        <p:spPr>
          <a:xfrm flipH="1">
            <a:off x="4876801" y="5934670"/>
            <a:ext cx="954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92D050"/>
                </a:solidFill>
                <a:latin typeface="Arial Black" panose="020B0A04020102020204" pitchFamily="34" charset="0"/>
              </a:rPr>
              <a:t>Customer Interface</a:t>
            </a:r>
            <a:endParaRPr lang="en-IN" sz="5400" dirty="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119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8160C0-0B29-442E-A872-5F87F3DC3918}"/>
              </a:ext>
            </a:extLst>
          </p:cNvPr>
          <p:cNvSpPr txBox="1"/>
          <p:nvPr/>
        </p:nvSpPr>
        <p:spPr>
          <a:xfrm>
            <a:off x="609601" y="4385066"/>
            <a:ext cx="10923638" cy="13176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Main Circuit Completed</a:t>
            </a:r>
          </a:p>
        </p:txBody>
      </p:sp>
      <p:pic>
        <p:nvPicPr>
          <p:cNvPr id="6" name="Picture 5" descr="A picture containing sitting, computer, table, meter&#10;&#10;Description automatically generated">
            <a:extLst>
              <a:ext uri="{FF2B5EF4-FFF2-40B4-BE49-F238E27FC236}">
                <a16:creationId xmlns:a16="http://schemas.microsoft.com/office/drawing/2014/main" id="{94A62CDB-AADF-44D1-BB8D-B4DFF404ED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84" b="11537"/>
          <a:stretch/>
        </p:blipFill>
        <p:spPr>
          <a:xfrm>
            <a:off x="20" y="10"/>
            <a:ext cx="4059916" cy="4242806"/>
          </a:xfrm>
          <a:prstGeom prst="rect">
            <a:avLst/>
          </a:prstGeom>
        </p:spPr>
      </p:pic>
      <p:pic>
        <p:nvPicPr>
          <p:cNvPr id="4" name="Picture 3" descr="A circuit board&#10;&#10;Description automatically generated">
            <a:extLst>
              <a:ext uri="{FF2B5EF4-FFF2-40B4-BE49-F238E27FC236}">
                <a16:creationId xmlns:a16="http://schemas.microsoft.com/office/drawing/2014/main" id="{69C0D452-EED2-46AF-9821-D2CE4D8482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6"/>
          <a:stretch/>
        </p:blipFill>
        <p:spPr>
          <a:xfrm>
            <a:off x="4090482" y="-1"/>
            <a:ext cx="4062918" cy="4242816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F1CA14A-7AD2-4D4D-B348-96F5F7A6BE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" r="2" b="7249"/>
          <a:stretch/>
        </p:blipFill>
        <p:spPr>
          <a:xfrm>
            <a:off x="8132064" y="10"/>
            <a:ext cx="4059936" cy="424280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627B73E-D784-4780-AA33-DCDFE7DA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919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5838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BB67F0-658C-4E0E-8623-20A6B091FF07}"/>
              </a:ext>
            </a:extLst>
          </p:cNvPr>
          <p:cNvSpPr txBox="1"/>
          <p:nvPr/>
        </p:nvSpPr>
        <p:spPr>
          <a:xfrm flipH="1">
            <a:off x="5526157" y="5934670"/>
            <a:ext cx="954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dirty="0">
                <a:solidFill>
                  <a:srgbClr val="92D050"/>
                </a:solidFill>
                <a:latin typeface="Arial Black" panose="020B0A04020102020204" pitchFamily="34" charset="0"/>
              </a:rPr>
              <a:t>Hardware module</a:t>
            </a:r>
            <a:endParaRPr lang="en-IN" sz="5400">
              <a:solidFill>
                <a:srgbClr val="92D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45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52B53-F786-4767-AD8F-790B2BAEC4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92" t="22550" r="40346" b="12187"/>
          <a:stretch/>
        </p:blipFill>
        <p:spPr>
          <a:xfrm>
            <a:off x="757980" y="643467"/>
            <a:ext cx="2963824" cy="557106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3FB1A1-3453-4C33-B195-365EFA6F6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93" t="22848" r="40231" b="12392"/>
          <a:stretch/>
        </p:blipFill>
        <p:spPr>
          <a:xfrm>
            <a:off x="4566677" y="687238"/>
            <a:ext cx="3023705" cy="548352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3A9877-5F58-49A8-BE9F-5C1C5F1854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93" t="22849" r="40115" b="12391"/>
          <a:stretch/>
        </p:blipFill>
        <p:spPr>
          <a:xfrm>
            <a:off x="8389249" y="687238"/>
            <a:ext cx="3023704" cy="545218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0DB523-5E75-45BC-840E-99A6813D87B5}"/>
              </a:ext>
            </a:extLst>
          </p:cNvPr>
          <p:cNvSpPr txBox="1"/>
          <p:nvPr/>
        </p:nvSpPr>
        <p:spPr>
          <a:xfrm flipH="1">
            <a:off x="-124161" y="-78172"/>
            <a:ext cx="954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F0"/>
                </a:solidFill>
                <a:latin typeface="Arial Black" panose="020B0A04020102020204" pitchFamily="34" charset="0"/>
              </a:rPr>
              <a:t>Control Room front end</a:t>
            </a:r>
            <a:endParaRPr lang="en-IN" sz="5400" dirty="0">
              <a:solidFill>
                <a:srgbClr val="00B0F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39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Utkarsh Pandey</dc:creator>
  <cp:lastModifiedBy>Utkarsh Pandey</cp:lastModifiedBy>
  <cp:revision>1</cp:revision>
  <dcterms:created xsi:type="dcterms:W3CDTF">2020-08-02T03:30:16Z</dcterms:created>
  <dcterms:modified xsi:type="dcterms:W3CDTF">2020-08-02T03:30:44Z</dcterms:modified>
</cp:coreProperties>
</file>