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  <p:sldMasterId id="2147483682" r:id="rId3"/>
  </p:sldMasterIdLst>
  <p:notesMasterIdLst>
    <p:notesMasterId r:id="rId8"/>
  </p:notesMasterIdLst>
  <p:sldIdLst>
    <p:sldId id="257" r:id="rId4"/>
    <p:sldId id="258" r:id="rId5"/>
    <p:sldId id="259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AED39-7F7D-43C7-A896-16EE17E1EF81}">
  <a:tblStyle styleId="{5EBAED39-7F7D-43C7-A896-16EE17E1EF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" y="1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ef820b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aef820b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0db7d2e1d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20db7d2e1d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0db7d2e1d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20db7d2e1d_2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20db7d2e1d_2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a757688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a757688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rporate Log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0506" y="1204282"/>
            <a:ext cx="2531572" cy="220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">
  <p:cSld name="Title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482233" y="734695"/>
            <a:ext cx="8661767" cy="3430477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680881" y="1205508"/>
            <a:ext cx="8007342" cy="233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676842" y="3625339"/>
            <a:ext cx="8011382" cy="30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1687814" y="4411969"/>
            <a:ext cx="1205581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>
            <a:spLocks noGrp="1"/>
          </p:cNvSpPr>
          <p:nvPr>
            <p:ph type="pic" idx="3"/>
          </p:nvPr>
        </p:nvSpPr>
        <p:spPr>
          <a:xfrm>
            <a:off x="3013004" y="4411969"/>
            <a:ext cx="1205581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>
            <a:spLocks noGrp="1"/>
          </p:cNvSpPr>
          <p:nvPr>
            <p:ph type="pic" idx="4"/>
          </p:nvPr>
        </p:nvSpPr>
        <p:spPr>
          <a:xfrm>
            <a:off x="4340093" y="4411969"/>
            <a:ext cx="1224567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>
            <a:spLocks noGrp="1"/>
          </p:cNvSpPr>
          <p:nvPr>
            <p:ph type="pic" idx="5"/>
          </p:nvPr>
        </p:nvSpPr>
        <p:spPr>
          <a:xfrm>
            <a:off x="5667182" y="4411969"/>
            <a:ext cx="1224567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body" idx="6"/>
          </p:nvPr>
        </p:nvSpPr>
        <p:spPr>
          <a:xfrm>
            <a:off x="4525165" y="208305"/>
            <a:ext cx="4374267" cy="28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rmAutofit/>
          </a:bodyPr>
          <a:lstStyle>
            <a:lvl1pPr marL="457200" lvl="0" indent="-2286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None/>
              <a:defRPr sz="700" b="1" i="0" u="sng" cap="none">
                <a:solidFill>
                  <a:srgbClr val="1E64C8"/>
                </a:solidFill>
              </a:defRPr>
            </a:lvl1pPr>
            <a:lvl2pPr marL="914400" lvl="1" indent="-2286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None/>
              <a:defRPr sz="700" cap="none">
                <a:solidFill>
                  <a:srgbClr val="1E64C8"/>
                </a:solidFill>
              </a:defRPr>
            </a:lvl2pPr>
            <a:lvl3pPr marL="1371600" lvl="2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3pPr>
            <a:lvl4pPr marL="1828800" lvl="3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913" y="0"/>
            <a:ext cx="2204085" cy="73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extbox over picture">
  <p:cSld name="Blue textbox over picture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482233" y="0"/>
            <a:ext cx="8661767" cy="4176563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82233" y="1419598"/>
            <a:ext cx="3567382" cy="275843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u="sng" cap="none">
                <a:solidFill>
                  <a:schemeClr val="lt1"/>
                </a:solidFill>
              </a:defRPr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̶"/>
              <a:defRPr>
                <a:solidFill>
                  <a:schemeClr val="lt1"/>
                </a:solidFill>
              </a:defRPr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‒"/>
              <a:defRPr>
                <a:solidFill>
                  <a:schemeClr val="lt1"/>
                </a:solidFill>
              </a:defRPr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‒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482233" y="734695"/>
            <a:ext cx="8661767" cy="3430477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680881" y="919287"/>
            <a:ext cx="3911020" cy="304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860296" y="1632656"/>
            <a:ext cx="3827484" cy="110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22860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marL="914400" lvl="1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̶"/>
              <a:defRPr/>
            </a:lvl2pPr>
            <a:lvl3pPr marL="1371600" lvl="2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3pPr>
            <a:lvl4pPr marL="1828800" lvl="3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913" y="0"/>
            <a:ext cx="2204085" cy="73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Photo">
  <p:cSld name="Title, Text and Phot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>
            <a:spLocks noGrp="1"/>
          </p:cNvSpPr>
          <p:nvPr>
            <p:ph type="pic" idx="2"/>
          </p:nvPr>
        </p:nvSpPr>
        <p:spPr>
          <a:xfrm>
            <a:off x="5328837" y="723472"/>
            <a:ext cx="3322468" cy="342668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440794" y="629840"/>
            <a:ext cx="4452108" cy="3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̶"/>
              <a:defRPr/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hoto">
  <p:cSld name="Title and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4" name="Google Shape;104;p21"/>
          <p:cNvSpPr>
            <a:spLocks noGrp="1"/>
          </p:cNvSpPr>
          <p:nvPr>
            <p:ph type="pic" idx="2"/>
          </p:nvPr>
        </p:nvSpPr>
        <p:spPr>
          <a:xfrm>
            <a:off x="502082" y="723305"/>
            <a:ext cx="8163780" cy="34285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Only">
  <p:cSld name="Photo Only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-1" y="0"/>
            <a:ext cx="9143433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58AA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-1" y="0"/>
            <a:ext cx="9143433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textbox over picture">
  <p:cSld name="Light blue textbox over picture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482233" y="0"/>
            <a:ext cx="8661767" cy="4165172"/>
          </a:xfrm>
          <a:prstGeom prst="rect">
            <a:avLst/>
          </a:prstGeom>
          <a:solidFill>
            <a:srgbClr val="1E64C8"/>
          </a:solidFill>
          <a:ln w="12700" cap="flat" cmpd="sng">
            <a:solidFill>
              <a:srgbClr val="658AA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482233" y="0"/>
            <a:ext cx="8661767" cy="4176563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82232" y="533462"/>
            <a:ext cx="4089768" cy="3643101"/>
          </a:xfrm>
          <a:prstGeom prst="rect">
            <a:avLst/>
          </a:prstGeom>
          <a:solidFill>
            <a:srgbClr val="E9F0FA"/>
          </a:solidFill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800"/>
              <a:buNone/>
              <a:defRPr sz="2800" u="sng" cap="none">
                <a:solidFill>
                  <a:srgbClr val="1E64C8"/>
                </a:solidFill>
              </a:defRPr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̶"/>
              <a:defRPr>
                <a:solidFill>
                  <a:srgbClr val="1E64C8"/>
                </a:solidFill>
              </a:defRPr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‒"/>
              <a:defRPr>
                <a:solidFill>
                  <a:srgbClr val="1E64C8"/>
                </a:solidFill>
              </a:defRPr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‒"/>
              <a:defRPr>
                <a:solidFill>
                  <a:srgbClr val="1E64C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None/>
              <a:defRPr>
                <a:solidFill>
                  <a:srgbClr val="1E64C8"/>
                </a:solidFill>
              </a:defRPr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rporate Logo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0506" y="1204282"/>
            <a:ext cx="2531572" cy="220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">
  <p:cSld name="Title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482233" y="734695"/>
            <a:ext cx="8661767" cy="3430477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680881" y="1205508"/>
            <a:ext cx="8007342" cy="233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676842" y="3625339"/>
            <a:ext cx="8011382" cy="30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2" name="Google Shape;132;p26"/>
          <p:cNvSpPr>
            <a:spLocks noGrp="1"/>
          </p:cNvSpPr>
          <p:nvPr>
            <p:ph type="pic" idx="2"/>
          </p:nvPr>
        </p:nvSpPr>
        <p:spPr>
          <a:xfrm>
            <a:off x="1687814" y="4411969"/>
            <a:ext cx="1205581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6"/>
          <p:cNvSpPr>
            <a:spLocks noGrp="1"/>
          </p:cNvSpPr>
          <p:nvPr>
            <p:ph type="pic" idx="3"/>
          </p:nvPr>
        </p:nvSpPr>
        <p:spPr>
          <a:xfrm>
            <a:off x="3013004" y="4411969"/>
            <a:ext cx="1205581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6"/>
          <p:cNvSpPr>
            <a:spLocks noGrp="1"/>
          </p:cNvSpPr>
          <p:nvPr>
            <p:ph type="pic" idx="4"/>
          </p:nvPr>
        </p:nvSpPr>
        <p:spPr>
          <a:xfrm>
            <a:off x="4340093" y="4411969"/>
            <a:ext cx="1224567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6"/>
          <p:cNvSpPr>
            <a:spLocks noGrp="1"/>
          </p:cNvSpPr>
          <p:nvPr>
            <p:ph type="pic" idx="5"/>
          </p:nvPr>
        </p:nvSpPr>
        <p:spPr>
          <a:xfrm>
            <a:off x="5667182" y="4411969"/>
            <a:ext cx="1224567" cy="489797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6"/>
          <p:cNvSpPr txBox="1">
            <a:spLocks noGrp="1"/>
          </p:cNvSpPr>
          <p:nvPr>
            <p:ph type="body" idx="6"/>
          </p:nvPr>
        </p:nvSpPr>
        <p:spPr>
          <a:xfrm>
            <a:off x="4525165" y="208305"/>
            <a:ext cx="4374267" cy="28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rmAutofit/>
          </a:bodyPr>
          <a:lstStyle>
            <a:lvl1pPr marL="457200" lvl="0" indent="-2286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None/>
              <a:defRPr sz="700" b="1" i="0" u="sng" cap="none">
                <a:solidFill>
                  <a:srgbClr val="1E64C8"/>
                </a:solidFill>
              </a:defRPr>
            </a:lvl1pPr>
            <a:lvl2pPr marL="914400" lvl="1" indent="-22860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700"/>
              <a:buNone/>
              <a:defRPr sz="700" cap="none">
                <a:solidFill>
                  <a:srgbClr val="1E64C8"/>
                </a:solidFill>
              </a:defRPr>
            </a:lvl2pPr>
            <a:lvl3pPr marL="1371600" lvl="2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3pPr>
            <a:lvl4pPr marL="1828800" lvl="3" indent="-2857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4913" y="0"/>
            <a:ext cx="2204085" cy="73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" type="obj">
  <p:cSld name="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440794" y="629840"/>
            <a:ext cx="8279578" cy="3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/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̶"/>
              <a:defRPr/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4pPr>
            <a:lvl5pPr marL="2286000" lvl="4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/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>
  <p:cSld name="Chapter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482233" y="0"/>
            <a:ext cx="8661767" cy="4165172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680881" y="1711821"/>
            <a:ext cx="8007342" cy="233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sz="53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Photo">
  <p:cSld name="Title, Text and Photo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>
            <a:spLocks noGrp="1"/>
          </p:cNvSpPr>
          <p:nvPr>
            <p:ph type="pic" idx="2"/>
          </p:nvPr>
        </p:nvSpPr>
        <p:spPr>
          <a:xfrm>
            <a:off x="5328837" y="723472"/>
            <a:ext cx="3322468" cy="342668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440794" y="629840"/>
            <a:ext cx="4452108" cy="3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̶"/>
              <a:defRPr/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‒"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Photo">
  <p:cSld name="Title and Photo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65" name="Google Shape;165;p31"/>
          <p:cNvSpPr>
            <a:spLocks noGrp="1"/>
          </p:cNvSpPr>
          <p:nvPr>
            <p:ph type="pic" idx="2"/>
          </p:nvPr>
        </p:nvSpPr>
        <p:spPr>
          <a:xfrm>
            <a:off x="502082" y="723305"/>
            <a:ext cx="8163780" cy="34285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Only">
  <p:cSld name="Photo Only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" y="0"/>
            <a:ext cx="9143433" cy="514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658AA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>
            <a:spLocks noGrp="1"/>
          </p:cNvSpPr>
          <p:nvPr>
            <p:ph type="pic" idx="2"/>
          </p:nvPr>
        </p:nvSpPr>
        <p:spPr>
          <a:xfrm>
            <a:off x="-1" y="0"/>
            <a:ext cx="9143433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extbox over picture">
  <p:cSld name="Blue textbox over picture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>
            <a:spLocks noGrp="1"/>
          </p:cNvSpPr>
          <p:nvPr>
            <p:ph type="pic" idx="2"/>
          </p:nvPr>
        </p:nvSpPr>
        <p:spPr>
          <a:xfrm>
            <a:off x="482233" y="0"/>
            <a:ext cx="8661767" cy="4176563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3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482233" y="1419598"/>
            <a:ext cx="3567382" cy="275843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u="sng" cap="none">
                <a:solidFill>
                  <a:schemeClr val="lt1"/>
                </a:solidFill>
              </a:defRPr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̶"/>
              <a:defRPr>
                <a:solidFill>
                  <a:schemeClr val="lt1"/>
                </a:solidFill>
              </a:defRPr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‒"/>
              <a:defRPr>
                <a:solidFill>
                  <a:schemeClr val="lt1"/>
                </a:solidFill>
              </a:defRPr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‒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textbox over picture">
  <p:cSld name="Light blue textbox over picture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/>
          <p:nvPr/>
        </p:nvSpPr>
        <p:spPr>
          <a:xfrm>
            <a:off x="482233" y="0"/>
            <a:ext cx="8661767" cy="4165172"/>
          </a:xfrm>
          <a:prstGeom prst="rect">
            <a:avLst/>
          </a:prstGeom>
          <a:solidFill>
            <a:srgbClr val="1E64C8"/>
          </a:solidFill>
          <a:ln w="12700" cap="flat" cmpd="sng">
            <a:solidFill>
              <a:srgbClr val="658AA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>
            <a:spLocks noGrp="1"/>
          </p:cNvSpPr>
          <p:nvPr>
            <p:ph type="pic" idx="2"/>
          </p:nvPr>
        </p:nvSpPr>
        <p:spPr>
          <a:xfrm>
            <a:off x="482233" y="0"/>
            <a:ext cx="8661767" cy="4176563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482232" y="533462"/>
            <a:ext cx="4089768" cy="3643101"/>
          </a:xfrm>
          <a:prstGeom prst="rect">
            <a:avLst/>
          </a:prstGeom>
          <a:solidFill>
            <a:srgbClr val="E9F0FA"/>
          </a:solidFill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800"/>
              <a:buNone/>
              <a:defRPr sz="2800" u="sng" cap="none">
                <a:solidFill>
                  <a:srgbClr val="1E64C8"/>
                </a:solidFill>
              </a:defRPr>
            </a:lvl1pPr>
            <a:lvl2pPr marL="914400" lvl="1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̶"/>
              <a:defRPr>
                <a:solidFill>
                  <a:srgbClr val="1E64C8"/>
                </a:solidFill>
              </a:defRPr>
            </a:lvl2pPr>
            <a:lvl3pPr marL="1371600" lvl="2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‒"/>
              <a:defRPr>
                <a:solidFill>
                  <a:srgbClr val="1E64C8"/>
                </a:solidFill>
              </a:defRPr>
            </a:lvl3pPr>
            <a:lvl4pPr marL="1828800" lvl="3" indent="-3873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Char char="‒"/>
              <a:defRPr>
                <a:solidFill>
                  <a:srgbClr val="1E64C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500"/>
              <a:buNone/>
              <a:defRPr>
                <a:solidFill>
                  <a:srgbClr val="1E64C8"/>
                </a:solidFill>
              </a:defRPr>
            </a:lvl5pPr>
            <a:lvl6pPr marL="2743200" lvl="5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48225" tIns="24100" rIns="48225" bIns="241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marL="914400" lvl="1" indent="-387350" rtl="0">
              <a:spcBef>
                <a:spcPts val="0"/>
              </a:spcBef>
              <a:spcAft>
                <a:spcPts val="0"/>
              </a:spcAft>
              <a:buSzPts val="2500"/>
              <a:buChar char="̶"/>
              <a:defRPr/>
            </a:lvl2pPr>
            <a:lvl3pPr marL="1371600" lvl="2" indent="-387350" rtl="0">
              <a:spcBef>
                <a:spcPts val="0"/>
              </a:spcBef>
              <a:spcAft>
                <a:spcPts val="0"/>
              </a:spcAft>
              <a:buSzPts val="2500"/>
              <a:buChar char="‒"/>
              <a:defRPr/>
            </a:lvl3pPr>
            <a:lvl4pPr marL="1828800" lvl="3" indent="-387350" rtl="0">
              <a:spcBef>
                <a:spcPts val="0"/>
              </a:spcBef>
              <a:spcAft>
                <a:spcPts val="0"/>
              </a:spcAft>
              <a:buSzPts val="2500"/>
              <a:buChar char="‒"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48225" tIns="24100" rIns="48225" bIns="24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800"/>
              <a:buFont typeface="Arial"/>
              <a:buNone/>
              <a:defRPr sz="2800" b="0" i="0" u="sng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40794" y="629840"/>
            <a:ext cx="8279578" cy="3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1116" y="4170857"/>
            <a:ext cx="1216898" cy="9739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588" cy="45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2800"/>
              <a:buFont typeface="Arial"/>
              <a:buNone/>
              <a:defRPr sz="2800" b="0" i="0" u="sng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440794" y="629840"/>
            <a:ext cx="8279578" cy="35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rm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̶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‒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dt" idx="10"/>
          </p:nvPr>
        </p:nvSpPr>
        <p:spPr>
          <a:xfrm>
            <a:off x="2147683" y="4719043"/>
            <a:ext cx="12118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ftr" idx="11"/>
          </p:nvPr>
        </p:nvSpPr>
        <p:spPr>
          <a:xfrm>
            <a:off x="3591555" y="4743153"/>
            <a:ext cx="4405469" cy="23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17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1116" y="4170857"/>
            <a:ext cx="1216898" cy="9739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ctrTitle"/>
          </p:nvPr>
        </p:nvSpPr>
        <p:spPr>
          <a:xfrm>
            <a:off x="676842" y="925490"/>
            <a:ext cx="9014039" cy="233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lang="nl" sz="4600" dirty="0"/>
              <a:t>Title</a:t>
            </a:r>
            <a:endParaRPr dirty="0"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1"/>
          </p:nvPr>
        </p:nvSpPr>
        <p:spPr>
          <a:xfrm>
            <a:off x="676842" y="3625339"/>
            <a:ext cx="8011382" cy="30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"/>
              <a:buNone/>
            </a:pPr>
            <a:r>
              <a:rPr lang="en-US" sz="1180" dirty="0"/>
              <a:t>Names</a:t>
            </a:r>
            <a:endParaRPr sz="1180"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6"/>
          </p:nvPr>
        </p:nvSpPr>
        <p:spPr>
          <a:xfrm>
            <a:off x="4525165" y="208305"/>
            <a:ext cx="4374267" cy="28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rmAutofit/>
          </a:bodyPr>
          <a:lstStyle/>
          <a:p>
            <a:pPr marL="0" lvl="0" indent="0" algn="l" rtl="0">
              <a:lnSpc>
                <a:spcPct val="53125"/>
              </a:lnSpc>
              <a:spcBef>
                <a:spcPts val="0"/>
              </a:spcBef>
              <a:spcAft>
                <a:spcPts val="0"/>
              </a:spcAft>
              <a:buClr>
                <a:srgbClr val="1E64C8"/>
              </a:buClr>
              <a:buSzPts val="1700"/>
              <a:buNone/>
            </a:pPr>
            <a:r>
              <a:rPr lang="nl" sz="1700" dirty="0"/>
              <a:t>GROUP 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ctrTitle"/>
          </p:nvPr>
        </p:nvSpPr>
        <p:spPr>
          <a:xfrm>
            <a:off x="680881" y="1711821"/>
            <a:ext cx="80073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nl" dirty="0">
                <a:solidFill>
                  <a:srgbClr val="FFFFFF"/>
                </a:solidFill>
              </a:rPr>
              <a:t>Table of contents title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2" name="Google Shape;212;p39"/>
          <p:cNvSpPr txBox="1">
            <a:spLocks noGrp="1"/>
          </p:cNvSpPr>
          <p:nvPr>
            <p:ph type="sldNum" idx="12"/>
          </p:nvPr>
        </p:nvSpPr>
        <p:spPr>
          <a:xfrm>
            <a:off x="8222065" y="4719043"/>
            <a:ext cx="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25" tIns="24100" rIns="48225" bIns="241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437784" y="132891"/>
            <a:ext cx="8282700" cy="455400"/>
          </a:xfrm>
          <a:prstGeom prst="rect">
            <a:avLst/>
          </a:prstGeom>
        </p:spPr>
        <p:txBody>
          <a:bodyPr spcFirstLastPara="1" wrap="square" lIns="48225" tIns="24100" rIns="48225" bIns="24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Subtitle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Aangepast 2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Aangepast 2">
      <a:dk1>
        <a:srgbClr val="000000"/>
      </a:dk1>
      <a:lt1>
        <a:srgbClr val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Simple Light</vt:lpstr>
      <vt:lpstr>Kantoorthema</vt:lpstr>
      <vt:lpstr>Kantoorthema</vt:lpstr>
      <vt:lpstr>PowerPoint Presentation</vt:lpstr>
      <vt:lpstr>Title</vt:lpstr>
      <vt:lpstr>Table of contents title</vt:lpstr>
      <vt:lpstr>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Khaled Khaled</cp:lastModifiedBy>
  <cp:revision>1</cp:revision>
  <dcterms:modified xsi:type="dcterms:W3CDTF">2023-12-11T15:23:11Z</dcterms:modified>
</cp:coreProperties>
</file>