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59" r:id="rId4"/>
    <p:sldId id="28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34B6B5-D645-4F8A-89CA-71F51552DD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BE96F-4047-41F6-98CE-046014DBDB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558FB-5BBB-408B-90D7-CE365639D70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8B1A3-1452-4782-A2DD-02F399DF0B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72B20-0006-4DA3-833A-052FED39F4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EFE0-869D-484F-90E9-AAB5BD745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202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034BD-0CB4-4077-B0EA-7B8EFD721D64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62C63-9984-47DE-97AD-077BCE094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14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anner-header-binary-null-one-90488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tip.com/wpic/ihmwhmb_thank-you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953987"/>
            <a:ext cx="12191999" cy="1475013"/>
          </a:xfrm>
        </p:spPr>
        <p:txBody>
          <a:bodyPr anchor="ctr">
            <a:noAutofit/>
          </a:bodyPr>
          <a:lstStyle/>
          <a:p>
            <a:pPr algn="ctr"/>
            <a:r>
              <a:rPr lang="en-US" sz="6000" dirty="0"/>
              <a:t>INFIX TO POSTFIX CONVERSION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4" y="1715663"/>
            <a:ext cx="1313255" cy="476648"/>
          </a:xfrm>
        </p:spPr>
        <p:txBody>
          <a:bodyPr anchor="ctr">
            <a:no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TOPIC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46B869-D044-4CDB-9ED3-58B0F58C9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6534" y="3322547"/>
            <a:ext cx="11298932" cy="3078253"/>
          </a:xfrm>
          <a:prstGeom prst="rect">
            <a:avLst/>
          </a:prstGeom>
        </p:spPr>
      </p:pic>
      <p:pic>
        <p:nvPicPr>
          <p:cNvPr id="1026" name="Picture 2" descr="Hacktoberfest (@hacktoberfest) / Twitter">
            <a:extLst>
              <a:ext uri="{FF2B5EF4-FFF2-40B4-BE49-F238E27FC236}">
                <a16:creationId xmlns:a16="http://schemas.microsoft.com/office/drawing/2014/main" id="{72F89038-C8BD-40D9-B8A1-185FFFED7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68" y="822489"/>
            <a:ext cx="1131498" cy="1131498"/>
          </a:xfrm>
          <a:prstGeom prst="ellipse">
            <a:avLst/>
          </a:prstGeom>
          <a:ln w="285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09E6D-9ADD-4E75-BC8C-3C4F3143D714}"/>
              </a:ext>
            </a:extLst>
          </p:cNvPr>
          <p:cNvSpPr txBox="1"/>
          <p:nvPr/>
        </p:nvSpPr>
        <p:spPr>
          <a:xfrm>
            <a:off x="394283" y="620785"/>
            <a:ext cx="39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SIMPLE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EXAMPLE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64DCE959-1990-448D-9E9B-BCAF40C3110B}"/>
              </a:ext>
            </a:extLst>
          </p:cNvPr>
          <p:cNvSpPr/>
          <p:nvPr/>
        </p:nvSpPr>
        <p:spPr>
          <a:xfrm>
            <a:off x="922790" y="1996582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  <a:cs typeface="Biome" panose="020B0503030204020804" pitchFamily="34" charset="0"/>
            </a:endParaRP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97313051-1E76-4467-A299-BD336CED5D44}"/>
              </a:ext>
            </a:extLst>
          </p:cNvPr>
          <p:cNvSpPr/>
          <p:nvPr/>
        </p:nvSpPr>
        <p:spPr>
          <a:xfrm>
            <a:off x="922790" y="2667700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7446C9DB-56B7-4A14-A86A-147E57A288D2}"/>
              </a:ext>
            </a:extLst>
          </p:cNvPr>
          <p:cNvSpPr/>
          <p:nvPr/>
        </p:nvSpPr>
        <p:spPr>
          <a:xfrm>
            <a:off x="922790" y="3338819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1D3602E6-73AA-40F9-8866-87CC153B9DEA}"/>
              </a:ext>
            </a:extLst>
          </p:cNvPr>
          <p:cNvSpPr/>
          <p:nvPr/>
        </p:nvSpPr>
        <p:spPr>
          <a:xfrm>
            <a:off x="922790" y="4009938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D0834D27-600B-4A70-B888-BA908567D2AB}"/>
              </a:ext>
            </a:extLst>
          </p:cNvPr>
          <p:cNvSpPr/>
          <p:nvPr/>
        </p:nvSpPr>
        <p:spPr>
          <a:xfrm>
            <a:off x="922790" y="4681057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6F2165-1281-4F27-8CF7-FA429B09AFE4}"/>
              </a:ext>
            </a:extLst>
          </p:cNvPr>
          <p:cNvSpPr/>
          <p:nvPr/>
        </p:nvSpPr>
        <p:spPr>
          <a:xfrm>
            <a:off x="461394" y="1398239"/>
            <a:ext cx="3363986" cy="5395104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B2F774E1-45D7-4974-AD13-D134166665A0}"/>
              </a:ext>
            </a:extLst>
          </p:cNvPr>
          <p:cNvSpPr/>
          <p:nvPr/>
        </p:nvSpPr>
        <p:spPr>
          <a:xfrm>
            <a:off x="922790" y="5352176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-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22917E32-37A0-4C7E-AE8F-389214405FF3}"/>
              </a:ext>
            </a:extLst>
          </p:cNvPr>
          <p:cNvSpPr/>
          <p:nvPr/>
        </p:nvSpPr>
        <p:spPr>
          <a:xfrm>
            <a:off x="922790" y="6023295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A38DC-47CB-4773-BD6C-BC9188443606}"/>
              </a:ext>
            </a:extLst>
          </p:cNvPr>
          <p:cNvSpPr txBox="1"/>
          <p:nvPr/>
        </p:nvSpPr>
        <p:spPr>
          <a:xfrm>
            <a:off x="1350628" y="1448573"/>
            <a:ext cx="158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STACK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D8011-9099-4AA2-A206-789B96EA881F}"/>
              </a:ext>
            </a:extLst>
          </p:cNvPr>
          <p:cNvSpPr txBox="1"/>
          <p:nvPr/>
        </p:nvSpPr>
        <p:spPr>
          <a:xfrm>
            <a:off x="4832059" y="1910238"/>
            <a:ext cx="312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77627-1C11-4989-A44D-2326FEE6A462}"/>
              </a:ext>
            </a:extLst>
          </p:cNvPr>
          <p:cNvSpPr txBox="1"/>
          <p:nvPr/>
        </p:nvSpPr>
        <p:spPr>
          <a:xfrm>
            <a:off x="4832059" y="4157837"/>
            <a:ext cx="40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POSTFIX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783B2-15B1-452B-BB01-C4A7201F186C}"/>
              </a:ext>
            </a:extLst>
          </p:cNvPr>
          <p:cNvSpPr/>
          <p:nvPr/>
        </p:nvSpPr>
        <p:spPr>
          <a:xfrm>
            <a:off x="5129865" y="2594411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c ) * d – ( e + f 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FE4AE2-570C-48C4-9A9A-182551D1495C}"/>
              </a:ext>
            </a:extLst>
          </p:cNvPr>
          <p:cNvSpPr/>
          <p:nvPr/>
        </p:nvSpPr>
        <p:spPr>
          <a:xfrm>
            <a:off x="5129865" y="4842010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a b +</a:t>
            </a:r>
            <a:endParaRPr lang="en-IN" sz="3600" b="1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7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09E6D-9ADD-4E75-BC8C-3C4F3143D714}"/>
              </a:ext>
            </a:extLst>
          </p:cNvPr>
          <p:cNvSpPr txBox="1"/>
          <p:nvPr/>
        </p:nvSpPr>
        <p:spPr>
          <a:xfrm>
            <a:off x="394283" y="620785"/>
            <a:ext cx="39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SIMPLE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EXAMPLE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64DCE959-1990-448D-9E9B-BCAF40C3110B}"/>
              </a:ext>
            </a:extLst>
          </p:cNvPr>
          <p:cNvSpPr/>
          <p:nvPr/>
        </p:nvSpPr>
        <p:spPr>
          <a:xfrm>
            <a:off x="922790" y="1996582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  <a:cs typeface="Biome" panose="020B0503030204020804" pitchFamily="34" charset="0"/>
            </a:endParaRP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97313051-1E76-4467-A299-BD336CED5D44}"/>
              </a:ext>
            </a:extLst>
          </p:cNvPr>
          <p:cNvSpPr/>
          <p:nvPr/>
        </p:nvSpPr>
        <p:spPr>
          <a:xfrm>
            <a:off x="922790" y="2667700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7446C9DB-56B7-4A14-A86A-147E57A288D2}"/>
              </a:ext>
            </a:extLst>
          </p:cNvPr>
          <p:cNvSpPr/>
          <p:nvPr/>
        </p:nvSpPr>
        <p:spPr>
          <a:xfrm>
            <a:off x="922790" y="3338819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1D3602E6-73AA-40F9-8866-87CC153B9DEA}"/>
              </a:ext>
            </a:extLst>
          </p:cNvPr>
          <p:cNvSpPr/>
          <p:nvPr/>
        </p:nvSpPr>
        <p:spPr>
          <a:xfrm>
            <a:off x="922790" y="4009938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D0834D27-600B-4A70-B888-BA908567D2AB}"/>
              </a:ext>
            </a:extLst>
          </p:cNvPr>
          <p:cNvSpPr/>
          <p:nvPr/>
        </p:nvSpPr>
        <p:spPr>
          <a:xfrm>
            <a:off x="922790" y="4681057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6F2165-1281-4F27-8CF7-FA429B09AFE4}"/>
              </a:ext>
            </a:extLst>
          </p:cNvPr>
          <p:cNvSpPr/>
          <p:nvPr/>
        </p:nvSpPr>
        <p:spPr>
          <a:xfrm>
            <a:off x="461394" y="1398239"/>
            <a:ext cx="3363986" cy="5395104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B2F774E1-45D7-4974-AD13-D134166665A0}"/>
              </a:ext>
            </a:extLst>
          </p:cNvPr>
          <p:cNvSpPr/>
          <p:nvPr/>
        </p:nvSpPr>
        <p:spPr>
          <a:xfrm>
            <a:off x="922790" y="5352176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-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22917E32-37A0-4C7E-AE8F-389214405FF3}"/>
              </a:ext>
            </a:extLst>
          </p:cNvPr>
          <p:cNvSpPr/>
          <p:nvPr/>
        </p:nvSpPr>
        <p:spPr>
          <a:xfrm>
            <a:off x="922790" y="6023295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A38DC-47CB-4773-BD6C-BC9188443606}"/>
              </a:ext>
            </a:extLst>
          </p:cNvPr>
          <p:cNvSpPr txBox="1"/>
          <p:nvPr/>
        </p:nvSpPr>
        <p:spPr>
          <a:xfrm>
            <a:off x="1350628" y="1448573"/>
            <a:ext cx="158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STACK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D8011-9099-4AA2-A206-789B96EA881F}"/>
              </a:ext>
            </a:extLst>
          </p:cNvPr>
          <p:cNvSpPr txBox="1"/>
          <p:nvPr/>
        </p:nvSpPr>
        <p:spPr>
          <a:xfrm>
            <a:off x="4832059" y="1910238"/>
            <a:ext cx="312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77627-1C11-4989-A44D-2326FEE6A462}"/>
              </a:ext>
            </a:extLst>
          </p:cNvPr>
          <p:cNvSpPr txBox="1"/>
          <p:nvPr/>
        </p:nvSpPr>
        <p:spPr>
          <a:xfrm>
            <a:off x="4832059" y="4157837"/>
            <a:ext cx="40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POSTFIX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783B2-15B1-452B-BB01-C4A7201F186C}"/>
              </a:ext>
            </a:extLst>
          </p:cNvPr>
          <p:cNvSpPr/>
          <p:nvPr/>
        </p:nvSpPr>
        <p:spPr>
          <a:xfrm>
            <a:off x="5129865" y="2594411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) * d – ( e + f 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FE4AE2-570C-48C4-9A9A-182551D1495C}"/>
              </a:ext>
            </a:extLst>
          </p:cNvPr>
          <p:cNvSpPr/>
          <p:nvPr/>
        </p:nvSpPr>
        <p:spPr>
          <a:xfrm>
            <a:off x="5129865" y="4842010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a b + c</a:t>
            </a:r>
            <a:endParaRPr lang="en-IN" sz="3600" b="1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09E6D-9ADD-4E75-BC8C-3C4F3143D714}"/>
              </a:ext>
            </a:extLst>
          </p:cNvPr>
          <p:cNvSpPr txBox="1"/>
          <p:nvPr/>
        </p:nvSpPr>
        <p:spPr>
          <a:xfrm>
            <a:off x="394283" y="620785"/>
            <a:ext cx="39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SIMPLE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EXAMPLE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64DCE959-1990-448D-9E9B-BCAF40C3110B}"/>
              </a:ext>
            </a:extLst>
          </p:cNvPr>
          <p:cNvSpPr/>
          <p:nvPr/>
        </p:nvSpPr>
        <p:spPr>
          <a:xfrm>
            <a:off x="922790" y="1996582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  <a:cs typeface="Biome" panose="020B0503030204020804" pitchFamily="34" charset="0"/>
            </a:endParaRP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97313051-1E76-4467-A299-BD336CED5D44}"/>
              </a:ext>
            </a:extLst>
          </p:cNvPr>
          <p:cNvSpPr/>
          <p:nvPr/>
        </p:nvSpPr>
        <p:spPr>
          <a:xfrm>
            <a:off x="922790" y="2667700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7446C9DB-56B7-4A14-A86A-147E57A288D2}"/>
              </a:ext>
            </a:extLst>
          </p:cNvPr>
          <p:cNvSpPr/>
          <p:nvPr/>
        </p:nvSpPr>
        <p:spPr>
          <a:xfrm>
            <a:off x="922790" y="3338819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1D3602E6-73AA-40F9-8866-87CC153B9DEA}"/>
              </a:ext>
            </a:extLst>
          </p:cNvPr>
          <p:cNvSpPr/>
          <p:nvPr/>
        </p:nvSpPr>
        <p:spPr>
          <a:xfrm>
            <a:off x="922790" y="4009938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D0834D27-600B-4A70-B888-BA908567D2AB}"/>
              </a:ext>
            </a:extLst>
          </p:cNvPr>
          <p:cNvSpPr/>
          <p:nvPr/>
        </p:nvSpPr>
        <p:spPr>
          <a:xfrm>
            <a:off x="922790" y="4681057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6F2165-1281-4F27-8CF7-FA429B09AFE4}"/>
              </a:ext>
            </a:extLst>
          </p:cNvPr>
          <p:cNvSpPr/>
          <p:nvPr/>
        </p:nvSpPr>
        <p:spPr>
          <a:xfrm>
            <a:off x="461394" y="1398239"/>
            <a:ext cx="3363986" cy="5395104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B2F774E1-45D7-4974-AD13-D134166665A0}"/>
              </a:ext>
            </a:extLst>
          </p:cNvPr>
          <p:cNvSpPr/>
          <p:nvPr/>
        </p:nvSpPr>
        <p:spPr>
          <a:xfrm>
            <a:off x="922790" y="5352176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22917E32-37A0-4C7E-AE8F-389214405FF3}"/>
              </a:ext>
            </a:extLst>
          </p:cNvPr>
          <p:cNvSpPr/>
          <p:nvPr/>
        </p:nvSpPr>
        <p:spPr>
          <a:xfrm>
            <a:off x="922790" y="6023295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A38DC-47CB-4773-BD6C-BC9188443606}"/>
              </a:ext>
            </a:extLst>
          </p:cNvPr>
          <p:cNvSpPr txBox="1"/>
          <p:nvPr/>
        </p:nvSpPr>
        <p:spPr>
          <a:xfrm>
            <a:off x="1350628" y="1448573"/>
            <a:ext cx="158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STACK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D8011-9099-4AA2-A206-789B96EA881F}"/>
              </a:ext>
            </a:extLst>
          </p:cNvPr>
          <p:cNvSpPr txBox="1"/>
          <p:nvPr/>
        </p:nvSpPr>
        <p:spPr>
          <a:xfrm>
            <a:off x="4832059" y="1910238"/>
            <a:ext cx="312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77627-1C11-4989-A44D-2326FEE6A462}"/>
              </a:ext>
            </a:extLst>
          </p:cNvPr>
          <p:cNvSpPr txBox="1"/>
          <p:nvPr/>
        </p:nvSpPr>
        <p:spPr>
          <a:xfrm>
            <a:off x="4832059" y="4157837"/>
            <a:ext cx="40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POSTFIX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783B2-15B1-452B-BB01-C4A7201F186C}"/>
              </a:ext>
            </a:extLst>
          </p:cNvPr>
          <p:cNvSpPr/>
          <p:nvPr/>
        </p:nvSpPr>
        <p:spPr>
          <a:xfrm>
            <a:off x="5129865" y="2594411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* d – ( e + f 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FE4AE2-570C-48C4-9A9A-182551D1495C}"/>
              </a:ext>
            </a:extLst>
          </p:cNvPr>
          <p:cNvSpPr/>
          <p:nvPr/>
        </p:nvSpPr>
        <p:spPr>
          <a:xfrm>
            <a:off x="5129865" y="4842010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a b + c -</a:t>
            </a:r>
            <a:endParaRPr lang="en-IN" sz="3600" b="1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7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09E6D-9ADD-4E75-BC8C-3C4F3143D714}"/>
              </a:ext>
            </a:extLst>
          </p:cNvPr>
          <p:cNvSpPr txBox="1"/>
          <p:nvPr/>
        </p:nvSpPr>
        <p:spPr>
          <a:xfrm>
            <a:off x="394283" y="620785"/>
            <a:ext cx="39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SIMPLE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EXAMPLE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64DCE959-1990-448D-9E9B-BCAF40C3110B}"/>
              </a:ext>
            </a:extLst>
          </p:cNvPr>
          <p:cNvSpPr/>
          <p:nvPr/>
        </p:nvSpPr>
        <p:spPr>
          <a:xfrm>
            <a:off x="922790" y="1996582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  <a:cs typeface="Biome" panose="020B0503030204020804" pitchFamily="34" charset="0"/>
            </a:endParaRP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97313051-1E76-4467-A299-BD336CED5D44}"/>
              </a:ext>
            </a:extLst>
          </p:cNvPr>
          <p:cNvSpPr/>
          <p:nvPr/>
        </p:nvSpPr>
        <p:spPr>
          <a:xfrm>
            <a:off x="922790" y="2667700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7446C9DB-56B7-4A14-A86A-147E57A288D2}"/>
              </a:ext>
            </a:extLst>
          </p:cNvPr>
          <p:cNvSpPr/>
          <p:nvPr/>
        </p:nvSpPr>
        <p:spPr>
          <a:xfrm>
            <a:off x="922790" y="3338819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1D3602E6-73AA-40F9-8866-87CC153B9DEA}"/>
              </a:ext>
            </a:extLst>
          </p:cNvPr>
          <p:cNvSpPr/>
          <p:nvPr/>
        </p:nvSpPr>
        <p:spPr>
          <a:xfrm>
            <a:off x="922790" y="4009938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D0834D27-600B-4A70-B888-BA908567D2AB}"/>
              </a:ext>
            </a:extLst>
          </p:cNvPr>
          <p:cNvSpPr/>
          <p:nvPr/>
        </p:nvSpPr>
        <p:spPr>
          <a:xfrm>
            <a:off x="922790" y="4681057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6F2165-1281-4F27-8CF7-FA429B09AFE4}"/>
              </a:ext>
            </a:extLst>
          </p:cNvPr>
          <p:cNvSpPr/>
          <p:nvPr/>
        </p:nvSpPr>
        <p:spPr>
          <a:xfrm>
            <a:off x="461394" y="1398239"/>
            <a:ext cx="3363986" cy="5395104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B2F774E1-45D7-4974-AD13-D134166665A0}"/>
              </a:ext>
            </a:extLst>
          </p:cNvPr>
          <p:cNvSpPr/>
          <p:nvPr/>
        </p:nvSpPr>
        <p:spPr>
          <a:xfrm>
            <a:off x="922790" y="5352176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22917E32-37A0-4C7E-AE8F-389214405FF3}"/>
              </a:ext>
            </a:extLst>
          </p:cNvPr>
          <p:cNvSpPr/>
          <p:nvPr/>
        </p:nvSpPr>
        <p:spPr>
          <a:xfrm>
            <a:off x="922790" y="6023295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*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A38DC-47CB-4773-BD6C-BC9188443606}"/>
              </a:ext>
            </a:extLst>
          </p:cNvPr>
          <p:cNvSpPr txBox="1"/>
          <p:nvPr/>
        </p:nvSpPr>
        <p:spPr>
          <a:xfrm>
            <a:off x="1350628" y="1448573"/>
            <a:ext cx="158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STACK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D8011-9099-4AA2-A206-789B96EA881F}"/>
              </a:ext>
            </a:extLst>
          </p:cNvPr>
          <p:cNvSpPr txBox="1"/>
          <p:nvPr/>
        </p:nvSpPr>
        <p:spPr>
          <a:xfrm>
            <a:off x="4832059" y="1910238"/>
            <a:ext cx="312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77627-1C11-4989-A44D-2326FEE6A462}"/>
              </a:ext>
            </a:extLst>
          </p:cNvPr>
          <p:cNvSpPr txBox="1"/>
          <p:nvPr/>
        </p:nvSpPr>
        <p:spPr>
          <a:xfrm>
            <a:off x="4832059" y="4157837"/>
            <a:ext cx="40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POSTFIX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783B2-15B1-452B-BB01-C4A7201F186C}"/>
              </a:ext>
            </a:extLst>
          </p:cNvPr>
          <p:cNvSpPr/>
          <p:nvPr/>
        </p:nvSpPr>
        <p:spPr>
          <a:xfrm>
            <a:off x="5129865" y="2594411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d – ( e + f 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FE4AE2-570C-48C4-9A9A-182551D1495C}"/>
              </a:ext>
            </a:extLst>
          </p:cNvPr>
          <p:cNvSpPr/>
          <p:nvPr/>
        </p:nvSpPr>
        <p:spPr>
          <a:xfrm>
            <a:off x="5129865" y="4842010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a b + c -</a:t>
            </a:r>
            <a:endParaRPr lang="en-IN" sz="3600" b="1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85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09E6D-9ADD-4E75-BC8C-3C4F3143D714}"/>
              </a:ext>
            </a:extLst>
          </p:cNvPr>
          <p:cNvSpPr txBox="1"/>
          <p:nvPr/>
        </p:nvSpPr>
        <p:spPr>
          <a:xfrm>
            <a:off x="394283" y="620785"/>
            <a:ext cx="39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SIMPLE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EXAMPLE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64DCE959-1990-448D-9E9B-BCAF40C3110B}"/>
              </a:ext>
            </a:extLst>
          </p:cNvPr>
          <p:cNvSpPr/>
          <p:nvPr/>
        </p:nvSpPr>
        <p:spPr>
          <a:xfrm>
            <a:off x="922790" y="1996582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  <a:cs typeface="Biome" panose="020B0503030204020804" pitchFamily="34" charset="0"/>
            </a:endParaRP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97313051-1E76-4467-A299-BD336CED5D44}"/>
              </a:ext>
            </a:extLst>
          </p:cNvPr>
          <p:cNvSpPr/>
          <p:nvPr/>
        </p:nvSpPr>
        <p:spPr>
          <a:xfrm>
            <a:off x="922790" y="2667700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7446C9DB-56B7-4A14-A86A-147E57A288D2}"/>
              </a:ext>
            </a:extLst>
          </p:cNvPr>
          <p:cNvSpPr/>
          <p:nvPr/>
        </p:nvSpPr>
        <p:spPr>
          <a:xfrm>
            <a:off x="922790" y="3338819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1D3602E6-73AA-40F9-8866-87CC153B9DEA}"/>
              </a:ext>
            </a:extLst>
          </p:cNvPr>
          <p:cNvSpPr/>
          <p:nvPr/>
        </p:nvSpPr>
        <p:spPr>
          <a:xfrm>
            <a:off x="922790" y="4009938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D0834D27-600B-4A70-B888-BA908567D2AB}"/>
              </a:ext>
            </a:extLst>
          </p:cNvPr>
          <p:cNvSpPr/>
          <p:nvPr/>
        </p:nvSpPr>
        <p:spPr>
          <a:xfrm>
            <a:off x="922790" y="4681057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6F2165-1281-4F27-8CF7-FA429B09AFE4}"/>
              </a:ext>
            </a:extLst>
          </p:cNvPr>
          <p:cNvSpPr/>
          <p:nvPr/>
        </p:nvSpPr>
        <p:spPr>
          <a:xfrm>
            <a:off x="461394" y="1398239"/>
            <a:ext cx="3363986" cy="5395104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B2F774E1-45D7-4974-AD13-D134166665A0}"/>
              </a:ext>
            </a:extLst>
          </p:cNvPr>
          <p:cNvSpPr/>
          <p:nvPr/>
        </p:nvSpPr>
        <p:spPr>
          <a:xfrm>
            <a:off x="922790" y="5352176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22917E32-37A0-4C7E-AE8F-389214405FF3}"/>
              </a:ext>
            </a:extLst>
          </p:cNvPr>
          <p:cNvSpPr/>
          <p:nvPr/>
        </p:nvSpPr>
        <p:spPr>
          <a:xfrm>
            <a:off x="922790" y="6023295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*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A38DC-47CB-4773-BD6C-BC9188443606}"/>
              </a:ext>
            </a:extLst>
          </p:cNvPr>
          <p:cNvSpPr txBox="1"/>
          <p:nvPr/>
        </p:nvSpPr>
        <p:spPr>
          <a:xfrm>
            <a:off x="1350628" y="1448573"/>
            <a:ext cx="158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STACK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D8011-9099-4AA2-A206-789B96EA881F}"/>
              </a:ext>
            </a:extLst>
          </p:cNvPr>
          <p:cNvSpPr txBox="1"/>
          <p:nvPr/>
        </p:nvSpPr>
        <p:spPr>
          <a:xfrm>
            <a:off x="4832059" y="1910238"/>
            <a:ext cx="312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77627-1C11-4989-A44D-2326FEE6A462}"/>
              </a:ext>
            </a:extLst>
          </p:cNvPr>
          <p:cNvSpPr txBox="1"/>
          <p:nvPr/>
        </p:nvSpPr>
        <p:spPr>
          <a:xfrm>
            <a:off x="4832059" y="4157837"/>
            <a:ext cx="40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POSTFIX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783B2-15B1-452B-BB01-C4A7201F186C}"/>
              </a:ext>
            </a:extLst>
          </p:cNvPr>
          <p:cNvSpPr/>
          <p:nvPr/>
        </p:nvSpPr>
        <p:spPr>
          <a:xfrm>
            <a:off x="5129865" y="2594411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– ( e + f 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FE4AE2-570C-48C4-9A9A-182551D1495C}"/>
              </a:ext>
            </a:extLst>
          </p:cNvPr>
          <p:cNvSpPr/>
          <p:nvPr/>
        </p:nvSpPr>
        <p:spPr>
          <a:xfrm>
            <a:off x="5129865" y="4842010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a b + c - d</a:t>
            </a:r>
            <a:endParaRPr lang="en-IN" sz="3600" b="1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09E6D-9ADD-4E75-BC8C-3C4F3143D714}"/>
              </a:ext>
            </a:extLst>
          </p:cNvPr>
          <p:cNvSpPr txBox="1"/>
          <p:nvPr/>
        </p:nvSpPr>
        <p:spPr>
          <a:xfrm>
            <a:off x="394283" y="620785"/>
            <a:ext cx="39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SIMPLE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EXAMPLE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64DCE959-1990-448D-9E9B-BCAF40C3110B}"/>
              </a:ext>
            </a:extLst>
          </p:cNvPr>
          <p:cNvSpPr/>
          <p:nvPr/>
        </p:nvSpPr>
        <p:spPr>
          <a:xfrm>
            <a:off x="922790" y="1996582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  <a:cs typeface="Biome" panose="020B0503030204020804" pitchFamily="34" charset="0"/>
            </a:endParaRP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97313051-1E76-4467-A299-BD336CED5D44}"/>
              </a:ext>
            </a:extLst>
          </p:cNvPr>
          <p:cNvSpPr/>
          <p:nvPr/>
        </p:nvSpPr>
        <p:spPr>
          <a:xfrm>
            <a:off x="922790" y="2667700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7446C9DB-56B7-4A14-A86A-147E57A288D2}"/>
              </a:ext>
            </a:extLst>
          </p:cNvPr>
          <p:cNvSpPr/>
          <p:nvPr/>
        </p:nvSpPr>
        <p:spPr>
          <a:xfrm>
            <a:off x="922790" y="3338819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1D3602E6-73AA-40F9-8866-87CC153B9DEA}"/>
              </a:ext>
            </a:extLst>
          </p:cNvPr>
          <p:cNvSpPr/>
          <p:nvPr/>
        </p:nvSpPr>
        <p:spPr>
          <a:xfrm>
            <a:off x="922790" y="4009938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D0834D27-600B-4A70-B888-BA908567D2AB}"/>
              </a:ext>
            </a:extLst>
          </p:cNvPr>
          <p:cNvSpPr/>
          <p:nvPr/>
        </p:nvSpPr>
        <p:spPr>
          <a:xfrm>
            <a:off x="922790" y="4681057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6F2165-1281-4F27-8CF7-FA429B09AFE4}"/>
              </a:ext>
            </a:extLst>
          </p:cNvPr>
          <p:cNvSpPr/>
          <p:nvPr/>
        </p:nvSpPr>
        <p:spPr>
          <a:xfrm>
            <a:off x="461394" y="1398239"/>
            <a:ext cx="3363986" cy="5395104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B2F774E1-45D7-4974-AD13-D134166665A0}"/>
              </a:ext>
            </a:extLst>
          </p:cNvPr>
          <p:cNvSpPr/>
          <p:nvPr/>
        </p:nvSpPr>
        <p:spPr>
          <a:xfrm>
            <a:off x="922790" y="5352176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22917E32-37A0-4C7E-AE8F-389214405FF3}"/>
              </a:ext>
            </a:extLst>
          </p:cNvPr>
          <p:cNvSpPr/>
          <p:nvPr/>
        </p:nvSpPr>
        <p:spPr>
          <a:xfrm>
            <a:off x="922790" y="6023295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-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A38DC-47CB-4773-BD6C-BC9188443606}"/>
              </a:ext>
            </a:extLst>
          </p:cNvPr>
          <p:cNvSpPr txBox="1"/>
          <p:nvPr/>
        </p:nvSpPr>
        <p:spPr>
          <a:xfrm>
            <a:off x="1350628" y="1448573"/>
            <a:ext cx="158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STACK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D8011-9099-4AA2-A206-789B96EA881F}"/>
              </a:ext>
            </a:extLst>
          </p:cNvPr>
          <p:cNvSpPr txBox="1"/>
          <p:nvPr/>
        </p:nvSpPr>
        <p:spPr>
          <a:xfrm>
            <a:off x="4832059" y="1910238"/>
            <a:ext cx="312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77627-1C11-4989-A44D-2326FEE6A462}"/>
              </a:ext>
            </a:extLst>
          </p:cNvPr>
          <p:cNvSpPr txBox="1"/>
          <p:nvPr/>
        </p:nvSpPr>
        <p:spPr>
          <a:xfrm>
            <a:off x="4832059" y="4157837"/>
            <a:ext cx="40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POSTFIX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783B2-15B1-452B-BB01-C4A7201F186C}"/>
              </a:ext>
            </a:extLst>
          </p:cNvPr>
          <p:cNvSpPr/>
          <p:nvPr/>
        </p:nvSpPr>
        <p:spPr>
          <a:xfrm>
            <a:off x="5129865" y="2581357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( e + f 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FE4AE2-570C-48C4-9A9A-182551D1495C}"/>
              </a:ext>
            </a:extLst>
          </p:cNvPr>
          <p:cNvSpPr/>
          <p:nvPr/>
        </p:nvSpPr>
        <p:spPr>
          <a:xfrm>
            <a:off x="5129865" y="4842010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a b + c - d *</a:t>
            </a:r>
            <a:endParaRPr lang="en-IN" sz="3600" b="1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0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09E6D-9ADD-4E75-BC8C-3C4F3143D714}"/>
              </a:ext>
            </a:extLst>
          </p:cNvPr>
          <p:cNvSpPr txBox="1"/>
          <p:nvPr/>
        </p:nvSpPr>
        <p:spPr>
          <a:xfrm>
            <a:off x="394283" y="620785"/>
            <a:ext cx="39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SIMPLE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EXAMPLE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64DCE959-1990-448D-9E9B-BCAF40C3110B}"/>
              </a:ext>
            </a:extLst>
          </p:cNvPr>
          <p:cNvSpPr/>
          <p:nvPr/>
        </p:nvSpPr>
        <p:spPr>
          <a:xfrm>
            <a:off x="922790" y="1996582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  <a:cs typeface="Biome" panose="020B0503030204020804" pitchFamily="34" charset="0"/>
            </a:endParaRP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97313051-1E76-4467-A299-BD336CED5D44}"/>
              </a:ext>
            </a:extLst>
          </p:cNvPr>
          <p:cNvSpPr/>
          <p:nvPr/>
        </p:nvSpPr>
        <p:spPr>
          <a:xfrm>
            <a:off x="922790" y="2667700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7446C9DB-56B7-4A14-A86A-147E57A288D2}"/>
              </a:ext>
            </a:extLst>
          </p:cNvPr>
          <p:cNvSpPr/>
          <p:nvPr/>
        </p:nvSpPr>
        <p:spPr>
          <a:xfrm>
            <a:off x="922790" y="3338819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1D3602E6-73AA-40F9-8866-87CC153B9DEA}"/>
              </a:ext>
            </a:extLst>
          </p:cNvPr>
          <p:cNvSpPr/>
          <p:nvPr/>
        </p:nvSpPr>
        <p:spPr>
          <a:xfrm>
            <a:off x="922790" y="4009938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D0834D27-600B-4A70-B888-BA908567D2AB}"/>
              </a:ext>
            </a:extLst>
          </p:cNvPr>
          <p:cNvSpPr/>
          <p:nvPr/>
        </p:nvSpPr>
        <p:spPr>
          <a:xfrm>
            <a:off x="922790" y="4681057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6F2165-1281-4F27-8CF7-FA429B09AFE4}"/>
              </a:ext>
            </a:extLst>
          </p:cNvPr>
          <p:cNvSpPr/>
          <p:nvPr/>
        </p:nvSpPr>
        <p:spPr>
          <a:xfrm>
            <a:off x="461394" y="1398239"/>
            <a:ext cx="3363986" cy="5395104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B2F774E1-45D7-4974-AD13-D134166665A0}"/>
              </a:ext>
            </a:extLst>
          </p:cNvPr>
          <p:cNvSpPr/>
          <p:nvPr/>
        </p:nvSpPr>
        <p:spPr>
          <a:xfrm>
            <a:off x="922790" y="5352176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22917E32-37A0-4C7E-AE8F-389214405FF3}"/>
              </a:ext>
            </a:extLst>
          </p:cNvPr>
          <p:cNvSpPr/>
          <p:nvPr/>
        </p:nvSpPr>
        <p:spPr>
          <a:xfrm>
            <a:off x="922790" y="6023295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-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A38DC-47CB-4773-BD6C-BC9188443606}"/>
              </a:ext>
            </a:extLst>
          </p:cNvPr>
          <p:cNvSpPr txBox="1"/>
          <p:nvPr/>
        </p:nvSpPr>
        <p:spPr>
          <a:xfrm>
            <a:off x="1350628" y="1448573"/>
            <a:ext cx="158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STACK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D8011-9099-4AA2-A206-789B96EA881F}"/>
              </a:ext>
            </a:extLst>
          </p:cNvPr>
          <p:cNvSpPr txBox="1"/>
          <p:nvPr/>
        </p:nvSpPr>
        <p:spPr>
          <a:xfrm>
            <a:off x="4832059" y="1910238"/>
            <a:ext cx="312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77627-1C11-4989-A44D-2326FEE6A462}"/>
              </a:ext>
            </a:extLst>
          </p:cNvPr>
          <p:cNvSpPr txBox="1"/>
          <p:nvPr/>
        </p:nvSpPr>
        <p:spPr>
          <a:xfrm>
            <a:off x="4832059" y="4157837"/>
            <a:ext cx="40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POSTFIX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783B2-15B1-452B-BB01-C4A7201F186C}"/>
              </a:ext>
            </a:extLst>
          </p:cNvPr>
          <p:cNvSpPr/>
          <p:nvPr/>
        </p:nvSpPr>
        <p:spPr>
          <a:xfrm>
            <a:off x="5129865" y="2594411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e + f 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FE4AE2-570C-48C4-9A9A-182551D1495C}"/>
              </a:ext>
            </a:extLst>
          </p:cNvPr>
          <p:cNvSpPr/>
          <p:nvPr/>
        </p:nvSpPr>
        <p:spPr>
          <a:xfrm>
            <a:off x="5129865" y="4842010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a b + c - d *</a:t>
            </a:r>
            <a:endParaRPr lang="en-IN" sz="3600" b="1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9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09E6D-9ADD-4E75-BC8C-3C4F3143D714}"/>
              </a:ext>
            </a:extLst>
          </p:cNvPr>
          <p:cNvSpPr txBox="1"/>
          <p:nvPr/>
        </p:nvSpPr>
        <p:spPr>
          <a:xfrm>
            <a:off x="394283" y="620785"/>
            <a:ext cx="39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SIMPLE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EXAMPLE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64DCE959-1990-448D-9E9B-BCAF40C3110B}"/>
              </a:ext>
            </a:extLst>
          </p:cNvPr>
          <p:cNvSpPr/>
          <p:nvPr/>
        </p:nvSpPr>
        <p:spPr>
          <a:xfrm>
            <a:off x="922790" y="1996582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  <a:cs typeface="Biome" panose="020B0503030204020804" pitchFamily="34" charset="0"/>
            </a:endParaRP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97313051-1E76-4467-A299-BD336CED5D44}"/>
              </a:ext>
            </a:extLst>
          </p:cNvPr>
          <p:cNvSpPr/>
          <p:nvPr/>
        </p:nvSpPr>
        <p:spPr>
          <a:xfrm>
            <a:off x="922790" y="2667700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7446C9DB-56B7-4A14-A86A-147E57A288D2}"/>
              </a:ext>
            </a:extLst>
          </p:cNvPr>
          <p:cNvSpPr/>
          <p:nvPr/>
        </p:nvSpPr>
        <p:spPr>
          <a:xfrm>
            <a:off x="922790" y="3338819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1D3602E6-73AA-40F9-8866-87CC153B9DEA}"/>
              </a:ext>
            </a:extLst>
          </p:cNvPr>
          <p:cNvSpPr/>
          <p:nvPr/>
        </p:nvSpPr>
        <p:spPr>
          <a:xfrm>
            <a:off x="922790" y="4009938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D0834D27-600B-4A70-B888-BA908567D2AB}"/>
              </a:ext>
            </a:extLst>
          </p:cNvPr>
          <p:cNvSpPr/>
          <p:nvPr/>
        </p:nvSpPr>
        <p:spPr>
          <a:xfrm>
            <a:off x="922790" y="4681057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6F2165-1281-4F27-8CF7-FA429B09AFE4}"/>
              </a:ext>
            </a:extLst>
          </p:cNvPr>
          <p:cNvSpPr/>
          <p:nvPr/>
        </p:nvSpPr>
        <p:spPr>
          <a:xfrm>
            <a:off x="461394" y="1398239"/>
            <a:ext cx="3363986" cy="5395104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B2F774E1-45D7-4974-AD13-D134166665A0}"/>
              </a:ext>
            </a:extLst>
          </p:cNvPr>
          <p:cNvSpPr/>
          <p:nvPr/>
        </p:nvSpPr>
        <p:spPr>
          <a:xfrm>
            <a:off x="922790" y="5352176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22917E32-37A0-4C7E-AE8F-389214405FF3}"/>
              </a:ext>
            </a:extLst>
          </p:cNvPr>
          <p:cNvSpPr/>
          <p:nvPr/>
        </p:nvSpPr>
        <p:spPr>
          <a:xfrm>
            <a:off x="922790" y="6023295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-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A38DC-47CB-4773-BD6C-BC9188443606}"/>
              </a:ext>
            </a:extLst>
          </p:cNvPr>
          <p:cNvSpPr txBox="1"/>
          <p:nvPr/>
        </p:nvSpPr>
        <p:spPr>
          <a:xfrm>
            <a:off x="1350628" y="1448573"/>
            <a:ext cx="158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STACK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D8011-9099-4AA2-A206-789B96EA881F}"/>
              </a:ext>
            </a:extLst>
          </p:cNvPr>
          <p:cNvSpPr txBox="1"/>
          <p:nvPr/>
        </p:nvSpPr>
        <p:spPr>
          <a:xfrm>
            <a:off x="4832059" y="1910238"/>
            <a:ext cx="312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77627-1C11-4989-A44D-2326FEE6A462}"/>
              </a:ext>
            </a:extLst>
          </p:cNvPr>
          <p:cNvSpPr txBox="1"/>
          <p:nvPr/>
        </p:nvSpPr>
        <p:spPr>
          <a:xfrm>
            <a:off x="4832059" y="4157837"/>
            <a:ext cx="40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POSTFIX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783B2-15B1-452B-BB01-C4A7201F186C}"/>
              </a:ext>
            </a:extLst>
          </p:cNvPr>
          <p:cNvSpPr/>
          <p:nvPr/>
        </p:nvSpPr>
        <p:spPr>
          <a:xfrm>
            <a:off x="5129865" y="2594411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+ f 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FE4AE2-570C-48C4-9A9A-182551D1495C}"/>
              </a:ext>
            </a:extLst>
          </p:cNvPr>
          <p:cNvSpPr/>
          <p:nvPr/>
        </p:nvSpPr>
        <p:spPr>
          <a:xfrm>
            <a:off x="5129865" y="4842010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a b + c - d * e</a:t>
            </a:r>
            <a:endParaRPr lang="en-IN" sz="3600" b="1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8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09E6D-9ADD-4E75-BC8C-3C4F3143D714}"/>
              </a:ext>
            </a:extLst>
          </p:cNvPr>
          <p:cNvSpPr txBox="1"/>
          <p:nvPr/>
        </p:nvSpPr>
        <p:spPr>
          <a:xfrm>
            <a:off x="394283" y="620785"/>
            <a:ext cx="39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SIMPLE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EXAMPLE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64DCE959-1990-448D-9E9B-BCAF40C3110B}"/>
              </a:ext>
            </a:extLst>
          </p:cNvPr>
          <p:cNvSpPr/>
          <p:nvPr/>
        </p:nvSpPr>
        <p:spPr>
          <a:xfrm>
            <a:off x="922790" y="1996582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  <a:cs typeface="Biome" panose="020B0503030204020804" pitchFamily="34" charset="0"/>
            </a:endParaRP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97313051-1E76-4467-A299-BD336CED5D44}"/>
              </a:ext>
            </a:extLst>
          </p:cNvPr>
          <p:cNvSpPr/>
          <p:nvPr/>
        </p:nvSpPr>
        <p:spPr>
          <a:xfrm>
            <a:off x="922790" y="2667700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7446C9DB-56B7-4A14-A86A-147E57A288D2}"/>
              </a:ext>
            </a:extLst>
          </p:cNvPr>
          <p:cNvSpPr/>
          <p:nvPr/>
        </p:nvSpPr>
        <p:spPr>
          <a:xfrm>
            <a:off x="922790" y="3338819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1D3602E6-73AA-40F9-8866-87CC153B9DEA}"/>
              </a:ext>
            </a:extLst>
          </p:cNvPr>
          <p:cNvSpPr/>
          <p:nvPr/>
        </p:nvSpPr>
        <p:spPr>
          <a:xfrm>
            <a:off x="922790" y="4009938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D0834D27-600B-4A70-B888-BA908567D2AB}"/>
              </a:ext>
            </a:extLst>
          </p:cNvPr>
          <p:cNvSpPr/>
          <p:nvPr/>
        </p:nvSpPr>
        <p:spPr>
          <a:xfrm>
            <a:off x="922790" y="4681057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+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6F2165-1281-4F27-8CF7-FA429B09AFE4}"/>
              </a:ext>
            </a:extLst>
          </p:cNvPr>
          <p:cNvSpPr/>
          <p:nvPr/>
        </p:nvSpPr>
        <p:spPr>
          <a:xfrm>
            <a:off x="461394" y="1398239"/>
            <a:ext cx="3363986" cy="5395104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B2F774E1-45D7-4974-AD13-D134166665A0}"/>
              </a:ext>
            </a:extLst>
          </p:cNvPr>
          <p:cNvSpPr/>
          <p:nvPr/>
        </p:nvSpPr>
        <p:spPr>
          <a:xfrm>
            <a:off x="922790" y="5352176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22917E32-37A0-4C7E-AE8F-389214405FF3}"/>
              </a:ext>
            </a:extLst>
          </p:cNvPr>
          <p:cNvSpPr/>
          <p:nvPr/>
        </p:nvSpPr>
        <p:spPr>
          <a:xfrm>
            <a:off x="922790" y="6023295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-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A38DC-47CB-4773-BD6C-BC9188443606}"/>
              </a:ext>
            </a:extLst>
          </p:cNvPr>
          <p:cNvSpPr txBox="1"/>
          <p:nvPr/>
        </p:nvSpPr>
        <p:spPr>
          <a:xfrm>
            <a:off x="1350628" y="1448573"/>
            <a:ext cx="158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STACK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D8011-9099-4AA2-A206-789B96EA881F}"/>
              </a:ext>
            </a:extLst>
          </p:cNvPr>
          <p:cNvSpPr txBox="1"/>
          <p:nvPr/>
        </p:nvSpPr>
        <p:spPr>
          <a:xfrm>
            <a:off x="4832059" y="1910238"/>
            <a:ext cx="312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77627-1C11-4989-A44D-2326FEE6A462}"/>
              </a:ext>
            </a:extLst>
          </p:cNvPr>
          <p:cNvSpPr txBox="1"/>
          <p:nvPr/>
        </p:nvSpPr>
        <p:spPr>
          <a:xfrm>
            <a:off x="4832059" y="4157837"/>
            <a:ext cx="40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POSTFIX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783B2-15B1-452B-BB01-C4A7201F186C}"/>
              </a:ext>
            </a:extLst>
          </p:cNvPr>
          <p:cNvSpPr/>
          <p:nvPr/>
        </p:nvSpPr>
        <p:spPr>
          <a:xfrm>
            <a:off x="5129865" y="2594411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f 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FE4AE2-570C-48C4-9A9A-182551D1495C}"/>
              </a:ext>
            </a:extLst>
          </p:cNvPr>
          <p:cNvSpPr/>
          <p:nvPr/>
        </p:nvSpPr>
        <p:spPr>
          <a:xfrm>
            <a:off x="5129865" y="4842010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a b + c - d * e</a:t>
            </a:r>
            <a:endParaRPr lang="en-IN" sz="3600" b="1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0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09E6D-9ADD-4E75-BC8C-3C4F3143D714}"/>
              </a:ext>
            </a:extLst>
          </p:cNvPr>
          <p:cNvSpPr txBox="1"/>
          <p:nvPr/>
        </p:nvSpPr>
        <p:spPr>
          <a:xfrm>
            <a:off x="394283" y="620785"/>
            <a:ext cx="39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SIMPLE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EXAMPLE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64DCE959-1990-448D-9E9B-BCAF40C3110B}"/>
              </a:ext>
            </a:extLst>
          </p:cNvPr>
          <p:cNvSpPr/>
          <p:nvPr/>
        </p:nvSpPr>
        <p:spPr>
          <a:xfrm>
            <a:off x="922790" y="1996582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  <a:cs typeface="Biome" panose="020B0503030204020804" pitchFamily="34" charset="0"/>
            </a:endParaRP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97313051-1E76-4467-A299-BD336CED5D44}"/>
              </a:ext>
            </a:extLst>
          </p:cNvPr>
          <p:cNvSpPr/>
          <p:nvPr/>
        </p:nvSpPr>
        <p:spPr>
          <a:xfrm>
            <a:off x="922790" y="2667700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7446C9DB-56B7-4A14-A86A-147E57A288D2}"/>
              </a:ext>
            </a:extLst>
          </p:cNvPr>
          <p:cNvSpPr/>
          <p:nvPr/>
        </p:nvSpPr>
        <p:spPr>
          <a:xfrm>
            <a:off x="922790" y="3338819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1D3602E6-73AA-40F9-8866-87CC153B9DEA}"/>
              </a:ext>
            </a:extLst>
          </p:cNvPr>
          <p:cNvSpPr/>
          <p:nvPr/>
        </p:nvSpPr>
        <p:spPr>
          <a:xfrm>
            <a:off x="922790" y="4009938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D0834D27-600B-4A70-B888-BA908567D2AB}"/>
              </a:ext>
            </a:extLst>
          </p:cNvPr>
          <p:cNvSpPr/>
          <p:nvPr/>
        </p:nvSpPr>
        <p:spPr>
          <a:xfrm>
            <a:off x="922790" y="4681057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+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6F2165-1281-4F27-8CF7-FA429B09AFE4}"/>
              </a:ext>
            </a:extLst>
          </p:cNvPr>
          <p:cNvSpPr/>
          <p:nvPr/>
        </p:nvSpPr>
        <p:spPr>
          <a:xfrm>
            <a:off x="461394" y="1398239"/>
            <a:ext cx="3363986" cy="5395104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B2F774E1-45D7-4974-AD13-D134166665A0}"/>
              </a:ext>
            </a:extLst>
          </p:cNvPr>
          <p:cNvSpPr/>
          <p:nvPr/>
        </p:nvSpPr>
        <p:spPr>
          <a:xfrm>
            <a:off x="922790" y="5352176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22917E32-37A0-4C7E-AE8F-389214405FF3}"/>
              </a:ext>
            </a:extLst>
          </p:cNvPr>
          <p:cNvSpPr/>
          <p:nvPr/>
        </p:nvSpPr>
        <p:spPr>
          <a:xfrm>
            <a:off x="922790" y="6023295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-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A38DC-47CB-4773-BD6C-BC9188443606}"/>
              </a:ext>
            </a:extLst>
          </p:cNvPr>
          <p:cNvSpPr txBox="1"/>
          <p:nvPr/>
        </p:nvSpPr>
        <p:spPr>
          <a:xfrm>
            <a:off x="1350628" y="1448573"/>
            <a:ext cx="158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STACK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D8011-9099-4AA2-A206-789B96EA881F}"/>
              </a:ext>
            </a:extLst>
          </p:cNvPr>
          <p:cNvSpPr txBox="1"/>
          <p:nvPr/>
        </p:nvSpPr>
        <p:spPr>
          <a:xfrm>
            <a:off x="4832059" y="1910238"/>
            <a:ext cx="312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77627-1C11-4989-A44D-2326FEE6A462}"/>
              </a:ext>
            </a:extLst>
          </p:cNvPr>
          <p:cNvSpPr txBox="1"/>
          <p:nvPr/>
        </p:nvSpPr>
        <p:spPr>
          <a:xfrm>
            <a:off x="4832059" y="4157837"/>
            <a:ext cx="40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POSTFIX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783B2-15B1-452B-BB01-C4A7201F186C}"/>
              </a:ext>
            </a:extLst>
          </p:cNvPr>
          <p:cNvSpPr/>
          <p:nvPr/>
        </p:nvSpPr>
        <p:spPr>
          <a:xfrm>
            <a:off x="5129865" y="2594411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FE4AE2-570C-48C4-9A9A-182551D1495C}"/>
              </a:ext>
            </a:extLst>
          </p:cNvPr>
          <p:cNvSpPr/>
          <p:nvPr/>
        </p:nvSpPr>
        <p:spPr>
          <a:xfrm>
            <a:off x="5129865" y="4842010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a b + c - d * e f</a:t>
            </a:r>
            <a:endParaRPr lang="en-IN" sz="3600" b="1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7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6B411A-DD75-417F-93E0-5BAAB14B2123}"/>
              </a:ext>
            </a:extLst>
          </p:cNvPr>
          <p:cNvSpPr txBox="1"/>
          <p:nvPr/>
        </p:nvSpPr>
        <p:spPr>
          <a:xfrm>
            <a:off x="1174459" y="1444960"/>
            <a:ext cx="89594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 Nova Light" panose="020B0304020202020204" pitchFamily="34" charset="0"/>
              </a:rPr>
              <a:t>The way we are use to writing expressions is known as infix notation.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Arial Nova Light" panose="020B0304020202020204" pitchFamily="34" charset="0"/>
              </a:rPr>
              <a:t>Infix expressions are readable and solvable by humans.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Arial Nova Light" panose="020B0304020202020204" pitchFamily="34" charset="0"/>
              </a:rPr>
              <a:t>We can easily distinguish the order of operators, and also can use the parenthesis to solve that part first during solving mathematical expressions.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Arial Nova Light" panose="020B0304020202020204" pitchFamily="34" charset="0"/>
              </a:rPr>
              <a:t>The computer cannot differentiate the operators and parenthesis easily, that’s why postfix conversion is needed.</a:t>
            </a:r>
            <a:endParaRPr lang="en-IN" dirty="0"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62B23-AD22-4EE1-8722-891853A81648}"/>
              </a:ext>
            </a:extLst>
          </p:cNvPr>
          <p:cNvSpPr txBox="1"/>
          <p:nvPr/>
        </p:nvSpPr>
        <p:spPr>
          <a:xfrm>
            <a:off x="704676" y="860185"/>
            <a:ext cx="351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INFIX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816D3-64A7-465F-85FE-23BCBD038E5F}"/>
              </a:ext>
            </a:extLst>
          </p:cNvPr>
          <p:cNvSpPr txBox="1"/>
          <p:nvPr/>
        </p:nvSpPr>
        <p:spPr>
          <a:xfrm>
            <a:off x="704675" y="3741490"/>
            <a:ext cx="4177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POSTFIX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B4247-1BAE-41F1-9609-08A361A32433}"/>
              </a:ext>
            </a:extLst>
          </p:cNvPr>
          <p:cNvSpPr txBox="1"/>
          <p:nvPr/>
        </p:nvSpPr>
        <p:spPr>
          <a:xfrm>
            <a:off x="1174459" y="4448749"/>
            <a:ext cx="9261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Arial Nova Light" panose="020B0304020202020204" pitchFamily="34" charset="0"/>
              </a:rPr>
              <a:t>Postfix notation is the useful form of intermediate code if the given language is expressions.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Arial Nova Light" panose="020B0304020202020204" pitchFamily="34" charset="0"/>
              </a:rPr>
              <a:t>Postfix notation is also called as '</a:t>
            </a:r>
            <a:r>
              <a:rPr lang="en-US" dirty="0">
                <a:solidFill>
                  <a:srgbClr val="00B0F0"/>
                </a:solidFill>
                <a:latin typeface="Arial Nova Light" panose="020B0304020202020204" pitchFamily="34" charset="0"/>
              </a:rPr>
              <a:t>suffix notation</a:t>
            </a:r>
            <a:r>
              <a:rPr lang="en-US" dirty="0">
                <a:latin typeface="Arial Nova Light" panose="020B0304020202020204" pitchFamily="34" charset="0"/>
              </a:rPr>
              <a:t>' and '</a:t>
            </a:r>
            <a:r>
              <a:rPr lang="en-US" dirty="0">
                <a:solidFill>
                  <a:srgbClr val="00B0F0"/>
                </a:solidFill>
                <a:latin typeface="Arial Nova Light" panose="020B0304020202020204" pitchFamily="34" charset="0"/>
              </a:rPr>
              <a:t>reverse polish</a:t>
            </a:r>
            <a:r>
              <a:rPr lang="en-US" dirty="0">
                <a:latin typeface="Arial Nova Light" panose="020B0304020202020204" pitchFamily="34" charset="0"/>
              </a:rPr>
              <a:t>'.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Arial Nova Light" panose="020B0304020202020204" pitchFamily="34" charset="0"/>
              </a:rPr>
              <a:t>Postfix notation is a linear representation of a syntax tree.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Arial Nova Light" panose="020B0304020202020204" pitchFamily="34" charset="0"/>
              </a:rPr>
              <a:t>In the postfix notation, any expression can be written unambiguously without parentheses.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09E6D-9ADD-4E75-BC8C-3C4F3143D714}"/>
              </a:ext>
            </a:extLst>
          </p:cNvPr>
          <p:cNvSpPr txBox="1"/>
          <p:nvPr/>
        </p:nvSpPr>
        <p:spPr>
          <a:xfrm>
            <a:off x="394283" y="620785"/>
            <a:ext cx="39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SIMPLE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EXAMPLE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64DCE959-1990-448D-9E9B-BCAF40C3110B}"/>
              </a:ext>
            </a:extLst>
          </p:cNvPr>
          <p:cNvSpPr/>
          <p:nvPr/>
        </p:nvSpPr>
        <p:spPr>
          <a:xfrm>
            <a:off x="922790" y="1996582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  <a:cs typeface="Biome" panose="020B0503030204020804" pitchFamily="34" charset="0"/>
            </a:endParaRP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97313051-1E76-4467-A299-BD336CED5D44}"/>
              </a:ext>
            </a:extLst>
          </p:cNvPr>
          <p:cNvSpPr/>
          <p:nvPr/>
        </p:nvSpPr>
        <p:spPr>
          <a:xfrm>
            <a:off x="922790" y="2667700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7446C9DB-56B7-4A14-A86A-147E57A288D2}"/>
              </a:ext>
            </a:extLst>
          </p:cNvPr>
          <p:cNvSpPr/>
          <p:nvPr/>
        </p:nvSpPr>
        <p:spPr>
          <a:xfrm>
            <a:off x="922790" y="3338819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1D3602E6-73AA-40F9-8866-87CC153B9DEA}"/>
              </a:ext>
            </a:extLst>
          </p:cNvPr>
          <p:cNvSpPr/>
          <p:nvPr/>
        </p:nvSpPr>
        <p:spPr>
          <a:xfrm>
            <a:off x="922790" y="4009938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D0834D27-600B-4A70-B888-BA908567D2AB}"/>
              </a:ext>
            </a:extLst>
          </p:cNvPr>
          <p:cNvSpPr/>
          <p:nvPr/>
        </p:nvSpPr>
        <p:spPr>
          <a:xfrm>
            <a:off x="922790" y="4681057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6F2165-1281-4F27-8CF7-FA429B09AFE4}"/>
              </a:ext>
            </a:extLst>
          </p:cNvPr>
          <p:cNvSpPr/>
          <p:nvPr/>
        </p:nvSpPr>
        <p:spPr>
          <a:xfrm>
            <a:off x="461394" y="1398239"/>
            <a:ext cx="3363986" cy="5395104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B2F774E1-45D7-4974-AD13-D134166665A0}"/>
              </a:ext>
            </a:extLst>
          </p:cNvPr>
          <p:cNvSpPr/>
          <p:nvPr/>
        </p:nvSpPr>
        <p:spPr>
          <a:xfrm>
            <a:off x="922790" y="5352176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22917E32-37A0-4C7E-AE8F-389214405FF3}"/>
              </a:ext>
            </a:extLst>
          </p:cNvPr>
          <p:cNvSpPr/>
          <p:nvPr/>
        </p:nvSpPr>
        <p:spPr>
          <a:xfrm>
            <a:off x="922790" y="6023295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-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A38DC-47CB-4773-BD6C-BC9188443606}"/>
              </a:ext>
            </a:extLst>
          </p:cNvPr>
          <p:cNvSpPr txBox="1"/>
          <p:nvPr/>
        </p:nvSpPr>
        <p:spPr>
          <a:xfrm>
            <a:off x="1350628" y="1448573"/>
            <a:ext cx="158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STACK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D8011-9099-4AA2-A206-789B96EA881F}"/>
              </a:ext>
            </a:extLst>
          </p:cNvPr>
          <p:cNvSpPr txBox="1"/>
          <p:nvPr/>
        </p:nvSpPr>
        <p:spPr>
          <a:xfrm>
            <a:off x="4832059" y="1910238"/>
            <a:ext cx="312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77627-1C11-4989-A44D-2326FEE6A462}"/>
              </a:ext>
            </a:extLst>
          </p:cNvPr>
          <p:cNvSpPr txBox="1"/>
          <p:nvPr/>
        </p:nvSpPr>
        <p:spPr>
          <a:xfrm>
            <a:off x="4832059" y="4157837"/>
            <a:ext cx="40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POSTFIX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783B2-15B1-452B-BB01-C4A7201F186C}"/>
              </a:ext>
            </a:extLst>
          </p:cNvPr>
          <p:cNvSpPr/>
          <p:nvPr/>
        </p:nvSpPr>
        <p:spPr>
          <a:xfrm>
            <a:off x="5129865" y="2594411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600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FE4AE2-570C-48C4-9A9A-182551D1495C}"/>
              </a:ext>
            </a:extLst>
          </p:cNvPr>
          <p:cNvSpPr/>
          <p:nvPr/>
        </p:nvSpPr>
        <p:spPr>
          <a:xfrm>
            <a:off x="5129865" y="4842010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a b + c - d * e f +</a:t>
            </a:r>
            <a:endParaRPr lang="en-IN" sz="3600" b="1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4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09E6D-9ADD-4E75-BC8C-3C4F3143D714}"/>
              </a:ext>
            </a:extLst>
          </p:cNvPr>
          <p:cNvSpPr txBox="1"/>
          <p:nvPr/>
        </p:nvSpPr>
        <p:spPr>
          <a:xfrm>
            <a:off x="394283" y="620785"/>
            <a:ext cx="39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SIMPLE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EXAMPLE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64DCE959-1990-448D-9E9B-BCAF40C3110B}"/>
              </a:ext>
            </a:extLst>
          </p:cNvPr>
          <p:cNvSpPr/>
          <p:nvPr/>
        </p:nvSpPr>
        <p:spPr>
          <a:xfrm>
            <a:off x="922790" y="1996582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  <a:cs typeface="Biome" panose="020B0503030204020804" pitchFamily="34" charset="0"/>
            </a:endParaRP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97313051-1E76-4467-A299-BD336CED5D44}"/>
              </a:ext>
            </a:extLst>
          </p:cNvPr>
          <p:cNvSpPr/>
          <p:nvPr/>
        </p:nvSpPr>
        <p:spPr>
          <a:xfrm>
            <a:off x="922790" y="2667700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7446C9DB-56B7-4A14-A86A-147E57A288D2}"/>
              </a:ext>
            </a:extLst>
          </p:cNvPr>
          <p:cNvSpPr/>
          <p:nvPr/>
        </p:nvSpPr>
        <p:spPr>
          <a:xfrm>
            <a:off x="922790" y="3338819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1D3602E6-73AA-40F9-8866-87CC153B9DEA}"/>
              </a:ext>
            </a:extLst>
          </p:cNvPr>
          <p:cNvSpPr/>
          <p:nvPr/>
        </p:nvSpPr>
        <p:spPr>
          <a:xfrm>
            <a:off x="922790" y="4009938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D0834D27-600B-4A70-B888-BA908567D2AB}"/>
              </a:ext>
            </a:extLst>
          </p:cNvPr>
          <p:cNvSpPr/>
          <p:nvPr/>
        </p:nvSpPr>
        <p:spPr>
          <a:xfrm>
            <a:off x="922790" y="4681057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6F2165-1281-4F27-8CF7-FA429B09AFE4}"/>
              </a:ext>
            </a:extLst>
          </p:cNvPr>
          <p:cNvSpPr/>
          <p:nvPr/>
        </p:nvSpPr>
        <p:spPr>
          <a:xfrm>
            <a:off x="461394" y="1398239"/>
            <a:ext cx="3363986" cy="5395104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B2F774E1-45D7-4974-AD13-D134166665A0}"/>
              </a:ext>
            </a:extLst>
          </p:cNvPr>
          <p:cNvSpPr/>
          <p:nvPr/>
        </p:nvSpPr>
        <p:spPr>
          <a:xfrm>
            <a:off x="922790" y="5352176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22917E32-37A0-4C7E-AE8F-389214405FF3}"/>
              </a:ext>
            </a:extLst>
          </p:cNvPr>
          <p:cNvSpPr/>
          <p:nvPr/>
        </p:nvSpPr>
        <p:spPr>
          <a:xfrm>
            <a:off x="922790" y="6023295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A38DC-47CB-4773-BD6C-BC9188443606}"/>
              </a:ext>
            </a:extLst>
          </p:cNvPr>
          <p:cNvSpPr txBox="1"/>
          <p:nvPr/>
        </p:nvSpPr>
        <p:spPr>
          <a:xfrm>
            <a:off x="1350628" y="1448573"/>
            <a:ext cx="158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STACK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D8011-9099-4AA2-A206-789B96EA881F}"/>
              </a:ext>
            </a:extLst>
          </p:cNvPr>
          <p:cNvSpPr txBox="1"/>
          <p:nvPr/>
        </p:nvSpPr>
        <p:spPr>
          <a:xfrm>
            <a:off x="4832059" y="1910238"/>
            <a:ext cx="312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77627-1C11-4989-A44D-2326FEE6A462}"/>
              </a:ext>
            </a:extLst>
          </p:cNvPr>
          <p:cNvSpPr txBox="1"/>
          <p:nvPr/>
        </p:nvSpPr>
        <p:spPr>
          <a:xfrm>
            <a:off x="4832059" y="4157837"/>
            <a:ext cx="40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POSTFIX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783B2-15B1-452B-BB01-C4A7201F186C}"/>
              </a:ext>
            </a:extLst>
          </p:cNvPr>
          <p:cNvSpPr/>
          <p:nvPr/>
        </p:nvSpPr>
        <p:spPr>
          <a:xfrm>
            <a:off x="5129865" y="2594411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600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FE4AE2-570C-48C4-9A9A-182551D1495C}"/>
              </a:ext>
            </a:extLst>
          </p:cNvPr>
          <p:cNvSpPr/>
          <p:nvPr/>
        </p:nvSpPr>
        <p:spPr>
          <a:xfrm>
            <a:off x="5129865" y="4842010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a b + c - d * e f + -</a:t>
            </a:r>
            <a:endParaRPr lang="en-IN" sz="3600" b="1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1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BA632-D03A-4461-BD51-D6B4431C6872}"/>
              </a:ext>
            </a:extLst>
          </p:cNvPr>
          <p:cNvSpPr txBox="1"/>
          <p:nvPr/>
        </p:nvSpPr>
        <p:spPr>
          <a:xfrm>
            <a:off x="545284" y="738376"/>
            <a:ext cx="10846966" cy="611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#include&lt;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#include&lt;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stdlib.h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#define STACKSIZE 20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typedef struct{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int top;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char items[STACKSIZE];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}STACK;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void push(STACK *, char);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char pop(STACK *);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void main()a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char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E[20] ; </a:t>
            </a:r>
            <a:r>
              <a:rPr lang="en-US" alt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Assume that Infix Expression E contains single-digit integers/parenthesis/operators*/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STACK s;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s.top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 -1; </a:t>
            </a:r>
            <a:r>
              <a:rPr lang="en-US" alt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Initialize the stack is */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("Enter the Infix Expression:");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("%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s",E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=0;E[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] != '\0';i++){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x= E[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64622-DFC4-490A-AEBD-ECD8100F03D1}"/>
              </a:ext>
            </a:extLst>
          </p:cNvPr>
          <p:cNvSpPr txBox="1"/>
          <p:nvPr/>
        </p:nvSpPr>
        <p:spPr>
          <a:xfrm>
            <a:off x="8721307" y="738376"/>
            <a:ext cx="2925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PROGRAM IN C</a:t>
            </a:r>
            <a:endParaRPr lang="en-IN" sz="28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05124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BA632-D03A-4461-BD51-D6B4431C6872}"/>
              </a:ext>
            </a:extLst>
          </p:cNvPr>
          <p:cNvSpPr txBox="1"/>
          <p:nvPr/>
        </p:nvSpPr>
        <p:spPr>
          <a:xfrm>
            <a:off x="545284" y="738376"/>
            <a:ext cx="10846966" cy="611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if(x&lt;=’z’ &amp;&amp; x&gt;=’a’) </a:t>
            </a:r>
            <a:r>
              <a:rPr lang="en-US" alt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Consider all lowercase letter operands from a to z */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(“%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c”,x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else if(x == ’(’)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push(&amp;s ,x);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else if(x == ’)’){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y=pop(&amp;s) 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while(y != ‘(‘){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(“%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c”,y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y=pop(&amp;s) 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else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if(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s.top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==-1 ||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s.items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s.top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] == ‘(‘)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push(&amp;s ,x);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else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y =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s.items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s.top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]; </a:t>
            </a:r>
            <a:r>
              <a:rPr lang="en-US" alt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y is the top operator in the stack*/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if( y==’*’ || y==’/’){ </a:t>
            </a:r>
            <a:r>
              <a:rPr lang="en-US" alt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precedence of y is higher/equal to x*/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(“%c”, pop(&amp;s));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push(&amp;s ,x);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9B16A-F69A-45E9-84A8-20030E8A7A6A}"/>
              </a:ext>
            </a:extLst>
          </p:cNvPr>
          <p:cNvSpPr txBox="1"/>
          <p:nvPr/>
        </p:nvSpPr>
        <p:spPr>
          <a:xfrm>
            <a:off x="8721307" y="738376"/>
            <a:ext cx="2925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PROGRAM IN C</a:t>
            </a:r>
            <a:endParaRPr lang="en-IN" sz="28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1775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BA632-D03A-4461-BD51-D6B4431C6872}"/>
              </a:ext>
            </a:extLst>
          </p:cNvPr>
          <p:cNvSpPr txBox="1"/>
          <p:nvPr/>
        </p:nvSpPr>
        <p:spPr>
          <a:xfrm>
            <a:off x="545284" y="705034"/>
            <a:ext cx="10846966" cy="618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else if ( y==’+’ || y==’-’)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if( x==’+’ || x==’-’) { </a:t>
            </a:r>
            <a:r>
              <a:rPr lang="en-US" alt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precedence of y is equal to x*/</a:t>
            </a:r>
          </a:p>
          <a:p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(“%c”, pop(&amp;s));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push(&amp;s ,x);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else </a:t>
            </a:r>
            <a:r>
              <a:rPr lang="en-US" alt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precedence of y is less than x*/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push(&amp;s ,x);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while(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s.top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!= -1)</a:t>
            </a:r>
          </a:p>
          <a:p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(“%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c”,pop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(&amp;s));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tr-T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void push(STACK *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sptr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char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/*pushes </a:t>
            </a:r>
            <a:r>
              <a:rPr lang="en-US" altLang="en-US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en-US" alt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into stack*/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if(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sptr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-&gt;top == STACKSIZE-1){</a:t>
            </a:r>
          </a:p>
          <a:p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("Stack is full\n");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exit(1); </a:t>
            </a:r>
            <a:r>
              <a:rPr lang="en-US" alt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/*exit from the function*/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</a:p>
          <a:p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sptr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-&gt;items[++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sptr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-&gt;top]=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57C0D-283C-4E7F-B000-091EB5B6539A}"/>
              </a:ext>
            </a:extLst>
          </p:cNvPr>
          <p:cNvSpPr txBox="1"/>
          <p:nvPr/>
        </p:nvSpPr>
        <p:spPr>
          <a:xfrm>
            <a:off x="8721307" y="738376"/>
            <a:ext cx="2925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PROGRAM IN C</a:t>
            </a:r>
            <a:endParaRPr lang="en-IN" sz="28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1615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BA632-D03A-4461-BD51-D6B4431C6872}"/>
              </a:ext>
            </a:extLst>
          </p:cNvPr>
          <p:cNvSpPr txBox="1"/>
          <p:nvPr/>
        </p:nvSpPr>
        <p:spPr>
          <a:xfrm>
            <a:off x="545284" y="999986"/>
            <a:ext cx="10846966" cy="27905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char pop(STACK *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sptr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if(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sptr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-&gt;top == -1){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("Stack is empty\n");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exit(1); </a:t>
            </a:r>
            <a:r>
              <a:rPr lang="en-US" alt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/*exit from the function*/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sptr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-&gt;items[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sptr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-&gt;top--];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F9A94-C201-4943-9725-2A5465307A9B}"/>
              </a:ext>
            </a:extLst>
          </p:cNvPr>
          <p:cNvSpPr txBox="1"/>
          <p:nvPr/>
        </p:nvSpPr>
        <p:spPr>
          <a:xfrm>
            <a:off x="8721307" y="738376"/>
            <a:ext cx="2925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PROGRAM IN C</a:t>
            </a:r>
            <a:endParaRPr lang="en-IN" sz="28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37029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23A4DB-82CF-420F-A2A5-FBC5E5E54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8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9EA5CE-C655-41DF-9FA2-7545058F140A}"/>
              </a:ext>
            </a:extLst>
          </p:cNvPr>
          <p:cNvSpPr txBox="1"/>
          <p:nvPr/>
        </p:nvSpPr>
        <p:spPr>
          <a:xfrm>
            <a:off x="318780" y="702470"/>
            <a:ext cx="66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INFIX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to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POSTFIX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CONVERSION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FAF75-820D-45CB-8446-578A323548C6}"/>
              </a:ext>
            </a:extLst>
          </p:cNvPr>
          <p:cNvSpPr txBox="1"/>
          <p:nvPr/>
        </p:nvSpPr>
        <p:spPr>
          <a:xfrm>
            <a:off x="777380" y="1410355"/>
            <a:ext cx="1063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Nova Light" panose="020B0304020202020204" pitchFamily="34" charset="0"/>
              </a:rPr>
              <a:t>To convert infix expression to postfix expression, we will use the stack data structure</a:t>
            </a:r>
            <a:r>
              <a:rPr lang="en-US" sz="1600" dirty="0">
                <a:latin typeface="Arial Nova Light" panose="020B0304020202020204" pitchFamily="34" charset="0"/>
              </a:rPr>
              <a:t>. </a:t>
            </a:r>
            <a:endParaRPr lang="en-IN" sz="1600" dirty="0">
              <a:latin typeface="Arial Nova Light" panose="020B03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97BBD-B039-4D37-B78A-EEDD3007BB14}"/>
              </a:ext>
            </a:extLst>
          </p:cNvPr>
          <p:cNvSpPr txBox="1"/>
          <p:nvPr/>
        </p:nvSpPr>
        <p:spPr>
          <a:xfrm>
            <a:off x="777380" y="1761297"/>
            <a:ext cx="10637240" cy="51090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TW" sz="1600" b="1" dirty="0">
                <a:latin typeface="Arial Nova Light" panose="020B0304020202020204" pitchFamily="34" charset="0"/>
              </a:rPr>
              <a:t>Scan the Infix expression left to right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altLang="zh-TW" sz="1600" b="1" dirty="0">
                <a:solidFill>
                  <a:srgbClr val="92D050"/>
                </a:solidFill>
                <a:latin typeface="Arial Nova Light" panose="020B0304020202020204" pitchFamily="34" charset="0"/>
              </a:rPr>
              <a:t>If the character x  is an operand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TW" sz="1600" b="1" dirty="0">
                <a:solidFill>
                  <a:srgbClr val="92D050"/>
                </a:solidFill>
                <a:latin typeface="Arial Nova Light" panose="020B0304020202020204" pitchFamily="34" charset="0"/>
              </a:rPr>
              <a:t>Output the character into the Postfix Expression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altLang="zh-TW" sz="1600" b="1" dirty="0">
                <a:solidFill>
                  <a:schemeClr val="tx2"/>
                </a:solidFill>
                <a:latin typeface="Arial Nova Light" panose="020B0304020202020204" pitchFamily="34" charset="0"/>
              </a:rPr>
              <a:t>If the </a:t>
            </a:r>
            <a:r>
              <a:rPr lang="en-US" altLang="zh-TW" sz="1600" b="1" i="1" dirty="0">
                <a:solidFill>
                  <a:schemeClr val="tx2"/>
                </a:solidFill>
                <a:latin typeface="Arial Nova Light" panose="020B0304020202020204" pitchFamily="34" charset="0"/>
              </a:rPr>
              <a:t>character x </a:t>
            </a:r>
            <a:r>
              <a:rPr lang="en-US" altLang="zh-TW" sz="1600" b="1" dirty="0">
                <a:solidFill>
                  <a:schemeClr val="tx2"/>
                </a:solidFill>
                <a:latin typeface="Arial Nova Light" panose="020B0304020202020204" pitchFamily="34" charset="0"/>
              </a:rPr>
              <a:t>is a left or right parenthesis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rgbClr val="FFC000"/>
              </a:buClr>
              <a:buSzPct val="65000"/>
              <a:buFont typeface="Wingdings" panose="05000000000000000000" pitchFamily="2" charset="2"/>
              <a:buChar char="q"/>
            </a:pPr>
            <a:r>
              <a:rPr lang="en-US" altLang="zh-TW" sz="1600" b="1" dirty="0">
                <a:solidFill>
                  <a:schemeClr val="tx2"/>
                </a:solidFill>
                <a:latin typeface="Arial Nova Light" panose="020B0304020202020204" pitchFamily="34" charset="0"/>
              </a:rPr>
              <a:t>If the character is “(“</a:t>
            </a:r>
          </a:p>
          <a:p>
            <a:pPr marL="1200150" lvl="2" indent="-28575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TW" sz="1600" b="1" dirty="0">
                <a:solidFill>
                  <a:schemeClr val="tx2"/>
                </a:solidFill>
                <a:latin typeface="Arial Nova Light" panose="020B0304020202020204" pitchFamily="34" charset="0"/>
              </a:rPr>
              <a:t>Push it into the stack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rgbClr val="FFC000"/>
              </a:buClr>
              <a:buSzPct val="65000"/>
              <a:buFont typeface="Wingdings" panose="05000000000000000000" pitchFamily="2" charset="2"/>
              <a:buChar char="q"/>
            </a:pPr>
            <a:r>
              <a:rPr lang="en-US" altLang="zh-TW" sz="1600" b="1" dirty="0">
                <a:solidFill>
                  <a:schemeClr val="tx2"/>
                </a:solidFill>
                <a:latin typeface="Arial Nova Light" panose="020B0304020202020204" pitchFamily="34" charset="0"/>
              </a:rPr>
              <a:t>if the </a:t>
            </a:r>
            <a:r>
              <a:rPr lang="en-US" altLang="zh-TW" sz="1600" b="1" i="1" dirty="0">
                <a:solidFill>
                  <a:schemeClr val="tx2"/>
                </a:solidFill>
                <a:latin typeface="Arial Nova Light" panose="020B0304020202020204" pitchFamily="34" charset="0"/>
              </a:rPr>
              <a:t>character </a:t>
            </a:r>
            <a:r>
              <a:rPr lang="en-US" altLang="zh-TW" sz="1600" b="1" dirty="0">
                <a:solidFill>
                  <a:schemeClr val="tx2"/>
                </a:solidFill>
                <a:latin typeface="Arial Nova Light" panose="020B0304020202020204" pitchFamily="34" charset="0"/>
              </a:rPr>
              <a:t>is “)”</a:t>
            </a:r>
          </a:p>
          <a:p>
            <a:pPr marL="1200150" lvl="2" indent="-28575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TW" sz="1600" b="1" dirty="0">
                <a:solidFill>
                  <a:schemeClr val="tx2"/>
                </a:solidFill>
                <a:latin typeface="Arial Nova Light" panose="020B0304020202020204" pitchFamily="34" charset="0"/>
              </a:rPr>
              <a:t>Repeatedly  pop and output all the operators/characters until “(“ is popped from the stack.</a:t>
            </a:r>
            <a:endParaRPr lang="en-US" altLang="zh-TW" sz="1600" b="1" dirty="0">
              <a:latin typeface="Arial Nova Light" panose="020B0304020202020204" pitchFamily="34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altLang="zh-TW" sz="1600" b="1" dirty="0">
                <a:solidFill>
                  <a:srgbClr val="800080"/>
                </a:solidFill>
                <a:latin typeface="Arial Nova Light" panose="020B0304020202020204" pitchFamily="34" charset="0"/>
              </a:rPr>
              <a:t>If the character x is a regular operator</a:t>
            </a:r>
          </a:p>
          <a:p>
            <a:pPr marL="1200150" lvl="2" indent="-28575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TW" sz="1600" b="1" dirty="0">
                <a:solidFill>
                  <a:srgbClr val="800080"/>
                </a:solidFill>
                <a:latin typeface="Arial Nova Light" panose="020B0304020202020204" pitchFamily="34" charset="0"/>
              </a:rPr>
              <a:t>Step 1: Check the character y currently at the top of the stack. </a:t>
            </a:r>
          </a:p>
          <a:p>
            <a:pPr marL="1200150" lvl="2" indent="-28575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TW" sz="1600" b="1" dirty="0">
                <a:solidFill>
                  <a:srgbClr val="800080"/>
                </a:solidFill>
                <a:latin typeface="Arial Nova Light" panose="020B0304020202020204" pitchFamily="34" charset="0"/>
              </a:rPr>
              <a:t>Step 2: If Stack is empty or y=‘(‘ or y is an operator of </a:t>
            </a:r>
            <a:r>
              <a:rPr lang="en-US" altLang="zh-TW" sz="1600" b="1" i="1" u="sng" dirty="0">
                <a:solidFill>
                  <a:srgbClr val="800080"/>
                </a:solidFill>
                <a:latin typeface="Arial Nova Light" panose="020B0304020202020204" pitchFamily="34" charset="0"/>
              </a:rPr>
              <a:t>lower precedence</a:t>
            </a:r>
            <a:r>
              <a:rPr lang="en-US" altLang="zh-TW" sz="1600" b="1" dirty="0">
                <a:solidFill>
                  <a:srgbClr val="800080"/>
                </a:solidFill>
                <a:latin typeface="Arial Nova Light" panose="020B0304020202020204" pitchFamily="34" charset="0"/>
              </a:rPr>
              <a:t> than x, then push x into stack.</a:t>
            </a:r>
          </a:p>
          <a:p>
            <a:pPr marL="1200150" lvl="2" indent="-28575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TW" sz="1600" b="1" dirty="0">
                <a:solidFill>
                  <a:srgbClr val="800080"/>
                </a:solidFill>
                <a:latin typeface="Arial Nova Light" panose="020B0304020202020204" pitchFamily="34" charset="0"/>
              </a:rPr>
              <a:t>Step 3: If y is an operator of </a:t>
            </a:r>
            <a:r>
              <a:rPr lang="en-US" altLang="zh-TW" sz="1600" b="1" i="1" u="sng" dirty="0">
                <a:solidFill>
                  <a:srgbClr val="800080"/>
                </a:solidFill>
                <a:latin typeface="Arial Nova Light" panose="020B0304020202020204" pitchFamily="34" charset="0"/>
              </a:rPr>
              <a:t>higher or equal</a:t>
            </a:r>
            <a:r>
              <a:rPr lang="en-US" altLang="zh-TW" sz="1600" b="1" dirty="0">
                <a:solidFill>
                  <a:srgbClr val="800080"/>
                </a:solidFill>
                <a:latin typeface="Arial Nova Light" panose="020B0304020202020204" pitchFamily="34" charset="0"/>
              </a:rPr>
              <a:t> precedence than x, then pop and output y and push x into the stack.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TW" sz="1600" b="1" dirty="0">
                <a:latin typeface="Arial Nova Light" panose="020B0304020202020204" pitchFamily="34" charset="0"/>
              </a:rPr>
              <a:t>When all characters in infix expression are processed repeatedly pop the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TW" sz="1600" b="1" dirty="0">
                <a:latin typeface="Arial Nova Light" panose="020B0304020202020204" pitchFamily="34" charset="0"/>
              </a:rPr>
              <a:t>character(s) from the stack and output them until the stack is empty.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1600" b="1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672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4C9A4AE-7FC4-4CB8-B583-E0A21E68063D}"/>
              </a:ext>
            </a:extLst>
          </p:cNvPr>
          <p:cNvSpPr txBox="1"/>
          <p:nvPr/>
        </p:nvSpPr>
        <p:spPr>
          <a:xfrm>
            <a:off x="1698769" y="4838852"/>
            <a:ext cx="262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+ , -                   1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EA5CE-C655-41DF-9FA2-7545058F140A}"/>
              </a:ext>
            </a:extLst>
          </p:cNvPr>
          <p:cNvSpPr txBox="1"/>
          <p:nvPr/>
        </p:nvSpPr>
        <p:spPr>
          <a:xfrm>
            <a:off x="318780" y="702470"/>
            <a:ext cx="66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INFIX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to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POSTFIX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CONVERSION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CE454-AC02-4104-B664-0FB7ED22D834}"/>
              </a:ext>
            </a:extLst>
          </p:cNvPr>
          <p:cNvSpPr txBox="1"/>
          <p:nvPr/>
        </p:nvSpPr>
        <p:spPr>
          <a:xfrm>
            <a:off x="570449" y="1471802"/>
            <a:ext cx="225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SOME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RULES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FAA02-FE1A-4435-8217-373CE4A4FFA2}"/>
              </a:ext>
            </a:extLst>
          </p:cNvPr>
          <p:cNvSpPr txBox="1"/>
          <p:nvPr/>
        </p:nvSpPr>
        <p:spPr>
          <a:xfrm>
            <a:off x="1904300" y="2635494"/>
            <a:ext cx="225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PRIORITY ORDER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73D8E-7394-4C69-B72B-2DD7A7F12AC9}"/>
              </a:ext>
            </a:extLst>
          </p:cNvPr>
          <p:cNvSpPr txBox="1"/>
          <p:nvPr/>
        </p:nvSpPr>
        <p:spPr>
          <a:xfrm>
            <a:off x="2147584" y="3236828"/>
            <a:ext cx="201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^                   3</a:t>
            </a:r>
            <a:endParaRPr lang="en-IN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204F56-2EFF-41FC-A904-A26CC5EBD4B9}"/>
              </a:ext>
            </a:extLst>
          </p:cNvPr>
          <p:cNvCxnSpPr/>
          <p:nvPr/>
        </p:nvCxnSpPr>
        <p:spPr>
          <a:xfrm>
            <a:off x="2617368" y="3467661"/>
            <a:ext cx="1073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12BB69-6504-41EA-8C44-02E3E6F5570E}"/>
              </a:ext>
            </a:extLst>
          </p:cNvPr>
          <p:cNvSpPr txBox="1"/>
          <p:nvPr/>
        </p:nvSpPr>
        <p:spPr>
          <a:xfrm>
            <a:off x="1698769" y="4037840"/>
            <a:ext cx="262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 , /                   2</a:t>
            </a:r>
            <a:endParaRPr lang="en-IN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43BB20-8B35-4670-AC82-8E55638360AA}"/>
              </a:ext>
            </a:extLst>
          </p:cNvPr>
          <p:cNvCxnSpPr/>
          <p:nvPr/>
        </p:nvCxnSpPr>
        <p:spPr>
          <a:xfrm>
            <a:off x="2617366" y="4240265"/>
            <a:ext cx="1073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3CFE4A-825E-46AA-BB5D-44824FD4D04C}"/>
              </a:ext>
            </a:extLst>
          </p:cNvPr>
          <p:cNvCxnSpPr/>
          <p:nvPr/>
        </p:nvCxnSpPr>
        <p:spPr>
          <a:xfrm>
            <a:off x="2617366" y="5041278"/>
            <a:ext cx="1073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9D5276-D2FF-47DC-896D-E6F31CBA305A}"/>
              </a:ext>
            </a:extLst>
          </p:cNvPr>
          <p:cNvSpPr txBox="1"/>
          <p:nvPr/>
        </p:nvSpPr>
        <p:spPr>
          <a:xfrm>
            <a:off x="6960069" y="3104404"/>
            <a:ext cx="2938943" cy="1477328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NOTE 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two operator of same priority can stay together in the stack together in the stack column.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947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09E6D-9ADD-4E75-BC8C-3C4F3143D714}"/>
              </a:ext>
            </a:extLst>
          </p:cNvPr>
          <p:cNvSpPr txBox="1"/>
          <p:nvPr/>
        </p:nvSpPr>
        <p:spPr>
          <a:xfrm>
            <a:off x="394283" y="620785"/>
            <a:ext cx="39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SIMPLE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EXAMPLE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64DCE959-1990-448D-9E9B-BCAF40C3110B}"/>
              </a:ext>
            </a:extLst>
          </p:cNvPr>
          <p:cNvSpPr/>
          <p:nvPr/>
        </p:nvSpPr>
        <p:spPr>
          <a:xfrm>
            <a:off x="922790" y="1996582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  <a:cs typeface="Biome" panose="020B0503030204020804" pitchFamily="34" charset="0"/>
            </a:endParaRP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97313051-1E76-4467-A299-BD336CED5D44}"/>
              </a:ext>
            </a:extLst>
          </p:cNvPr>
          <p:cNvSpPr/>
          <p:nvPr/>
        </p:nvSpPr>
        <p:spPr>
          <a:xfrm>
            <a:off x="922790" y="2667700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7446C9DB-56B7-4A14-A86A-147E57A288D2}"/>
              </a:ext>
            </a:extLst>
          </p:cNvPr>
          <p:cNvSpPr/>
          <p:nvPr/>
        </p:nvSpPr>
        <p:spPr>
          <a:xfrm>
            <a:off x="922790" y="3338819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1D3602E6-73AA-40F9-8866-87CC153B9DEA}"/>
              </a:ext>
            </a:extLst>
          </p:cNvPr>
          <p:cNvSpPr/>
          <p:nvPr/>
        </p:nvSpPr>
        <p:spPr>
          <a:xfrm>
            <a:off x="922790" y="4009938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D0834D27-600B-4A70-B888-BA908567D2AB}"/>
              </a:ext>
            </a:extLst>
          </p:cNvPr>
          <p:cNvSpPr/>
          <p:nvPr/>
        </p:nvSpPr>
        <p:spPr>
          <a:xfrm>
            <a:off x="922790" y="4681057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6F2165-1281-4F27-8CF7-FA429B09AFE4}"/>
              </a:ext>
            </a:extLst>
          </p:cNvPr>
          <p:cNvSpPr/>
          <p:nvPr/>
        </p:nvSpPr>
        <p:spPr>
          <a:xfrm>
            <a:off x="461394" y="1398239"/>
            <a:ext cx="3363986" cy="5395104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B2F774E1-45D7-4974-AD13-D134166665A0}"/>
              </a:ext>
            </a:extLst>
          </p:cNvPr>
          <p:cNvSpPr/>
          <p:nvPr/>
        </p:nvSpPr>
        <p:spPr>
          <a:xfrm>
            <a:off x="922790" y="5352176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22917E32-37A0-4C7E-AE8F-389214405FF3}"/>
              </a:ext>
            </a:extLst>
          </p:cNvPr>
          <p:cNvSpPr/>
          <p:nvPr/>
        </p:nvSpPr>
        <p:spPr>
          <a:xfrm>
            <a:off x="922790" y="6023295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A38DC-47CB-4773-BD6C-BC9188443606}"/>
              </a:ext>
            </a:extLst>
          </p:cNvPr>
          <p:cNvSpPr txBox="1"/>
          <p:nvPr/>
        </p:nvSpPr>
        <p:spPr>
          <a:xfrm>
            <a:off x="1350628" y="1448573"/>
            <a:ext cx="158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STACK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D8011-9099-4AA2-A206-789B96EA881F}"/>
              </a:ext>
            </a:extLst>
          </p:cNvPr>
          <p:cNvSpPr txBox="1"/>
          <p:nvPr/>
        </p:nvSpPr>
        <p:spPr>
          <a:xfrm>
            <a:off x="4832059" y="1910238"/>
            <a:ext cx="312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77627-1C11-4989-A44D-2326FEE6A462}"/>
              </a:ext>
            </a:extLst>
          </p:cNvPr>
          <p:cNvSpPr txBox="1"/>
          <p:nvPr/>
        </p:nvSpPr>
        <p:spPr>
          <a:xfrm>
            <a:off x="4832059" y="4157837"/>
            <a:ext cx="40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POSTFIX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783B2-15B1-452B-BB01-C4A7201F186C}"/>
              </a:ext>
            </a:extLst>
          </p:cNvPr>
          <p:cNvSpPr/>
          <p:nvPr/>
        </p:nvSpPr>
        <p:spPr>
          <a:xfrm>
            <a:off x="5129865" y="2594411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( a + b - c ) * d – ( e + f 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FE4AE2-570C-48C4-9A9A-182551D1495C}"/>
              </a:ext>
            </a:extLst>
          </p:cNvPr>
          <p:cNvSpPr/>
          <p:nvPr/>
        </p:nvSpPr>
        <p:spPr>
          <a:xfrm>
            <a:off x="5129865" y="4842010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1814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09E6D-9ADD-4E75-BC8C-3C4F3143D714}"/>
              </a:ext>
            </a:extLst>
          </p:cNvPr>
          <p:cNvSpPr txBox="1"/>
          <p:nvPr/>
        </p:nvSpPr>
        <p:spPr>
          <a:xfrm>
            <a:off x="394283" y="620785"/>
            <a:ext cx="39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SIMPLE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EXAMPLE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64DCE959-1990-448D-9E9B-BCAF40C3110B}"/>
              </a:ext>
            </a:extLst>
          </p:cNvPr>
          <p:cNvSpPr/>
          <p:nvPr/>
        </p:nvSpPr>
        <p:spPr>
          <a:xfrm>
            <a:off x="922790" y="1996582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  <a:cs typeface="Biome" panose="020B0503030204020804" pitchFamily="34" charset="0"/>
            </a:endParaRP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97313051-1E76-4467-A299-BD336CED5D44}"/>
              </a:ext>
            </a:extLst>
          </p:cNvPr>
          <p:cNvSpPr/>
          <p:nvPr/>
        </p:nvSpPr>
        <p:spPr>
          <a:xfrm>
            <a:off x="922790" y="2667700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7446C9DB-56B7-4A14-A86A-147E57A288D2}"/>
              </a:ext>
            </a:extLst>
          </p:cNvPr>
          <p:cNvSpPr/>
          <p:nvPr/>
        </p:nvSpPr>
        <p:spPr>
          <a:xfrm>
            <a:off x="922790" y="3338819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1D3602E6-73AA-40F9-8866-87CC153B9DEA}"/>
              </a:ext>
            </a:extLst>
          </p:cNvPr>
          <p:cNvSpPr/>
          <p:nvPr/>
        </p:nvSpPr>
        <p:spPr>
          <a:xfrm>
            <a:off x="922790" y="4009938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D0834D27-600B-4A70-B888-BA908567D2AB}"/>
              </a:ext>
            </a:extLst>
          </p:cNvPr>
          <p:cNvSpPr/>
          <p:nvPr/>
        </p:nvSpPr>
        <p:spPr>
          <a:xfrm>
            <a:off x="922790" y="4681057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6F2165-1281-4F27-8CF7-FA429B09AFE4}"/>
              </a:ext>
            </a:extLst>
          </p:cNvPr>
          <p:cNvSpPr/>
          <p:nvPr/>
        </p:nvSpPr>
        <p:spPr>
          <a:xfrm>
            <a:off x="461394" y="1398239"/>
            <a:ext cx="3363986" cy="5395104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B2F774E1-45D7-4974-AD13-D134166665A0}"/>
              </a:ext>
            </a:extLst>
          </p:cNvPr>
          <p:cNvSpPr/>
          <p:nvPr/>
        </p:nvSpPr>
        <p:spPr>
          <a:xfrm>
            <a:off x="922790" y="5352176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22917E32-37A0-4C7E-AE8F-389214405FF3}"/>
              </a:ext>
            </a:extLst>
          </p:cNvPr>
          <p:cNvSpPr/>
          <p:nvPr/>
        </p:nvSpPr>
        <p:spPr>
          <a:xfrm>
            <a:off x="922790" y="6023295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A38DC-47CB-4773-BD6C-BC9188443606}"/>
              </a:ext>
            </a:extLst>
          </p:cNvPr>
          <p:cNvSpPr txBox="1"/>
          <p:nvPr/>
        </p:nvSpPr>
        <p:spPr>
          <a:xfrm>
            <a:off x="1350628" y="1448573"/>
            <a:ext cx="158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STACK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D8011-9099-4AA2-A206-789B96EA881F}"/>
              </a:ext>
            </a:extLst>
          </p:cNvPr>
          <p:cNvSpPr txBox="1"/>
          <p:nvPr/>
        </p:nvSpPr>
        <p:spPr>
          <a:xfrm>
            <a:off x="4832059" y="1910238"/>
            <a:ext cx="312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77627-1C11-4989-A44D-2326FEE6A462}"/>
              </a:ext>
            </a:extLst>
          </p:cNvPr>
          <p:cNvSpPr txBox="1"/>
          <p:nvPr/>
        </p:nvSpPr>
        <p:spPr>
          <a:xfrm>
            <a:off x="4832059" y="4157837"/>
            <a:ext cx="40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POSTFIX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783B2-15B1-452B-BB01-C4A7201F186C}"/>
              </a:ext>
            </a:extLst>
          </p:cNvPr>
          <p:cNvSpPr/>
          <p:nvPr/>
        </p:nvSpPr>
        <p:spPr>
          <a:xfrm>
            <a:off x="5129865" y="2594411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a + b - c ) * d – ( e + f 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FE4AE2-570C-48C4-9A9A-182551D1495C}"/>
              </a:ext>
            </a:extLst>
          </p:cNvPr>
          <p:cNvSpPr/>
          <p:nvPr/>
        </p:nvSpPr>
        <p:spPr>
          <a:xfrm>
            <a:off x="5129865" y="4842010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9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09E6D-9ADD-4E75-BC8C-3C4F3143D714}"/>
              </a:ext>
            </a:extLst>
          </p:cNvPr>
          <p:cNvSpPr txBox="1"/>
          <p:nvPr/>
        </p:nvSpPr>
        <p:spPr>
          <a:xfrm>
            <a:off x="394283" y="620785"/>
            <a:ext cx="39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SIMPLE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EXAMPLE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64DCE959-1990-448D-9E9B-BCAF40C3110B}"/>
              </a:ext>
            </a:extLst>
          </p:cNvPr>
          <p:cNvSpPr/>
          <p:nvPr/>
        </p:nvSpPr>
        <p:spPr>
          <a:xfrm>
            <a:off x="922790" y="1996582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  <a:cs typeface="Biome" panose="020B0503030204020804" pitchFamily="34" charset="0"/>
            </a:endParaRP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97313051-1E76-4467-A299-BD336CED5D44}"/>
              </a:ext>
            </a:extLst>
          </p:cNvPr>
          <p:cNvSpPr/>
          <p:nvPr/>
        </p:nvSpPr>
        <p:spPr>
          <a:xfrm>
            <a:off x="922790" y="2667700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7446C9DB-56B7-4A14-A86A-147E57A288D2}"/>
              </a:ext>
            </a:extLst>
          </p:cNvPr>
          <p:cNvSpPr/>
          <p:nvPr/>
        </p:nvSpPr>
        <p:spPr>
          <a:xfrm>
            <a:off x="922790" y="3338819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1D3602E6-73AA-40F9-8866-87CC153B9DEA}"/>
              </a:ext>
            </a:extLst>
          </p:cNvPr>
          <p:cNvSpPr/>
          <p:nvPr/>
        </p:nvSpPr>
        <p:spPr>
          <a:xfrm>
            <a:off x="922790" y="4009938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D0834D27-600B-4A70-B888-BA908567D2AB}"/>
              </a:ext>
            </a:extLst>
          </p:cNvPr>
          <p:cNvSpPr/>
          <p:nvPr/>
        </p:nvSpPr>
        <p:spPr>
          <a:xfrm>
            <a:off x="922790" y="4681057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6F2165-1281-4F27-8CF7-FA429B09AFE4}"/>
              </a:ext>
            </a:extLst>
          </p:cNvPr>
          <p:cNvSpPr/>
          <p:nvPr/>
        </p:nvSpPr>
        <p:spPr>
          <a:xfrm>
            <a:off x="461394" y="1398239"/>
            <a:ext cx="3363986" cy="5395104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B2F774E1-45D7-4974-AD13-D134166665A0}"/>
              </a:ext>
            </a:extLst>
          </p:cNvPr>
          <p:cNvSpPr/>
          <p:nvPr/>
        </p:nvSpPr>
        <p:spPr>
          <a:xfrm>
            <a:off x="922790" y="5352176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22917E32-37A0-4C7E-AE8F-389214405FF3}"/>
              </a:ext>
            </a:extLst>
          </p:cNvPr>
          <p:cNvSpPr/>
          <p:nvPr/>
        </p:nvSpPr>
        <p:spPr>
          <a:xfrm>
            <a:off x="922790" y="6023295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A38DC-47CB-4773-BD6C-BC9188443606}"/>
              </a:ext>
            </a:extLst>
          </p:cNvPr>
          <p:cNvSpPr txBox="1"/>
          <p:nvPr/>
        </p:nvSpPr>
        <p:spPr>
          <a:xfrm>
            <a:off x="1350628" y="1448573"/>
            <a:ext cx="158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STACK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D8011-9099-4AA2-A206-789B96EA881F}"/>
              </a:ext>
            </a:extLst>
          </p:cNvPr>
          <p:cNvSpPr txBox="1"/>
          <p:nvPr/>
        </p:nvSpPr>
        <p:spPr>
          <a:xfrm>
            <a:off x="4832059" y="1910238"/>
            <a:ext cx="312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77627-1C11-4989-A44D-2326FEE6A462}"/>
              </a:ext>
            </a:extLst>
          </p:cNvPr>
          <p:cNvSpPr txBox="1"/>
          <p:nvPr/>
        </p:nvSpPr>
        <p:spPr>
          <a:xfrm>
            <a:off x="4832059" y="4157837"/>
            <a:ext cx="40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POSTFIX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783B2-15B1-452B-BB01-C4A7201F186C}"/>
              </a:ext>
            </a:extLst>
          </p:cNvPr>
          <p:cNvSpPr/>
          <p:nvPr/>
        </p:nvSpPr>
        <p:spPr>
          <a:xfrm>
            <a:off x="5129865" y="2594411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+ b - c ) * d – ( e + f 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FE4AE2-570C-48C4-9A9A-182551D1495C}"/>
              </a:ext>
            </a:extLst>
          </p:cNvPr>
          <p:cNvSpPr/>
          <p:nvPr/>
        </p:nvSpPr>
        <p:spPr>
          <a:xfrm>
            <a:off x="5129865" y="4842010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a</a:t>
            </a:r>
            <a:endParaRPr lang="en-IN" sz="3600" b="1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3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09E6D-9ADD-4E75-BC8C-3C4F3143D714}"/>
              </a:ext>
            </a:extLst>
          </p:cNvPr>
          <p:cNvSpPr txBox="1"/>
          <p:nvPr/>
        </p:nvSpPr>
        <p:spPr>
          <a:xfrm>
            <a:off x="394283" y="620785"/>
            <a:ext cx="39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SIMPLE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EXAMPLE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64DCE959-1990-448D-9E9B-BCAF40C3110B}"/>
              </a:ext>
            </a:extLst>
          </p:cNvPr>
          <p:cNvSpPr/>
          <p:nvPr/>
        </p:nvSpPr>
        <p:spPr>
          <a:xfrm>
            <a:off x="922790" y="1996582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  <a:cs typeface="Biome" panose="020B0503030204020804" pitchFamily="34" charset="0"/>
            </a:endParaRP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97313051-1E76-4467-A299-BD336CED5D44}"/>
              </a:ext>
            </a:extLst>
          </p:cNvPr>
          <p:cNvSpPr/>
          <p:nvPr/>
        </p:nvSpPr>
        <p:spPr>
          <a:xfrm>
            <a:off x="922790" y="2667700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7446C9DB-56B7-4A14-A86A-147E57A288D2}"/>
              </a:ext>
            </a:extLst>
          </p:cNvPr>
          <p:cNvSpPr/>
          <p:nvPr/>
        </p:nvSpPr>
        <p:spPr>
          <a:xfrm>
            <a:off x="922790" y="3338819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1D3602E6-73AA-40F9-8866-87CC153B9DEA}"/>
              </a:ext>
            </a:extLst>
          </p:cNvPr>
          <p:cNvSpPr/>
          <p:nvPr/>
        </p:nvSpPr>
        <p:spPr>
          <a:xfrm>
            <a:off x="922790" y="4009938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D0834D27-600B-4A70-B888-BA908567D2AB}"/>
              </a:ext>
            </a:extLst>
          </p:cNvPr>
          <p:cNvSpPr/>
          <p:nvPr/>
        </p:nvSpPr>
        <p:spPr>
          <a:xfrm>
            <a:off x="922790" y="4681057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6F2165-1281-4F27-8CF7-FA429B09AFE4}"/>
              </a:ext>
            </a:extLst>
          </p:cNvPr>
          <p:cNvSpPr/>
          <p:nvPr/>
        </p:nvSpPr>
        <p:spPr>
          <a:xfrm>
            <a:off x="461394" y="1398239"/>
            <a:ext cx="3363986" cy="5395104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B2F774E1-45D7-4974-AD13-D134166665A0}"/>
              </a:ext>
            </a:extLst>
          </p:cNvPr>
          <p:cNvSpPr/>
          <p:nvPr/>
        </p:nvSpPr>
        <p:spPr>
          <a:xfrm>
            <a:off x="922790" y="5352176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+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22917E32-37A0-4C7E-AE8F-389214405FF3}"/>
              </a:ext>
            </a:extLst>
          </p:cNvPr>
          <p:cNvSpPr/>
          <p:nvPr/>
        </p:nvSpPr>
        <p:spPr>
          <a:xfrm>
            <a:off x="922790" y="6023295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A38DC-47CB-4773-BD6C-BC9188443606}"/>
              </a:ext>
            </a:extLst>
          </p:cNvPr>
          <p:cNvSpPr txBox="1"/>
          <p:nvPr/>
        </p:nvSpPr>
        <p:spPr>
          <a:xfrm>
            <a:off x="1350628" y="1448573"/>
            <a:ext cx="158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STACK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D8011-9099-4AA2-A206-789B96EA881F}"/>
              </a:ext>
            </a:extLst>
          </p:cNvPr>
          <p:cNvSpPr txBox="1"/>
          <p:nvPr/>
        </p:nvSpPr>
        <p:spPr>
          <a:xfrm>
            <a:off x="4832059" y="1910238"/>
            <a:ext cx="312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77627-1C11-4989-A44D-2326FEE6A462}"/>
              </a:ext>
            </a:extLst>
          </p:cNvPr>
          <p:cNvSpPr txBox="1"/>
          <p:nvPr/>
        </p:nvSpPr>
        <p:spPr>
          <a:xfrm>
            <a:off x="4832059" y="4157837"/>
            <a:ext cx="40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POSTFIX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783B2-15B1-452B-BB01-C4A7201F186C}"/>
              </a:ext>
            </a:extLst>
          </p:cNvPr>
          <p:cNvSpPr/>
          <p:nvPr/>
        </p:nvSpPr>
        <p:spPr>
          <a:xfrm>
            <a:off x="5129865" y="2594411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b - c ) * d – ( e + f 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FE4AE2-570C-48C4-9A9A-182551D1495C}"/>
              </a:ext>
            </a:extLst>
          </p:cNvPr>
          <p:cNvSpPr/>
          <p:nvPr/>
        </p:nvSpPr>
        <p:spPr>
          <a:xfrm>
            <a:off x="5129865" y="4842010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a</a:t>
            </a:r>
            <a:endParaRPr lang="en-IN" sz="3600" b="1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8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09E6D-9ADD-4E75-BC8C-3C4F3143D714}"/>
              </a:ext>
            </a:extLst>
          </p:cNvPr>
          <p:cNvSpPr txBox="1"/>
          <p:nvPr/>
        </p:nvSpPr>
        <p:spPr>
          <a:xfrm>
            <a:off x="394283" y="620785"/>
            <a:ext cx="394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SIMPLE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EXAMPLE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64DCE959-1990-448D-9E9B-BCAF40C3110B}"/>
              </a:ext>
            </a:extLst>
          </p:cNvPr>
          <p:cNvSpPr/>
          <p:nvPr/>
        </p:nvSpPr>
        <p:spPr>
          <a:xfrm>
            <a:off x="922790" y="1996582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  <a:cs typeface="Biome" panose="020B0503030204020804" pitchFamily="34" charset="0"/>
            </a:endParaRP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97313051-1E76-4467-A299-BD336CED5D44}"/>
              </a:ext>
            </a:extLst>
          </p:cNvPr>
          <p:cNvSpPr/>
          <p:nvPr/>
        </p:nvSpPr>
        <p:spPr>
          <a:xfrm>
            <a:off x="922790" y="2667700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7446C9DB-56B7-4A14-A86A-147E57A288D2}"/>
              </a:ext>
            </a:extLst>
          </p:cNvPr>
          <p:cNvSpPr/>
          <p:nvPr/>
        </p:nvSpPr>
        <p:spPr>
          <a:xfrm>
            <a:off x="922790" y="3338819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1D3602E6-73AA-40F9-8866-87CC153B9DEA}"/>
              </a:ext>
            </a:extLst>
          </p:cNvPr>
          <p:cNvSpPr/>
          <p:nvPr/>
        </p:nvSpPr>
        <p:spPr>
          <a:xfrm>
            <a:off x="922790" y="4009938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D0834D27-600B-4A70-B888-BA908567D2AB}"/>
              </a:ext>
            </a:extLst>
          </p:cNvPr>
          <p:cNvSpPr/>
          <p:nvPr/>
        </p:nvSpPr>
        <p:spPr>
          <a:xfrm>
            <a:off x="922790" y="4681057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6F2165-1281-4F27-8CF7-FA429B09AFE4}"/>
              </a:ext>
            </a:extLst>
          </p:cNvPr>
          <p:cNvSpPr/>
          <p:nvPr/>
        </p:nvSpPr>
        <p:spPr>
          <a:xfrm>
            <a:off x="461394" y="1398239"/>
            <a:ext cx="3363986" cy="5395104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B2F774E1-45D7-4974-AD13-D134166665A0}"/>
              </a:ext>
            </a:extLst>
          </p:cNvPr>
          <p:cNvSpPr/>
          <p:nvPr/>
        </p:nvSpPr>
        <p:spPr>
          <a:xfrm>
            <a:off x="922790" y="5352176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+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22917E32-37A0-4C7E-AE8F-389214405FF3}"/>
              </a:ext>
            </a:extLst>
          </p:cNvPr>
          <p:cNvSpPr/>
          <p:nvPr/>
        </p:nvSpPr>
        <p:spPr>
          <a:xfrm>
            <a:off x="922790" y="6023295"/>
            <a:ext cx="2441196" cy="584775"/>
          </a:xfrm>
          <a:prstGeom prst="bevel">
            <a:avLst>
              <a:gd name="adj" fmla="val 103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A38DC-47CB-4773-BD6C-BC9188443606}"/>
              </a:ext>
            </a:extLst>
          </p:cNvPr>
          <p:cNvSpPr txBox="1"/>
          <p:nvPr/>
        </p:nvSpPr>
        <p:spPr>
          <a:xfrm>
            <a:off x="1350628" y="1448573"/>
            <a:ext cx="158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STACK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D8011-9099-4AA2-A206-789B96EA881F}"/>
              </a:ext>
            </a:extLst>
          </p:cNvPr>
          <p:cNvSpPr txBox="1"/>
          <p:nvPr/>
        </p:nvSpPr>
        <p:spPr>
          <a:xfrm>
            <a:off x="4832059" y="1910238"/>
            <a:ext cx="312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77627-1C11-4989-A44D-2326FEE6A462}"/>
              </a:ext>
            </a:extLst>
          </p:cNvPr>
          <p:cNvSpPr txBox="1"/>
          <p:nvPr/>
        </p:nvSpPr>
        <p:spPr>
          <a:xfrm>
            <a:off x="4832059" y="4157837"/>
            <a:ext cx="40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POSTFIX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NOTATION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783B2-15B1-452B-BB01-C4A7201F186C}"/>
              </a:ext>
            </a:extLst>
          </p:cNvPr>
          <p:cNvSpPr/>
          <p:nvPr/>
        </p:nvSpPr>
        <p:spPr>
          <a:xfrm>
            <a:off x="5129865" y="2594411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- c ) * d – ( e + f 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FE4AE2-570C-48C4-9A9A-182551D1495C}"/>
              </a:ext>
            </a:extLst>
          </p:cNvPr>
          <p:cNvSpPr/>
          <p:nvPr/>
        </p:nvSpPr>
        <p:spPr>
          <a:xfrm>
            <a:off x="5129865" y="4842010"/>
            <a:ext cx="6002323" cy="847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a b</a:t>
            </a:r>
            <a:endParaRPr lang="en-IN" sz="3600" b="1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8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1177</Words>
  <Application>Microsoft Office PowerPoint</Application>
  <PresentationFormat>Widescreen</PresentationFormat>
  <Paragraphs>232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Nova Light</vt:lpstr>
      <vt:lpstr>Arial Rounded MT Bold</vt:lpstr>
      <vt:lpstr>Calibri</vt:lpstr>
      <vt:lpstr>Franklin Gothic Book</vt:lpstr>
      <vt:lpstr>Franklin Gothic Demi</vt:lpstr>
      <vt:lpstr>Wingdings</vt:lpstr>
      <vt:lpstr>Wingdings 2</vt:lpstr>
      <vt:lpstr>DividendVTI</vt:lpstr>
      <vt:lpstr>INFIX TO POSTFIX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2021-07-29T14:17:10Z</dcterms:created>
  <dcterms:modified xsi:type="dcterms:W3CDTF">2022-10-19T14:07:17Z</dcterms:modified>
</cp:coreProperties>
</file>