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27B40-B96F-410B-A2F6-E4F62E229E4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70104A-0AB8-4001-9706-45629DBCE9FA}">
      <dgm:prSet/>
      <dgm:spPr/>
      <dgm:t>
        <a:bodyPr/>
        <a:lstStyle/>
        <a:p>
          <a:r>
            <a:rPr lang="ru-RU"/>
            <a:t>Описание на проект</a:t>
          </a:r>
          <a:endParaRPr lang="en-US"/>
        </a:p>
      </dgm:t>
    </dgm:pt>
    <dgm:pt modelId="{B2A8B7BB-DD7C-49A1-912D-3535A86AD662}" type="parTrans" cxnId="{58FC6890-B89F-49F7-BFFD-1AD621B65A47}">
      <dgm:prSet/>
      <dgm:spPr/>
      <dgm:t>
        <a:bodyPr/>
        <a:lstStyle/>
        <a:p>
          <a:endParaRPr lang="en-US"/>
        </a:p>
      </dgm:t>
    </dgm:pt>
    <dgm:pt modelId="{DFF0D312-C522-4A60-8668-6D38C66173AA}" type="sibTrans" cxnId="{58FC6890-B89F-49F7-BFFD-1AD621B65A47}">
      <dgm:prSet/>
      <dgm:spPr/>
      <dgm:t>
        <a:bodyPr/>
        <a:lstStyle/>
        <a:p>
          <a:endParaRPr lang="en-US"/>
        </a:p>
      </dgm:t>
    </dgm:pt>
    <dgm:pt modelId="{0F1DD83B-EB62-45CC-88CE-FF47F3312616}">
      <dgm:prSet/>
      <dgm:spPr/>
      <dgm:t>
        <a:bodyPr/>
        <a:lstStyle/>
        <a:p>
          <a:r>
            <a:rPr lang="ru-RU"/>
            <a:t>Блокова схема</a:t>
          </a:r>
          <a:endParaRPr lang="en-US"/>
        </a:p>
      </dgm:t>
    </dgm:pt>
    <dgm:pt modelId="{25C6DD17-6E94-445F-B054-526701AD505A}" type="parTrans" cxnId="{5FABB5D9-5E82-43E0-AC65-D32CACBE09C5}">
      <dgm:prSet/>
      <dgm:spPr/>
      <dgm:t>
        <a:bodyPr/>
        <a:lstStyle/>
        <a:p>
          <a:endParaRPr lang="en-US"/>
        </a:p>
      </dgm:t>
    </dgm:pt>
    <dgm:pt modelId="{B255D07B-9F98-4303-826C-71FFC4BC9FD4}" type="sibTrans" cxnId="{5FABB5D9-5E82-43E0-AC65-D32CACBE09C5}">
      <dgm:prSet/>
      <dgm:spPr/>
      <dgm:t>
        <a:bodyPr/>
        <a:lstStyle/>
        <a:p>
          <a:endParaRPr lang="en-US"/>
        </a:p>
      </dgm:t>
    </dgm:pt>
    <dgm:pt modelId="{E4004A45-B219-4C09-BB02-6FE1601B7D76}">
      <dgm:prSet/>
      <dgm:spPr/>
      <dgm:t>
        <a:bodyPr/>
        <a:lstStyle/>
        <a:p>
          <a:r>
            <a:rPr lang="ru-RU"/>
            <a:t>Електрическа схема</a:t>
          </a:r>
          <a:endParaRPr lang="en-US"/>
        </a:p>
      </dgm:t>
    </dgm:pt>
    <dgm:pt modelId="{59F33D72-DC1D-473B-9E24-4B865360940F}" type="parTrans" cxnId="{5BD379B5-0381-4F0E-AC25-EAFB1B10EEAF}">
      <dgm:prSet/>
      <dgm:spPr/>
      <dgm:t>
        <a:bodyPr/>
        <a:lstStyle/>
        <a:p>
          <a:endParaRPr lang="en-US"/>
        </a:p>
      </dgm:t>
    </dgm:pt>
    <dgm:pt modelId="{2688467C-A529-4BBD-8D53-573557885488}" type="sibTrans" cxnId="{5BD379B5-0381-4F0E-AC25-EAFB1B10EEAF}">
      <dgm:prSet/>
      <dgm:spPr/>
      <dgm:t>
        <a:bodyPr/>
        <a:lstStyle/>
        <a:p>
          <a:endParaRPr lang="en-US"/>
        </a:p>
      </dgm:t>
    </dgm:pt>
    <dgm:pt modelId="{9002B583-455F-4FC3-9ED6-13A8F9B2845F}">
      <dgm:prSet/>
      <dgm:spPr/>
      <dgm:t>
        <a:bodyPr/>
        <a:lstStyle/>
        <a:p>
          <a:r>
            <a:rPr lang="ru-RU"/>
            <a:t>Списък със съставни части</a:t>
          </a:r>
          <a:endParaRPr lang="en-US"/>
        </a:p>
      </dgm:t>
    </dgm:pt>
    <dgm:pt modelId="{DC1681B5-1EEB-4594-8D00-947C6E645A34}" type="parTrans" cxnId="{49ADFE77-9818-4B05-91FA-067AB5AD42CD}">
      <dgm:prSet/>
      <dgm:spPr/>
      <dgm:t>
        <a:bodyPr/>
        <a:lstStyle/>
        <a:p>
          <a:endParaRPr lang="en-US"/>
        </a:p>
      </dgm:t>
    </dgm:pt>
    <dgm:pt modelId="{24856E91-0D00-4474-8B0A-AB404B6F1E7D}" type="sibTrans" cxnId="{49ADFE77-9818-4B05-91FA-067AB5AD42CD}">
      <dgm:prSet/>
      <dgm:spPr/>
      <dgm:t>
        <a:bodyPr/>
        <a:lstStyle/>
        <a:p>
          <a:endParaRPr lang="en-US"/>
        </a:p>
      </dgm:t>
    </dgm:pt>
    <dgm:pt modelId="{D08791F1-B39F-490C-8A9F-E6FAC90C8807}">
      <dgm:prSet/>
      <dgm:spPr/>
      <dgm:t>
        <a:bodyPr/>
        <a:lstStyle/>
        <a:p>
          <a:r>
            <a:rPr lang="ru-RU"/>
            <a:t>Сорс код</a:t>
          </a:r>
          <a:endParaRPr lang="en-US"/>
        </a:p>
      </dgm:t>
    </dgm:pt>
    <dgm:pt modelId="{3E775785-F9EA-41A3-AD38-0F18ED8B8161}" type="parTrans" cxnId="{0C5115F5-6CB6-482F-9588-1FCA3DC9AC15}">
      <dgm:prSet/>
      <dgm:spPr/>
      <dgm:t>
        <a:bodyPr/>
        <a:lstStyle/>
        <a:p>
          <a:endParaRPr lang="en-US"/>
        </a:p>
      </dgm:t>
    </dgm:pt>
    <dgm:pt modelId="{7A3C92A9-80B9-40AA-9CAA-0744F44A02FC}" type="sibTrans" cxnId="{0C5115F5-6CB6-482F-9588-1FCA3DC9AC15}">
      <dgm:prSet/>
      <dgm:spPr/>
      <dgm:t>
        <a:bodyPr/>
        <a:lstStyle/>
        <a:p>
          <a:endParaRPr lang="en-US"/>
        </a:p>
      </dgm:t>
    </dgm:pt>
    <dgm:pt modelId="{26BAA977-042B-4E2D-A2F9-FA901C903D27}">
      <dgm:prSet/>
      <dgm:spPr/>
      <dgm:t>
        <a:bodyPr/>
        <a:lstStyle/>
        <a:p>
          <a:r>
            <a:rPr lang="ru-RU"/>
            <a:t>Заключение</a:t>
          </a:r>
          <a:endParaRPr lang="en-US"/>
        </a:p>
      </dgm:t>
    </dgm:pt>
    <dgm:pt modelId="{1F27C5D4-3B91-42EC-843C-415AB6CE5445}" type="parTrans" cxnId="{DA02557B-947F-4000-B729-9E74D3CF3D63}">
      <dgm:prSet/>
      <dgm:spPr/>
      <dgm:t>
        <a:bodyPr/>
        <a:lstStyle/>
        <a:p>
          <a:endParaRPr lang="en-US"/>
        </a:p>
      </dgm:t>
    </dgm:pt>
    <dgm:pt modelId="{9E75FCDF-B6B5-4D60-B69B-38F512C1743F}" type="sibTrans" cxnId="{DA02557B-947F-4000-B729-9E74D3CF3D63}">
      <dgm:prSet/>
      <dgm:spPr/>
      <dgm:t>
        <a:bodyPr/>
        <a:lstStyle/>
        <a:p>
          <a:endParaRPr lang="en-US"/>
        </a:p>
      </dgm:t>
    </dgm:pt>
    <dgm:pt modelId="{601092C6-03D5-4C6A-8D61-7E2B87ED3D4F}" type="pres">
      <dgm:prSet presAssocID="{93B27B40-B96F-410B-A2F6-E4F62E229E46}" presName="Name0" presStyleCnt="0">
        <dgm:presLayoutVars>
          <dgm:dir/>
          <dgm:resizeHandles val="exact"/>
        </dgm:presLayoutVars>
      </dgm:prSet>
      <dgm:spPr/>
    </dgm:pt>
    <dgm:pt modelId="{D92BCE63-5D84-45B5-B9CC-B35BDBC6E272}" type="pres">
      <dgm:prSet presAssocID="{0370104A-0AB8-4001-9706-45629DBCE9FA}" presName="node" presStyleLbl="node1" presStyleIdx="0" presStyleCnt="6">
        <dgm:presLayoutVars>
          <dgm:bulletEnabled val="1"/>
        </dgm:presLayoutVars>
      </dgm:prSet>
      <dgm:spPr/>
    </dgm:pt>
    <dgm:pt modelId="{74CD625A-C7C0-46E3-AC8F-3043A58CAEB8}" type="pres">
      <dgm:prSet presAssocID="{DFF0D312-C522-4A60-8668-6D38C66173AA}" presName="sibTrans" presStyleLbl="sibTrans1D1" presStyleIdx="0" presStyleCnt="5"/>
      <dgm:spPr/>
    </dgm:pt>
    <dgm:pt modelId="{5A32C319-B401-4360-85F6-3F3E7A6639E9}" type="pres">
      <dgm:prSet presAssocID="{DFF0D312-C522-4A60-8668-6D38C66173AA}" presName="connectorText" presStyleLbl="sibTrans1D1" presStyleIdx="0" presStyleCnt="5"/>
      <dgm:spPr/>
    </dgm:pt>
    <dgm:pt modelId="{C7B703C3-48ED-474E-B880-FF723C6C62BD}" type="pres">
      <dgm:prSet presAssocID="{0F1DD83B-EB62-45CC-88CE-FF47F3312616}" presName="node" presStyleLbl="node1" presStyleIdx="1" presStyleCnt="6">
        <dgm:presLayoutVars>
          <dgm:bulletEnabled val="1"/>
        </dgm:presLayoutVars>
      </dgm:prSet>
      <dgm:spPr/>
    </dgm:pt>
    <dgm:pt modelId="{6D18BF13-A132-438A-9F4B-9CA9FB6D8186}" type="pres">
      <dgm:prSet presAssocID="{B255D07B-9F98-4303-826C-71FFC4BC9FD4}" presName="sibTrans" presStyleLbl="sibTrans1D1" presStyleIdx="1" presStyleCnt="5"/>
      <dgm:spPr/>
    </dgm:pt>
    <dgm:pt modelId="{A58D5C62-5ACE-4AAE-AC34-AC8458EB28C0}" type="pres">
      <dgm:prSet presAssocID="{B255D07B-9F98-4303-826C-71FFC4BC9FD4}" presName="connectorText" presStyleLbl="sibTrans1D1" presStyleIdx="1" presStyleCnt="5"/>
      <dgm:spPr/>
    </dgm:pt>
    <dgm:pt modelId="{02C49A3F-DC84-414E-B904-C3ED5301D582}" type="pres">
      <dgm:prSet presAssocID="{E4004A45-B219-4C09-BB02-6FE1601B7D76}" presName="node" presStyleLbl="node1" presStyleIdx="2" presStyleCnt="6">
        <dgm:presLayoutVars>
          <dgm:bulletEnabled val="1"/>
        </dgm:presLayoutVars>
      </dgm:prSet>
      <dgm:spPr/>
    </dgm:pt>
    <dgm:pt modelId="{F8FE411F-F164-414D-B1E2-066B02F1EE59}" type="pres">
      <dgm:prSet presAssocID="{2688467C-A529-4BBD-8D53-573557885488}" presName="sibTrans" presStyleLbl="sibTrans1D1" presStyleIdx="2" presStyleCnt="5"/>
      <dgm:spPr/>
    </dgm:pt>
    <dgm:pt modelId="{4DFB26F3-2FBF-48B0-9F82-142527E11A36}" type="pres">
      <dgm:prSet presAssocID="{2688467C-A529-4BBD-8D53-573557885488}" presName="connectorText" presStyleLbl="sibTrans1D1" presStyleIdx="2" presStyleCnt="5"/>
      <dgm:spPr/>
    </dgm:pt>
    <dgm:pt modelId="{61EFFCF7-A08F-42B4-A53E-40E262DD119A}" type="pres">
      <dgm:prSet presAssocID="{9002B583-455F-4FC3-9ED6-13A8F9B2845F}" presName="node" presStyleLbl="node1" presStyleIdx="3" presStyleCnt="6">
        <dgm:presLayoutVars>
          <dgm:bulletEnabled val="1"/>
        </dgm:presLayoutVars>
      </dgm:prSet>
      <dgm:spPr/>
    </dgm:pt>
    <dgm:pt modelId="{FA7FCB8D-5321-4665-A66D-758DF802078E}" type="pres">
      <dgm:prSet presAssocID="{24856E91-0D00-4474-8B0A-AB404B6F1E7D}" presName="sibTrans" presStyleLbl="sibTrans1D1" presStyleIdx="3" presStyleCnt="5"/>
      <dgm:spPr/>
    </dgm:pt>
    <dgm:pt modelId="{E84EF65D-D226-4B80-9356-298A5E8D1278}" type="pres">
      <dgm:prSet presAssocID="{24856E91-0D00-4474-8B0A-AB404B6F1E7D}" presName="connectorText" presStyleLbl="sibTrans1D1" presStyleIdx="3" presStyleCnt="5"/>
      <dgm:spPr/>
    </dgm:pt>
    <dgm:pt modelId="{7939756A-5ACC-422B-BA62-CD7E470EB6ED}" type="pres">
      <dgm:prSet presAssocID="{D08791F1-B39F-490C-8A9F-E6FAC90C8807}" presName="node" presStyleLbl="node1" presStyleIdx="4" presStyleCnt="6">
        <dgm:presLayoutVars>
          <dgm:bulletEnabled val="1"/>
        </dgm:presLayoutVars>
      </dgm:prSet>
      <dgm:spPr/>
    </dgm:pt>
    <dgm:pt modelId="{B198013B-27E6-4836-87BE-712C10C72BB5}" type="pres">
      <dgm:prSet presAssocID="{7A3C92A9-80B9-40AA-9CAA-0744F44A02FC}" presName="sibTrans" presStyleLbl="sibTrans1D1" presStyleIdx="4" presStyleCnt="5"/>
      <dgm:spPr/>
    </dgm:pt>
    <dgm:pt modelId="{CA7976E7-AB82-4AEF-A340-1D0C56FD6C4F}" type="pres">
      <dgm:prSet presAssocID="{7A3C92A9-80B9-40AA-9CAA-0744F44A02FC}" presName="connectorText" presStyleLbl="sibTrans1D1" presStyleIdx="4" presStyleCnt="5"/>
      <dgm:spPr/>
    </dgm:pt>
    <dgm:pt modelId="{2F287633-4F3A-4EE8-9220-4240EF04094B}" type="pres">
      <dgm:prSet presAssocID="{26BAA977-042B-4E2D-A2F9-FA901C903D27}" presName="node" presStyleLbl="node1" presStyleIdx="5" presStyleCnt="6">
        <dgm:presLayoutVars>
          <dgm:bulletEnabled val="1"/>
        </dgm:presLayoutVars>
      </dgm:prSet>
      <dgm:spPr/>
    </dgm:pt>
  </dgm:ptLst>
  <dgm:cxnLst>
    <dgm:cxn modelId="{E8196128-97E8-4358-BE31-4D306A6154D7}" type="presOf" srcId="{E4004A45-B219-4C09-BB02-6FE1601B7D76}" destId="{02C49A3F-DC84-414E-B904-C3ED5301D582}" srcOrd="0" destOrd="0" presId="urn:microsoft.com/office/officeart/2016/7/layout/RepeatingBendingProcessNew"/>
    <dgm:cxn modelId="{B3F4DF2B-0E84-495D-A412-30BA4C432D49}" type="presOf" srcId="{24856E91-0D00-4474-8B0A-AB404B6F1E7D}" destId="{FA7FCB8D-5321-4665-A66D-758DF802078E}" srcOrd="0" destOrd="0" presId="urn:microsoft.com/office/officeart/2016/7/layout/RepeatingBendingProcessNew"/>
    <dgm:cxn modelId="{F59C6D60-30F7-4781-B322-49D29961C5C7}" type="presOf" srcId="{26BAA977-042B-4E2D-A2F9-FA901C903D27}" destId="{2F287633-4F3A-4EE8-9220-4240EF04094B}" srcOrd="0" destOrd="0" presId="urn:microsoft.com/office/officeart/2016/7/layout/RepeatingBendingProcessNew"/>
    <dgm:cxn modelId="{545A3B64-A91F-41A7-AB7F-EBC016815675}" type="presOf" srcId="{DFF0D312-C522-4A60-8668-6D38C66173AA}" destId="{5A32C319-B401-4360-85F6-3F3E7A6639E9}" srcOrd="1" destOrd="0" presId="urn:microsoft.com/office/officeart/2016/7/layout/RepeatingBendingProcessNew"/>
    <dgm:cxn modelId="{9524266A-D99E-470D-A193-97FAF03E1CFC}" type="presOf" srcId="{93B27B40-B96F-410B-A2F6-E4F62E229E46}" destId="{601092C6-03D5-4C6A-8D61-7E2B87ED3D4F}" srcOrd="0" destOrd="0" presId="urn:microsoft.com/office/officeart/2016/7/layout/RepeatingBendingProcessNew"/>
    <dgm:cxn modelId="{44082D70-8251-4CC6-8A7E-85EFEB30B2E2}" type="presOf" srcId="{DFF0D312-C522-4A60-8668-6D38C66173AA}" destId="{74CD625A-C7C0-46E3-AC8F-3043A58CAEB8}" srcOrd="0" destOrd="0" presId="urn:microsoft.com/office/officeart/2016/7/layout/RepeatingBendingProcessNew"/>
    <dgm:cxn modelId="{FD811174-1F3D-4161-B667-76C3E40DFA89}" type="presOf" srcId="{B255D07B-9F98-4303-826C-71FFC4BC9FD4}" destId="{6D18BF13-A132-438A-9F4B-9CA9FB6D8186}" srcOrd="0" destOrd="0" presId="urn:microsoft.com/office/officeart/2016/7/layout/RepeatingBendingProcessNew"/>
    <dgm:cxn modelId="{1E063654-976F-4A2F-919D-02ED7FED4D0B}" type="presOf" srcId="{0F1DD83B-EB62-45CC-88CE-FF47F3312616}" destId="{C7B703C3-48ED-474E-B880-FF723C6C62BD}" srcOrd="0" destOrd="0" presId="urn:microsoft.com/office/officeart/2016/7/layout/RepeatingBendingProcessNew"/>
    <dgm:cxn modelId="{292BD475-3B5D-4F56-AB69-BA95E34C1676}" type="presOf" srcId="{0370104A-0AB8-4001-9706-45629DBCE9FA}" destId="{D92BCE63-5D84-45B5-B9CC-B35BDBC6E272}" srcOrd="0" destOrd="0" presId="urn:microsoft.com/office/officeart/2016/7/layout/RepeatingBendingProcessNew"/>
    <dgm:cxn modelId="{49ADFE77-9818-4B05-91FA-067AB5AD42CD}" srcId="{93B27B40-B96F-410B-A2F6-E4F62E229E46}" destId="{9002B583-455F-4FC3-9ED6-13A8F9B2845F}" srcOrd="3" destOrd="0" parTransId="{DC1681B5-1EEB-4594-8D00-947C6E645A34}" sibTransId="{24856E91-0D00-4474-8B0A-AB404B6F1E7D}"/>
    <dgm:cxn modelId="{DA02557B-947F-4000-B729-9E74D3CF3D63}" srcId="{93B27B40-B96F-410B-A2F6-E4F62E229E46}" destId="{26BAA977-042B-4E2D-A2F9-FA901C903D27}" srcOrd="5" destOrd="0" parTransId="{1F27C5D4-3B91-42EC-843C-415AB6CE5445}" sibTransId="{9E75FCDF-B6B5-4D60-B69B-38F512C1743F}"/>
    <dgm:cxn modelId="{58FC6890-B89F-49F7-BFFD-1AD621B65A47}" srcId="{93B27B40-B96F-410B-A2F6-E4F62E229E46}" destId="{0370104A-0AB8-4001-9706-45629DBCE9FA}" srcOrd="0" destOrd="0" parTransId="{B2A8B7BB-DD7C-49A1-912D-3535A86AD662}" sibTransId="{DFF0D312-C522-4A60-8668-6D38C66173AA}"/>
    <dgm:cxn modelId="{6C623893-4133-4839-A502-EE5234A1DB14}" type="presOf" srcId="{24856E91-0D00-4474-8B0A-AB404B6F1E7D}" destId="{E84EF65D-D226-4B80-9356-298A5E8D1278}" srcOrd="1" destOrd="0" presId="urn:microsoft.com/office/officeart/2016/7/layout/RepeatingBendingProcessNew"/>
    <dgm:cxn modelId="{EAB2A0A9-F655-4DF1-8F48-1EEB2E090C19}" type="presOf" srcId="{9002B583-455F-4FC3-9ED6-13A8F9B2845F}" destId="{61EFFCF7-A08F-42B4-A53E-40E262DD119A}" srcOrd="0" destOrd="0" presId="urn:microsoft.com/office/officeart/2016/7/layout/RepeatingBendingProcessNew"/>
    <dgm:cxn modelId="{5BD379B5-0381-4F0E-AC25-EAFB1B10EEAF}" srcId="{93B27B40-B96F-410B-A2F6-E4F62E229E46}" destId="{E4004A45-B219-4C09-BB02-6FE1601B7D76}" srcOrd="2" destOrd="0" parTransId="{59F33D72-DC1D-473B-9E24-4B865360940F}" sibTransId="{2688467C-A529-4BBD-8D53-573557885488}"/>
    <dgm:cxn modelId="{326F78B9-605E-4961-8BFA-D1CB64365C35}" type="presOf" srcId="{D08791F1-B39F-490C-8A9F-E6FAC90C8807}" destId="{7939756A-5ACC-422B-BA62-CD7E470EB6ED}" srcOrd="0" destOrd="0" presId="urn:microsoft.com/office/officeart/2016/7/layout/RepeatingBendingProcessNew"/>
    <dgm:cxn modelId="{B81C38C6-6F47-4D1D-86C9-ECF0D233861E}" type="presOf" srcId="{7A3C92A9-80B9-40AA-9CAA-0744F44A02FC}" destId="{CA7976E7-AB82-4AEF-A340-1D0C56FD6C4F}" srcOrd="1" destOrd="0" presId="urn:microsoft.com/office/officeart/2016/7/layout/RepeatingBendingProcessNew"/>
    <dgm:cxn modelId="{6B612FD5-820F-40B2-9D76-720C1AE6A300}" type="presOf" srcId="{2688467C-A529-4BBD-8D53-573557885488}" destId="{4DFB26F3-2FBF-48B0-9F82-142527E11A36}" srcOrd="1" destOrd="0" presId="urn:microsoft.com/office/officeart/2016/7/layout/RepeatingBendingProcessNew"/>
    <dgm:cxn modelId="{B06431D6-B226-4DC9-BE2A-9E1C5582AA9E}" type="presOf" srcId="{2688467C-A529-4BBD-8D53-573557885488}" destId="{F8FE411F-F164-414D-B1E2-066B02F1EE59}" srcOrd="0" destOrd="0" presId="urn:microsoft.com/office/officeart/2016/7/layout/RepeatingBendingProcessNew"/>
    <dgm:cxn modelId="{6174E5D6-C5B1-4136-9E3D-901850622708}" type="presOf" srcId="{7A3C92A9-80B9-40AA-9CAA-0744F44A02FC}" destId="{B198013B-27E6-4836-87BE-712C10C72BB5}" srcOrd="0" destOrd="0" presId="urn:microsoft.com/office/officeart/2016/7/layout/RepeatingBendingProcessNew"/>
    <dgm:cxn modelId="{5FABB5D9-5E82-43E0-AC65-D32CACBE09C5}" srcId="{93B27B40-B96F-410B-A2F6-E4F62E229E46}" destId="{0F1DD83B-EB62-45CC-88CE-FF47F3312616}" srcOrd="1" destOrd="0" parTransId="{25C6DD17-6E94-445F-B054-526701AD505A}" sibTransId="{B255D07B-9F98-4303-826C-71FFC4BC9FD4}"/>
    <dgm:cxn modelId="{36ACB4EA-205F-40E0-B0D5-8C244510C1EA}" type="presOf" srcId="{B255D07B-9F98-4303-826C-71FFC4BC9FD4}" destId="{A58D5C62-5ACE-4AAE-AC34-AC8458EB28C0}" srcOrd="1" destOrd="0" presId="urn:microsoft.com/office/officeart/2016/7/layout/RepeatingBendingProcessNew"/>
    <dgm:cxn modelId="{0C5115F5-6CB6-482F-9588-1FCA3DC9AC15}" srcId="{93B27B40-B96F-410B-A2F6-E4F62E229E46}" destId="{D08791F1-B39F-490C-8A9F-E6FAC90C8807}" srcOrd="4" destOrd="0" parTransId="{3E775785-F9EA-41A3-AD38-0F18ED8B8161}" sibTransId="{7A3C92A9-80B9-40AA-9CAA-0744F44A02FC}"/>
    <dgm:cxn modelId="{25429FEB-32AB-49E2-A6E3-B79CA745B40A}" type="presParOf" srcId="{601092C6-03D5-4C6A-8D61-7E2B87ED3D4F}" destId="{D92BCE63-5D84-45B5-B9CC-B35BDBC6E272}" srcOrd="0" destOrd="0" presId="urn:microsoft.com/office/officeart/2016/7/layout/RepeatingBendingProcessNew"/>
    <dgm:cxn modelId="{A7A4BE23-CBFC-4264-9AB6-2E842EAE2548}" type="presParOf" srcId="{601092C6-03D5-4C6A-8D61-7E2B87ED3D4F}" destId="{74CD625A-C7C0-46E3-AC8F-3043A58CAEB8}" srcOrd="1" destOrd="0" presId="urn:microsoft.com/office/officeart/2016/7/layout/RepeatingBendingProcessNew"/>
    <dgm:cxn modelId="{AC899805-ADE1-4307-B5B3-76A96459DE74}" type="presParOf" srcId="{74CD625A-C7C0-46E3-AC8F-3043A58CAEB8}" destId="{5A32C319-B401-4360-85F6-3F3E7A6639E9}" srcOrd="0" destOrd="0" presId="urn:microsoft.com/office/officeart/2016/7/layout/RepeatingBendingProcessNew"/>
    <dgm:cxn modelId="{51148A3F-51FD-487C-90A4-333F53467C10}" type="presParOf" srcId="{601092C6-03D5-4C6A-8D61-7E2B87ED3D4F}" destId="{C7B703C3-48ED-474E-B880-FF723C6C62BD}" srcOrd="2" destOrd="0" presId="urn:microsoft.com/office/officeart/2016/7/layout/RepeatingBendingProcessNew"/>
    <dgm:cxn modelId="{543296EB-6DEE-45A9-B7AD-6D133AB1F118}" type="presParOf" srcId="{601092C6-03D5-4C6A-8D61-7E2B87ED3D4F}" destId="{6D18BF13-A132-438A-9F4B-9CA9FB6D8186}" srcOrd="3" destOrd="0" presId="urn:microsoft.com/office/officeart/2016/7/layout/RepeatingBendingProcessNew"/>
    <dgm:cxn modelId="{AE2EF0F4-0B50-4E0C-8BFE-A4781DB3E4BF}" type="presParOf" srcId="{6D18BF13-A132-438A-9F4B-9CA9FB6D8186}" destId="{A58D5C62-5ACE-4AAE-AC34-AC8458EB28C0}" srcOrd="0" destOrd="0" presId="urn:microsoft.com/office/officeart/2016/7/layout/RepeatingBendingProcessNew"/>
    <dgm:cxn modelId="{A2F08AFB-07C5-452C-90AE-B34B47D67960}" type="presParOf" srcId="{601092C6-03D5-4C6A-8D61-7E2B87ED3D4F}" destId="{02C49A3F-DC84-414E-B904-C3ED5301D582}" srcOrd="4" destOrd="0" presId="urn:microsoft.com/office/officeart/2016/7/layout/RepeatingBendingProcessNew"/>
    <dgm:cxn modelId="{788DAFFA-6E8A-466D-9144-C61EBCE4035C}" type="presParOf" srcId="{601092C6-03D5-4C6A-8D61-7E2B87ED3D4F}" destId="{F8FE411F-F164-414D-B1E2-066B02F1EE59}" srcOrd="5" destOrd="0" presId="urn:microsoft.com/office/officeart/2016/7/layout/RepeatingBendingProcessNew"/>
    <dgm:cxn modelId="{D5BF4DB7-760C-4902-A132-3F98099AD02E}" type="presParOf" srcId="{F8FE411F-F164-414D-B1E2-066B02F1EE59}" destId="{4DFB26F3-2FBF-48B0-9F82-142527E11A36}" srcOrd="0" destOrd="0" presId="urn:microsoft.com/office/officeart/2016/7/layout/RepeatingBendingProcessNew"/>
    <dgm:cxn modelId="{25FEF9FB-B429-444C-A13E-82F717F0B3CC}" type="presParOf" srcId="{601092C6-03D5-4C6A-8D61-7E2B87ED3D4F}" destId="{61EFFCF7-A08F-42B4-A53E-40E262DD119A}" srcOrd="6" destOrd="0" presId="urn:microsoft.com/office/officeart/2016/7/layout/RepeatingBendingProcessNew"/>
    <dgm:cxn modelId="{49CBA892-A3D8-49C8-8E4E-E77E8EA91E58}" type="presParOf" srcId="{601092C6-03D5-4C6A-8D61-7E2B87ED3D4F}" destId="{FA7FCB8D-5321-4665-A66D-758DF802078E}" srcOrd="7" destOrd="0" presId="urn:microsoft.com/office/officeart/2016/7/layout/RepeatingBendingProcessNew"/>
    <dgm:cxn modelId="{CD85E330-6F08-4F60-9E98-364BCB96B528}" type="presParOf" srcId="{FA7FCB8D-5321-4665-A66D-758DF802078E}" destId="{E84EF65D-D226-4B80-9356-298A5E8D1278}" srcOrd="0" destOrd="0" presId="urn:microsoft.com/office/officeart/2016/7/layout/RepeatingBendingProcessNew"/>
    <dgm:cxn modelId="{BFF4DDF3-CA76-4B58-8B6C-73D79302CE4A}" type="presParOf" srcId="{601092C6-03D5-4C6A-8D61-7E2B87ED3D4F}" destId="{7939756A-5ACC-422B-BA62-CD7E470EB6ED}" srcOrd="8" destOrd="0" presId="urn:microsoft.com/office/officeart/2016/7/layout/RepeatingBendingProcessNew"/>
    <dgm:cxn modelId="{DDCC2A8A-72B6-4916-AAA3-DE6A061AFDE0}" type="presParOf" srcId="{601092C6-03D5-4C6A-8D61-7E2B87ED3D4F}" destId="{B198013B-27E6-4836-87BE-712C10C72BB5}" srcOrd="9" destOrd="0" presId="urn:microsoft.com/office/officeart/2016/7/layout/RepeatingBendingProcessNew"/>
    <dgm:cxn modelId="{30F32D81-02AE-46D1-859E-E6E3FC11F430}" type="presParOf" srcId="{B198013B-27E6-4836-87BE-712C10C72BB5}" destId="{CA7976E7-AB82-4AEF-A340-1D0C56FD6C4F}" srcOrd="0" destOrd="0" presId="urn:microsoft.com/office/officeart/2016/7/layout/RepeatingBendingProcessNew"/>
    <dgm:cxn modelId="{76FFC36B-FB8D-40E2-85DE-264534D9E84E}" type="presParOf" srcId="{601092C6-03D5-4C6A-8D61-7E2B87ED3D4F}" destId="{2F287633-4F3A-4EE8-9220-4240EF04094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D625A-C7C0-46E3-AC8F-3043A58CAEB8}">
      <dsp:nvSpPr>
        <dsp:cNvPr id="0" name=""/>
        <dsp:cNvSpPr/>
      </dsp:nvSpPr>
      <dsp:spPr>
        <a:xfrm>
          <a:off x="2643932" y="764210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6912" y="806895"/>
        <a:ext cx="30345" cy="6069"/>
      </dsp:txXfrm>
    </dsp:sp>
    <dsp:sp modelId="{D92BCE63-5D84-45B5-B9CC-B35BDBC6E272}">
      <dsp:nvSpPr>
        <dsp:cNvPr id="0" name=""/>
        <dsp:cNvSpPr/>
      </dsp:nvSpPr>
      <dsp:spPr>
        <a:xfrm>
          <a:off x="7009" y="18313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Описание на проект</a:t>
          </a:r>
          <a:endParaRPr lang="en-US" sz="3100" kern="1200"/>
        </a:p>
      </dsp:txBody>
      <dsp:txXfrm>
        <a:off x="7009" y="18313"/>
        <a:ext cx="2638722" cy="1583233"/>
      </dsp:txXfrm>
    </dsp:sp>
    <dsp:sp modelId="{6D18BF13-A132-438A-9F4B-9CA9FB6D8186}">
      <dsp:nvSpPr>
        <dsp:cNvPr id="0" name=""/>
        <dsp:cNvSpPr/>
      </dsp:nvSpPr>
      <dsp:spPr>
        <a:xfrm>
          <a:off x="5889561" y="764210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62541" y="806895"/>
        <a:ext cx="30345" cy="6069"/>
      </dsp:txXfrm>
    </dsp:sp>
    <dsp:sp modelId="{C7B703C3-48ED-474E-B880-FF723C6C62BD}">
      <dsp:nvSpPr>
        <dsp:cNvPr id="0" name=""/>
        <dsp:cNvSpPr/>
      </dsp:nvSpPr>
      <dsp:spPr>
        <a:xfrm>
          <a:off x="3252638" y="18313"/>
          <a:ext cx="2638722" cy="1583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Блокова схема</a:t>
          </a:r>
          <a:endParaRPr lang="en-US" sz="3100" kern="1200"/>
        </a:p>
      </dsp:txBody>
      <dsp:txXfrm>
        <a:off x="3252638" y="18313"/>
        <a:ext cx="2638722" cy="1583233"/>
      </dsp:txXfrm>
    </dsp:sp>
    <dsp:sp modelId="{F8FE411F-F164-414D-B1E2-066B02F1EE59}">
      <dsp:nvSpPr>
        <dsp:cNvPr id="0" name=""/>
        <dsp:cNvSpPr/>
      </dsp:nvSpPr>
      <dsp:spPr>
        <a:xfrm>
          <a:off x="1326371" y="1599746"/>
          <a:ext cx="6491257" cy="576306"/>
        </a:xfrm>
        <a:custGeom>
          <a:avLst/>
          <a:gdLst/>
          <a:ahLst/>
          <a:cxnLst/>
          <a:rect l="0" t="0" r="0" b="0"/>
          <a:pathLst>
            <a:path>
              <a:moveTo>
                <a:pt x="6491257" y="0"/>
              </a:moveTo>
              <a:lnTo>
                <a:pt x="6491257" y="305253"/>
              </a:lnTo>
              <a:lnTo>
                <a:pt x="0" y="305253"/>
              </a:lnTo>
              <a:lnTo>
                <a:pt x="0" y="57630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9010" y="1884865"/>
        <a:ext cx="325978" cy="6069"/>
      </dsp:txXfrm>
    </dsp:sp>
    <dsp:sp modelId="{02C49A3F-DC84-414E-B904-C3ED5301D582}">
      <dsp:nvSpPr>
        <dsp:cNvPr id="0" name=""/>
        <dsp:cNvSpPr/>
      </dsp:nvSpPr>
      <dsp:spPr>
        <a:xfrm>
          <a:off x="6498267" y="18313"/>
          <a:ext cx="2638722" cy="15832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Електрическа схема</a:t>
          </a:r>
          <a:endParaRPr lang="en-US" sz="3100" kern="1200"/>
        </a:p>
      </dsp:txBody>
      <dsp:txXfrm>
        <a:off x="6498267" y="18313"/>
        <a:ext cx="2638722" cy="1583233"/>
      </dsp:txXfrm>
    </dsp:sp>
    <dsp:sp modelId="{FA7FCB8D-5321-4665-A66D-758DF802078E}">
      <dsp:nvSpPr>
        <dsp:cNvPr id="0" name=""/>
        <dsp:cNvSpPr/>
      </dsp:nvSpPr>
      <dsp:spPr>
        <a:xfrm>
          <a:off x="2643932" y="2954349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6912" y="2997035"/>
        <a:ext cx="30345" cy="6069"/>
      </dsp:txXfrm>
    </dsp:sp>
    <dsp:sp modelId="{61EFFCF7-A08F-42B4-A53E-40E262DD119A}">
      <dsp:nvSpPr>
        <dsp:cNvPr id="0" name=""/>
        <dsp:cNvSpPr/>
      </dsp:nvSpPr>
      <dsp:spPr>
        <a:xfrm>
          <a:off x="7009" y="2208453"/>
          <a:ext cx="2638722" cy="15832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Списък със съставни части</a:t>
          </a:r>
          <a:endParaRPr lang="en-US" sz="3100" kern="1200"/>
        </a:p>
      </dsp:txBody>
      <dsp:txXfrm>
        <a:off x="7009" y="2208453"/>
        <a:ext cx="2638722" cy="1583233"/>
      </dsp:txXfrm>
    </dsp:sp>
    <dsp:sp modelId="{B198013B-27E6-4836-87BE-712C10C72BB5}">
      <dsp:nvSpPr>
        <dsp:cNvPr id="0" name=""/>
        <dsp:cNvSpPr/>
      </dsp:nvSpPr>
      <dsp:spPr>
        <a:xfrm>
          <a:off x="5889561" y="2954349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62541" y="2997035"/>
        <a:ext cx="30345" cy="6069"/>
      </dsp:txXfrm>
    </dsp:sp>
    <dsp:sp modelId="{7939756A-5ACC-422B-BA62-CD7E470EB6ED}">
      <dsp:nvSpPr>
        <dsp:cNvPr id="0" name=""/>
        <dsp:cNvSpPr/>
      </dsp:nvSpPr>
      <dsp:spPr>
        <a:xfrm>
          <a:off x="3252638" y="2208453"/>
          <a:ext cx="2638722" cy="15832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Сорс код</a:t>
          </a:r>
          <a:endParaRPr lang="en-US" sz="3100" kern="1200"/>
        </a:p>
      </dsp:txBody>
      <dsp:txXfrm>
        <a:off x="3252638" y="2208453"/>
        <a:ext cx="2638722" cy="1583233"/>
      </dsp:txXfrm>
    </dsp:sp>
    <dsp:sp modelId="{2F287633-4F3A-4EE8-9220-4240EF04094B}">
      <dsp:nvSpPr>
        <dsp:cNvPr id="0" name=""/>
        <dsp:cNvSpPr/>
      </dsp:nvSpPr>
      <dsp:spPr>
        <a:xfrm>
          <a:off x="6498267" y="2208453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Заключение</a:t>
          </a:r>
          <a:endParaRPr lang="en-US" sz="3100" kern="1200"/>
        </a:p>
      </dsp:txBody>
      <dsp:txXfrm>
        <a:off x="6498267" y="2208453"/>
        <a:ext cx="2638722" cy="1583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05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4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0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5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1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8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&#1051;&#1080;&#1085;&#1082;%20&#1082;&#1098;&#1084;%20&#1087;&#1088;&#1086;&#1077;&#1082;&#1090;&#1072;:%20https:/www.tinkercad.com/things/ig3bnVMAFVR-temperature-dependent-f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6EAFB-1F52-8164-73C2-6E9F70061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Autofit/>
          </a:bodyPr>
          <a:lstStyle/>
          <a:p>
            <a:pPr algn="l"/>
            <a:r>
              <a:rPr lang="ru-RU" sz="2800" b="1" dirty="0"/>
              <a:t>Курсов Проект</a:t>
            </a:r>
            <a:br>
              <a:rPr lang="ru-RU" sz="2800" b="1" dirty="0"/>
            </a:br>
            <a:br>
              <a:rPr lang="en-US" sz="2800" b="1" dirty="0"/>
            </a:br>
            <a:r>
              <a:rPr lang="ru-RU" sz="2800" b="1" dirty="0"/>
              <a:t>Въведение в Операционни Системи </a:t>
            </a:r>
            <a:r>
              <a:rPr lang="bg-BG" sz="2800" b="1" dirty="0"/>
              <a:t>и</a:t>
            </a:r>
            <a:r>
              <a:rPr lang="ru-RU" sz="2800" b="1" dirty="0"/>
              <a:t> Вградени Системи</a:t>
            </a:r>
            <a:br>
              <a:rPr lang="ru-RU" sz="2800" b="1" dirty="0"/>
            </a:br>
            <a:br>
              <a:rPr lang="ru-RU" sz="2800" b="1" dirty="0"/>
            </a:br>
            <a:r>
              <a:rPr lang="ru-RU" sz="2800" b="1" dirty="0"/>
              <a:t>Тема: Автоматичен Вентилатор с Регулируема Скорост</a:t>
            </a:r>
            <a:endParaRPr lang="bg-BG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FCE69-9AE3-C1EB-CD53-BC1E1054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5129628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bg-BG" dirty="0"/>
              <a:t>Кристиян Арнаудов</a:t>
            </a:r>
          </a:p>
        </p:txBody>
      </p:sp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F567951B-33BE-9FDB-54C4-D57D9585D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8" r="-1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1758E-45E8-4EF5-6915-597FB94A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bg-BG" dirty="0"/>
              <a:t>Съдържание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88980D-70F0-567F-A2EA-AED7CA159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418627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99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216BB-1D76-7C01-1550-C480329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221804"/>
            <a:ext cx="5250030" cy="1345115"/>
          </a:xfrm>
        </p:spPr>
        <p:txBody>
          <a:bodyPr>
            <a:normAutofit/>
          </a:bodyPr>
          <a:lstStyle/>
          <a:p>
            <a:r>
              <a:rPr lang="bg-BG" dirty="0"/>
              <a:t>Описание на проекта</a:t>
            </a:r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349F1DB3-6D65-DDB4-EE44-61A51FEF1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65" r="-2" b="-2"/>
          <a:stretch/>
        </p:blipFill>
        <p:spPr>
          <a:xfrm>
            <a:off x="762000" y="758952"/>
            <a:ext cx="3890922" cy="53400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F9A6-7682-E807-F8A9-2BAFE445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222976"/>
            <a:ext cx="5250030" cy="2610771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ru-RU" sz="1400" dirty="0"/>
              <a:t>Проектът представлява вентилатор, който се контролира от Arduino и автоматично променя скоростта си в зависимост от температурата в стаята. 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Системата включва LCD екран, който показва външната температура и текущата скорост на вентилатора. Този проект може да се използва в различни среди, включително:</a:t>
            </a:r>
          </a:p>
          <a:p>
            <a:pPr marL="0" indent="0">
              <a:lnSpc>
                <a:spcPct val="95000"/>
              </a:lnSpc>
              <a:buNone/>
            </a:pPr>
            <a:endParaRPr lang="ru-RU" sz="1400" dirty="0"/>
          </a:p>
          <a:p>
            <a:pPr marL="0" indent="0">
              <a:lnSpc>
                <a:spcPct val="95000"/>
              </a:lnSpc>
              <a:buNone/>
            </a:pPr>
            <a:r>
              <a:rPr lang="ru-RU" sz="1400" dirty="0"/>
              <a:t>-домове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ru-RU" sz="1400" dirty="0"/>
              <a:t>-фабрики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ru-RU" sz="1400" dirty="0"/>
              <a:t>-офиси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ru-RU" sz="1400" dirty="0"/>
              <a:t>-складове</a:t>
            </a:r>
          </a:p>
        </p:txBody>
      </p:sp>
    </p:spTree>
    <p:extLst>
      <p:ext uri="{BB962C8B-B14F-4D97-AF65-F5344CB8AC3E}">
        <p14:creationId xmlns:p14="http://schemas.microsoft.com/office/powerpoint/2010/main" val="155606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7308B-DC57-99CB-5D03-6E4BAE8B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29" y="1920836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Блокова</a:t>
            </a:r>
            <a:r>
              <a:rPr lang="en-US" sz="6000" dirty="0"/>
              <a:t> </a:t>
            </a:r>
            <a:r>
              <a:rPr lang="bg-BG" sz="6000" dirty="0"/>
              <a:t>с</a:t>
            </a:r>
            <a:r>
              <a:rPr lang="en-US" sz="6000" dirty="0" err="1"/>
              <a:t>хема</a:t>
            </a:r>
            <a:endParaRPr lang="en-US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60457-1986-ED43-2B1D-E9B9B599B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86" b="9993"/>
          <a:stretch/>
        </p:blipFill>
        <p:spPr>
          <a:xfrm>
            <a:off x="4420472" y="1654174"/>
            <a:ext cx="7264400" cy="40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7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E285D-CD99-4E4A-D444-DEA28128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Електрическа схема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FF85DE-D168-FEDA-777E-BDD246E47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75" y="1517650"/>
            <a:ext cx="5911481" cy="45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0746-7682-45D1-914B-34089659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3" y="580160"/>
            <a:ext cx="5266535" cy="1345115"/>
          </a:xfrm>
        </p:spPr>
        <p:txBody>
          <a:bodyPr>
            <a:normAutofit/>
          </a:bodyPr>
          <a:lstStyle/>
          <a:p>
            <a:r>
              <a:rPr lang="bg-BG" dirty="0"/>
              <a:t>Списък Със Съставни Части</a:t>
            </a:r>
          </a:p>
        </p:txBody>
      </p:sp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859757FB-9037-6507-4EB7-D8FCF972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16" r="11780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CEA7-E9A8-C298-AD60-27F62454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r>
              <a:rPr lang="pt-BR" dirty="0"/>
              <a:t>DC Motor</a:t>
            </a:r>
          </a:p>
          <a:p>
            <a:r>
              <a:rPr lang="pt-BR" dirty="0"/>
              <a:t>Arduino Uno R3</a:t>
            </a:r>
          </a:p>
          <a:p>
            <a:r>
              <a:rPr lang="pt-BR" dirty="0"/>
              <a:t>LCD 16 x 2</a:t>
            </a:r>
          </a:p>
          <a:p>
            <a:r>
              <a:rPr lang="pt-BR" dirty="0"/>
              <a:t>1 kΩ Resistor</a:t>
            </a:r>
          </a:p>
          <a:p>
            <a:r>
              <a:rPr lang="pt-BR" dirty="0"/>
              <a:t>IR sensor</a:t>
            </a:r>
          </a:p>
          <a:p>
            <a:r>
              <a:rPr lang="pt-BR" dirty="0"/>
              <a:t>Temperature Sensor [TMP36]</a:t>
            </a:r>
          </a:p>
          <a:p>
            <a:r>
              <a:rPr lang="pt-BR" dirty="0"/>
              <a:t>Relay SPDT</a:t>
            </a:r>
          </a:p>
        </p:txBody>
      </p:sp>
    </p:spTree>
    <p:extLst>
      <p:ext uri="{BB962C8B-B14F-4D97-AF65-F5344CB8AC3E}">
        <p14:creationId xmlns:p14="http://schemas.microsoft.com/office/powerpoint/2010/main" val="140372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B237C-1AC5-3FCD-EEC2-AB7C3651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9" y="5584194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Сорс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Код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ACEC25C-6D1E-7E45-E76F-5147CE30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537" y="420835"/>
            <a:ext cx="2428354" cy="5032859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B9D42BE-198A-34E7-8E5B-09C3E750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07" y="420835"/>
            <a:ext cx="3412188" cy="5036441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7FDED25-DC36-7761-3EE1-BD27AF951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712" y="439355"/>
            <a:ext cx="3549751" cy="50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1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01424-3D86-A0BE-FCFC-F1ED217B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606" y="1245728"/>
            <a:ext cx="8076786" cy="1187288"/>
          </a:xfrm>
        </p:spPr>
        <p:txBody>
          <a:bodyPr/>
          <a:lstStyle/>
          <a:p>
            <a:pPr algn="ctr" defTabSz="804672"/>
            <a:r>
              <a:rPr lang="bg-BG" sz="3696" kern="1200" spc="-44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Заключение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109B-FF59-AAE5-358C-6FA9757F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606" y="2234143"/>
            <a:ext cx="8076786" cy="2762261"/>
          </a:xfrm>
        </p:spPr>
        <p:txBody>
          <a:bodyPr>
            <a:normAutofit/>
          </a:bodyPr>
          <a:lstStyle/>
          <a:p>
            <a:pPr marL="0" indent="0" defTabSz="804672">
              <a:spcBef>
                <a:spcPts val="792"/>
              </a:spcBef>
              <a:buNone/>
            </a:pPr>
            <a:r>
              <a:rPr lang="ru-RU" sz="22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заключение, проектът предлага удобство и ефективност в поддържането на подходяща вентилация според температурата. Той предоставя автоматизиран контрол и оптимално разпределение на въздушния поток, което го прави полезно решение за подобряване на въздушната циркулация в различни среди.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E7531-D631-090C-9237-E021BAE99E8D}"/>
              </a:ext>
            </a:extLst>
          </p:cNvPr>
          <p:cNvSpPr txBox="1"/>
          <p:nvPr/>
        </p:nvSpPr>
        <p:spPr>
          <a:xfrm>
            <a:off x="1892700" y="5320092"/>
            <a:ext cx="8406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Линк към проекта: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  <a:hlinkClick r:id="rId2"/>
            </a:endParaRPr>
          </a:p>
          <a:p>
            <a:pPr algn="ctr"/>
            <a:r>
              <a:rPr lang="ru-R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https://www.tinkercad.com/things/ig3bnVMAFVR-temperature-dependent-fan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696994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Avenir Next LT Pro</vt:lpstr>
      <vt:lpstr>PrismaticVTI</vt:lpstr>
      <vt:lpstr>Курсов Проект  Въведение в Операционни Системи и Вградени Системи  Тема: Автоматичен Вентилатор с Регулируема Скорост</vt:lpstr>
      <vt:lpstr>Съдържание</vt:lpstr>
      <vt:lpstr>Описание на проекта</vt:lpstr>
      <vt:lpstr>Блокова схема</vt:lpstr>
      <vt:lpstr>Електрическа схема</vt:lpstr>
      <vt:lpstr>Списък Със Съставни Части</vt:lpstr>
      <vt:lpstr>Сорс Код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 Въведение в Операционни Системи И Вградени Системи  Тема: Автоматичен Вентилатор С Регулируема Скорост</dc:title>
  <dc:creator>Кристиян Арнаудов</dc:creator>
  <cp:lastModifiedBy>Кристиян Арнаудов</cp:lastModifiedBy>
  <cp:revision>12</cp:revision>
  <dcterms:created xsi:type="dcterms:W3CDTF">2023-05-13T17:38:45Z</dcterms:created>
  <dcterms:modified xsi:type="dcterms:W3CDTF">2023-05-13T18:07:02Z</dcterms:modified>
</cp:coreProperties>
</file>