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E4BC9C-9094-4120-AA6C-C1395C3EDE8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110FE4-FA25-47C0-9A0F-E5A517D7DC07}">
      <dgm:prSet/>
      <dgm:spPr/>
      <dgm:t>
        <a:bodyPr/>
        <a:lstStyle/>
        <a:p>
          <a:r>
            <a:rPr lang="en-US"/>
            <a:t>🇮🇳 In India, roads and public areas are often filled with </a:t>
          </a:r>
          <a:r>
            <a:rPr lang="en-US" b="1"/>
            <a:t>unmanaged waste</a:t>
          </a:r>
          <a:r>
            <a:rPr lang="en-US"/>
            <a:t>.</a:t>
          </a:r>
        </a:p>
      </dgm:t>
    </dgm:pt>
    <dgm:pt modelId="{11335561-8DD2-4BA1-9EAA-FFA5BD3680E1}" type="parTrans" cxnId="{6F63E73F-98FC-4C3F-A58E-95AB9BF409B8}">
      <dgm:prSet/>
      <dgm:spPr/>
      <dgm:t>
        <a:bodyPr/>
        <a:lstStyle/>
        <a:p>
          <a:endParaRPr lang="en-US"/>
        </a:p>
      </dgm:t>
    </dgm:pt>
    <dgm:pt modelId="{E5BF8383-08A6-4384-A9B7-5A9C0FA6FFB0}" type="sibTrans" cxnId="{6F63E73F-98FC-4C3F-A58E-95AB9BF409B8}">
      <dgm:prSet/>
      <dgm:spPr/>
      <dgm:t>
        <a:bodyPr/>
        <a:lstStyle/>
        <a:p>
          <a:endParaRPr lang="en-US"/>
        </a:p>
      </dgm:t>
    </dgm:pt>
    <dgm:pt modelId="{9C0BB9A5-F09E-489B-B283-4AA02D6B7A93}">
      <dgm:prSet/>
      <dgm:spPr/>
      <dgm:t>
        <a:bodyPr/>
        <a:lstStyle/>
        <a:p>
          <a:r>
            <a:rPr lang="en-US"/>
            <a:t>🧹 Citizens are facing </a:t>
          </a:r>
          <a:r>
            <a:rPr lang="en-US" b="1"/>
            <a:t>sanitation and cleanliness issues</a:t>
          </a:r>
          <a:r>
            <a:rPr lang="en-US"/>
            <a:t> daily.</a:t>
          </a:r>
        </a:p>
      </dgm:t>
    </dgm:pt>
    <dgm:pt modelId="{AD8C7D8C-4B7D-4DB3-B89C-7249BAF6220B}" type="parTrans" cxnId="{CA582815-5E11-4ED7-80EA-85C49349027C}">
      <dgm:prSet/>
      <dgm:spPr/>
      <dgm:t>
        <a:bodyPr/>
        <a:lstStyle/>
        <a:p>
          <a:endParaRPr lang="en-US"/>
        </a:p>
      </dgm:t>
    </dgm:pt>
    <dgm:pt modelId="{A16F6050-2CE0-4CF0-97AB-E1200AD0CB67}" type="sibTrans" cxnId="{CA582815-5E11-4ED7-80EA-85C49349027C}">
      <dgm:prSet/>
      <dgm:spPr/>
      <dgm:t>
        <a:bodyPr/>
        <a:lstStyle/>
        <a:p>
          <a:endParaRPr lang="en-US"/>
        </a:p>
      </dgm:t>
    </dgm:pt>
    <dgm:pt modelId="{E29581E2-7426-44B7-BDE4-8B831313B76B}">
      <dgm:prSet/>
      <dgm:spPr/>
      <dgm:t>
        <a:bodyPr/>
        <a:lstStyle/>
        <a:p>
          <a:r>
            <a:rPr lang="en-US"/>
            <a:t>🚫 No </a:t>
          </a:r>
          <a:r>
            <a:rPr lang="en-US" b="1"/>
            <a:t>dedicated government app or centralized platform</a:t>
          </a:r>
          <a:r>
            <a:rPr lang="en-US"/>
            <a:t> to report municipal issues like garbage collection, clogged drains, etc.</a:t>
          </a:r>
        </a:p>
      </dgm:t>
    </dgm:pt>
    <dgm:pt modelId="{9F47BAF0-ECED-483C-99C4-AAD35160D67A}" type="parTrans" cxnId="{A8A288E3-DF5E-4F61-8385-1C4042CB404E}">
      <dgm:prSet/>
      <dgm:spPr/>
      <dgm:t>
        <a:bodyPr/>
        <a:lstStyle/>
        <a:p>
          <a:endParaRPr lang="en-US"/>
        </a:p>
      </dgm:t>
    </dgm:pt>
    <dgm:pt modelId="{0F4FC668-403C-4F90-A078-FF084D6836BE}" type="sibTrans" cxnId="{A8A288E3-DF5E-4F61-8385-1C4042CB404E}">
      <dgm:prSet/>
      <dgm:spPr/>
      <dgm:t>
        <a:bodyPr/>
        <a:lstStyle/>
        <a:p>
          <a:endParaRPr lang="en-US"/>
        </a:p>
      </dgm:t>
    </dgm:pt>
    <dgm:pt modelId="{E95F985E-D029-42FE-B894-25FDE19A36C1}">
      <dgm:prSet/>
      <dgm:spPr/>
      <dgm:t>
        <a:bodyPr/>
        <a:lstStyle/>
        <a:p>
          <a:r>
            <a:rPr lang="en-US"/>
            <a:t>📢 People have </a:t>
          </a:r>
          <a:r>
            <a:rPr lang="en-US" b="1"/>
            <a:t>no clear way to register complaints</a:t>
          </a:r>
          <a:r>
            <a:rPr lang="en-US"/>
            <a:t> or get updates on the status.</a:t>
          </a:r>
        </a:p>
      </dgm:t>
    </dgm:pt>
    <dgm:pt modelId="{FA28AE14-D739-44BB-85F9-050A519D7943}" type="parTrans" cxnId="{89CD88F9-114A-4355-9A1D-EA2264B1531C}">
      <dgm:prSet/>
      <dgm:spPr/>
      <dgm:t>
        <a:bodyPr/>
        <a:lstStyle/>
        <a:p>
          <a:endParaRPr lang="en-US"/>
        </a:p>
      </dgm:t>
    </dgm:pt>
    <dgm:pt modelId="{F5BAE4BB-3F4A-45E6-B6F2-431C4FF4E395}" type="sibTrans" cxnId="{89CD88F9-114A-4355-9A1D-EA2264B1531C}">
      <dgm:prSet/>
      <dgm:spPr/>
      <dgm:t>
        <a:bodyPr/>
        <a:lstStyle/>
        <a:p>
          <a:endParaRPr lang="en-US"/>
        </a:p>
      </dgm:t>
    </dgm:pt>
    <dgm:pt modelId="{73A2EAD6-DBBE-4172-9308-04106ECF232B}">
      <dgm:prSet/>
      <dgm:spPr/>
      <dgm:t>
        <a:bodyPr/>
        <a:lstStyle/>
        <a:p>
          <a:r>
            <a:rPr lang="en-US"/>
            <a:t>🕳️ Current reporting is </a:t>
          </a:r>
          <a:r>
            <a:rPr lang="en-US" b="1"/>
            <a:t>manual or informal</a:t>
          </a:r>
          <a:r>
            <a:rPr lang="en-US"/>
            <a:t> (through ward offices or social media).</a:t>
          </a:r>
        </a:p>
      </dgm:t>
    </dgm:pt>
    <dgm:pt modelId="{326CADB5-E588-4033-AF32-5D2BF183CC39}" type="parTrans" cxnId="{376ABF4A-DBA5-4343-B963-DEDDC3548A96}">
      <dgm:prSet/>
      <dgm:spPr/>
      <dgm:t>
        <a:bodyPr/>
        <a:lstStyle/>
        <a:p>
          <a:endParaRPr lang="en-US"/>
        </a:p>
      </dgm:t>
    </dgm:pt>
    <dgm:pt modelId="{C743B524-BCBF-4DF2-B6F7-83AA8EBD6D23}" type="sibTrans" cxnId="{376ABF4A-DBA5-4343-B963-DEDDC3548A96}">
      <dgm:prSet/>
      <dgm:spPr/>
      <dgm:t>
        <a:bodyPr/>
        <a:lstStyle/>
        <a:p>
          <a:endParaRPr lang="en-US"/>
        </a:p>
      </dgm:t>
    </dgm:pt>
    <dgm:pt modelId="{24A2B472-C397-4BC1-AD51-6CD63AA096CC}">
      <dgm:prSet/>
      <dgm:spPr/>
      <dgm:t>
        <a:bodyPr/>
        <a:lstStyle/>
        <a:p>
          <a:r>
            <a:rPr lang="en-US"/>
            <a:t>🕒 Delay in action due to </a:t>
          </a:r>
          <a:r>
            <a:rPr lang="en-US" b="1"/>
            <a:t>lack of real-time communication</a:t>
          </a:r>
          <a:r>
            <a:rPr lang="en-US"/>
            <a:t> between public and municipality.</a:t>
          </a:r>
        </a:p>
      </dgm:t>
    </dgm:pt>
    <dgm:pt modelId="{BD271A7D-B75D-4DF3-A4C0-F6DA24D01F0D}" type="parTrans" cxnId="{0751F106-00A9-4962-8207-CA29EB5ACB99}">
      <dgm:prSet/>
      <dgm:spPr/>
      <dgm:t>
        <a:bodyPr/>
        <a:lstStyle/>
        <a:p>
          <a:endParaRPr lang="en-US"/>
        </a:p>
      </dgm:t>
    </dgm:pt>
    <dgm:pt modelId="{5DF8427E-7323-4AA9-8DC4-9EE4849A3A6A}" type="sibTrans" cxnId="{0751F106-00A9-4962-8207-CA29EB5ACB99}">
      <dgm:prSet/>
      <dgm:spPr/>
      <dgm:t>
        <a:bodyPr/>
        <a:lstStyle/>
        <a:p>
          <a:endParaRPr lang="en-US"/>
        </a:p>
      </dgm:t>
    </dgm:pt>
    <dgm:pt modelId="{FD347D4A-8BBD-4054-91A9-5457643DF981}">
      <dgm:prSet/>
      <dgm:spPr/>
      <dgm:t>
        <a:bodyPr/>
        <a:lstStyle/>
        <a:p>
          <a:r>
            <a:rPr lang="en-US"/>
            <a:t>🔍 No proper </a:t>
          </a:r>
          <a:r>
            <a:rPr lang="en-US" b="1"/>
            <a:t>tracking, transparency, or accountability</a:t>
          </a:r>
          <a:r>
            <a:rPr lang="en-US"/>
            <a:t> in complaint resolution.</a:t>
          </a:r>
        </a:p>
      </dgm:t>
    </dgm:pt>
    <dgm:pt modelId="{C7C04B8E-69A9-44D9-85FE-D04B4D7A9EC3}" type="parTrans" cxnId="{BC8C6A38-E7ED-4C08-9FF9-C70A4986619A}">
      <dgm:prSet/>
      <dgm:spPr/>
      <dgm:t>
        <a:bodyPr/>
        <a:lstStyle/>
        <a:p>
          <a:endParaRPr lang="en-US"/>
        </a:p>
      </dgm:t>
    </dgm:pt>
    <dgm:pt modelId="{A49E0451-258C-4858-BFB8-A4A43AF0F890}" type="sibTrans" cxnId="{BC8C6A38-E7ED-4C08-9FF9-C70A4986619A}">
      <dgm:prSet/>
      <dgm:spPr/>
      <dgm:t>
        <a:bodyPr/>
        <a:lstStyle/>
        <a:p>
          <a:endParaRPr lang="en-US"/>
        </a:p>
      </dgm:t>
    </dgm:pt>
    <dgm:pt modelId="{FA62EB07-3C92-4EFB-9489-2ED098374A01}">
      <dgm:prSet/>
      <dgm:spPr/>
      <dgm:t>
        <a:bodyPr/>
        <a:lstStyle/>
        <a:p>
          <a:r>
            <a:rPr lang="en-US"/>
            <a:t>📉 Leads to </a:t>
          </a:r>
          <a:r>
            <a:rPr lang="en-US" b="1"/>
            <a:t>health hazards, bad public image, and environmental problems</a:t>
          </a:r>
          <a:r>
            <a:rPr lang="en-US"/>
            <a:t>.</a:t>
          </a:r>
        </a:p>
      </dgm:t>
    </dgm:pt>
    <dgm:pt modelId="{0F090EFE-337D-4DEA-A218-18BDFB82E6CF}" type="parTrans" cxnId="{C1CDACC7-87C3-4780-9AD3-034F34AAED34}">
      <dgm:prSet/>
      <dgm:spPr/>
      <dgm:t>
        <a:bodyPr/>
        <a:lstStyle/>
        <a:p>
          <a:endParaRPr lang="en-US"/>
        </a:p>
      </dgm:t>
    </dgm:pt>
    <dgm:pt modelId="{6745F734-D8BC-4BD1-A172-CD58DE27B36C}" type="sibTrans" cxnId="{C1CDACC7-87C3-4780-9AD3-034F34AAED34}">
      <dgm:prSet/>
      <dgm:spPr/>
      <dgm:t>
        <a:bodyPr/>
        <a:lstStyle/>
        <a:p>
          <a:endParaRPr lang="en-US"/>
        </a:p>
      </dgm:t>
    </dgm:pt>
    <dgm:pt modelId="{2E8ADD05-0602-41BB-A9D7-54E04A823E84}" type="pres">
      <dgm:prSet presAssocID="{67E4BC9C-9094-4120-AA6C-C1395C3EDE87}" presName="Name0" presStyleCnt="0">
        <dgm:presLayoutVars>
          <dgm:dir/>
          <dgm:resizeHandles val="exact"/>
        </dgm:presLayoutVars>
      </dgm:prSet>
      <dgm:spPr/>
    </dgm:pt>
    <dgm:pt modelId="{C92C2559-FB63-4A4A-AAFF-6B501C43D653}" type="pres">
      <dgm:prSet presAssocID="{AB110FE4-FA25-47C0-9A0F-E5A517D7DC07}" presName="node" presStyleLbl="node1" presStyleIdx="0" presStyleCnt="8">
        <dgm:presLayoutVars>
          <dgm:bulletEnabled val="1"/>
        </dgm:presLayoutVars>
      </dgm:prSet>
      <dgm:spPr/>
    </dgm:pt>
    <dgm:pt modelId="{DED615BA-4C79-40D8-AAD8-9FE86B984D06}" type="pres">
      <dgm:prSet presAssocID="{E5BF8383-08A6-4384-A9B7-5A9C0FA6FFB0}" presName="sibTrans" presStyleLbl="sibTrans1D1" presStyleIdx="0" presStyleCnt="7"/>
      <dgm:spPr/>
    </dgm:pt>
    <dgm:pt modelId="{F5B53D94-1E6A-4E2D-8716-350994A86E44}" type="pres">
      <dgm:prSet presAssocID="{E5BF8383-08A6-4384-A9B7-5A9C0FA6FFB0}" presName="connectorText" presStyleLbl="sibTrans1D1" presStyleIdx="0" presStyleCnt="7"/>
      <dgm:spPr/>
    </dgm:pt>
    <dgm:pt modelId="{B32DAEF7-ED4D-4F06-8596-5BAFA3F762E3}" type="pres">
      <dgm:prSet presAssocID="{9C0BB9A5-F09E-489B-B283-4AA02D6B7A93}" presName="node" presStyleLbl="node1" presStyleIdx="1" presStyleCnt="8">
        <dgm:presLayoutVars>
          <dgm:bulletEnabled val="1"/>
        </dgm:presLayoutVars>
      </dgm:prSet>
      <dgm:spPr/>
    </dgm:pt>
    <dgm:pt modelId="{04A3F4DC-7990-4D3D-B1A6-E067EE2A5B01}" type="pres">
      <dgm:prSet presAssocID="{A16F6050-2CE0-4CF0-97AB-E1200AD0CB67}" presName="sibTrans" presStyleLbl="sibTrans1D1" presStyleIdx="1" presStyleCnt="7"/>
      <dgm:spPr/>
    </dgm:pt>
    <dgm:pt modelId="{15D8CB22-6B7F-48ED-95AE-293BEFA86419}" type="pres">
      <dgm:prSet presAssocID="{A16F6050-2CE0-4CF0-97AB-E1200AD0CB67}" presName="connectorText" presStyleLbl="sibTrans1D1" presStyleIdx="1" presStyleCnt="7"/>
      <dgm:spPr/>
    </dgm:pt>
    <dgm:pt modelId="{214E9E89-2413-4749-A640-58D937C17591}" type="pres">
      <dgm:prSet presAssocID="{E29581E2-7426-44B7-BDE4-8B831313B76B}" presName="node" presStyleLbl="node1" presStyleIdx="2" presStyleCnt="8">
        <dgm:presLayoutVars>
          <dgm:bulletEnabled val="1"/>
        </dgm:presLayoutVars>
      </dgm:prSet>
      <dgm:spPr/>
    </dgm:pt>
    <dgm:pt modelId="{A46267B1-0AC7-453E-82D6-1DBA364B8C8E}" type="pres">
      <dgm:prSet presAssocID="{0F4FC668-403C-4F90-A078-FF084D6836BE}" presName="sibTrans" presStyleLbl="sibTrans1D1" presStyleIdx="2" presStyleCnt="7"/>
      <dgm:spPr/>
    </dgm:pt>
    <dgm:pt modelId="{CEFF6BF0-AFFB-4D53-A5EB-B33D9A074975}" type="pres">
      <dgm:prSet presAssocID="{0F4FC668-403C-4F90-A078-FF084D6836BE}" presName="connectorText" presStyleLbl="sibTrans1D1" presStyleIdx="2" presStyleCnt="7"/>
      <dgm:spPr/>
    </dgm:pt>
    <dgm:pt modelId="{20DFA4F3-2C0B-4C32-A251-914EFB1B6DC6}" type="pres">
      <dgm:prSet presAssocID="{E95F985E-D029-42FE-B894-25FDE19A36C1}" presName="node" presStyleLbl="node1" presStyleIdx="3" presStyleCnt="8">
        <dgm:presLayoutVars>
          <dgm:bulletEnabled val="1"/>
        </dgm:presLayoutVars>
      </dgm:prSet>
      <dgm:spPr/>
    </dgm:pt>
    <dgm:pt modelId="{7DA70527-24CC-4CBD-82EC-6FD1EFA53E68}" type="pres">
      <dgm:prSet presAssocID="{F5BAE4BB-3F4A-45E6-B6F2-431C4FF4E395}" presName="sibTrans" presStyleLbl="sibTrans1D1" presStyleIdx="3" presStyleCnt="7"/>
      <dgm:spPr/>
    </dgm:pt>
    <dgm:pt modelId="{B0E2D953-D98B-4992-B15A-56D5C8F1849A}" type="pres">
      <dgm:prSet presAssocID="{F5BAE4BB-3F4A-45E6-B6F2-431C4FF4E395}" presName="connectorText" presStyleLbl="sibTrans1D1" presStyleIdx="3" presStyleCnt="7"/>
      <dgm:spPr/>
    </dgm:pt>
    <dgm:pt modelId="{C5B23774-4F21-4E76-A82E-A17603370539}" type="pres">
      <dgm:prSet presAssocID="{73A2EAD6-DBBE-4172-9308-04106ECF232B}" presName="node" presStyleLbl="node1" presStyleIdx="4" presStyleCnt="8">
        <dgm:presLayoutVars>
          <dgm:bulletEnabled val="1"/>
        </dgm:presLayoutVars>
      </dgm:prSet>
      <dgm:spPr/>
    </dgm:pt>
    <dgm:pt modelId="{7B3FE801-3B8D-4750-8302-B01D29CD38ED}" type="pres">
      <dgm:prSet presAssocID="{C743B524-BCBF-4DF2-B6F7-83AA8EBD6D23}" presName="sibTrans" presStyleLbl="sibTrans1D1" presStyleIdx="4" presStyleCnt="7"/>
      <dgm:spPr/>
    </dgm:pt>
    <dgm:pt modelId="{E70F16C4-BC88-4991-9E5A-80B802F3FAB5}" type="pres">
      <dgm:prSet presAssocID="{C743B524-BCBF-4DF2-B6F7-83AA8EBD6D23}" presName="connectorText" presStyleLbl="sibTrans1D1" presStyleIdx="4" presStyleCnt="7"/>
      <dgm:spPr/>
    </dgm:pt>
    <dgm:pt modelId="{74AA252B-BCCE-4264-A3D8-55DF0F853154}" type="pres">
      <dgm:prSet presAssocID="{24A2B472-C397-4BC1-AD51-6CD63AA096CC}" presName="node" presStyleLbl="node1" presStyleIdx="5" presStyleCnt="8">
        <dgm:presLayoutVars>
          <dgm:bulletEnabled val="1"/>
        </dgm:presLayoutVars>
      </dgm:prSet>
      <dgm:spPr/>
    </dgm:pt>
    <dgm:pt modelId="{DAD1AB90-9809-48D3-8FEE-849162EC381D}" type="pres">
      <dgm:prSet presAssocID="{5DF8427E-7323-4AA9-8DC4-9EE4849A3A6A}" presName="sibTrans" presStyleLbl="sibTrans1D1" presStyleIdx="5" presStyleCnt="7"/>
      <dgm:spPr/>
    </dgm:pt>
    <dgm:pt modelId="{F1BE0B10-95E4-4C50-8B3D-9AB1EFAFA366}" type="pres">
      <dgm:prSet presAssocID="{5DF8427E-7323-4AA9-8DC4-9EE4849A3A6A}" presName="connectorText" presStyleLbl="sibTrans1D1" presStyleIdx="5" presStyleCnt="7"/>
      <dgm:spPr/>
    </dgm:pt>
    <dgm:pt modelId="{8877B5E4-827B-44E4-8F30-665A7E3E1114}" type="pres">
      <dgm:prSet presAssocID="{FD347D4A-8BBD-4054-91A9-5457643DF981}" presName="node" presStyleLbl="node1" presStyleIdx="6" presStyleCnt="8">
        <dgm:presLayoutVars>
          <dgm:bulletEnabled val="1"/>
        </dgm:presLayoutVars>
      </dgm:prSet>
      <dgm:spPr/>
    </dgm:pt>
    <dgm:pt modelId="{8AD70A42-2AC8-447C-808E-97CC82ABB97F}" type="pres">
      <dgm:prSet presAssocID="{A49E0451-258C-4858-BFB8-A4A43AF0F890}" presName="sibTrans" presStyleLbl="sibTrans1D1" presStyleIdx="6" presStyleCnt="7"/>
      <dgm:spPr/>
    </dgm:pt>
    <dgm:pt modelId="{60504C2B-DF44-471D-A1AF-3898805B5A4D}" type="pres">
      <dgm:prSet presAssocID="{A49E0451-258C-4858-BFB8-A4A43AF0F890}" presName="connectorText" presStyleLbl="sibTrans1D1" presStyleIdx="6" presStyleCnt="7"/>
      <dgm:spPr/>
    </dgm:pt>
    <dgm:pt modelId="{8CC5BB34-8CF9-413A-8DF5-88DF43F1E61F}" type="pres">
      <dgm:prSet presAssocID="{FA62EB07-3C92-4EFB-9489-2ED098374A01}" presName="node" presStyleLbl="node1" presStyleIdx="7" presStyleCnt="8">
        <dgm:presLayoutVars>
          <dgm:bulletEnabled val="1"/>
        </dgm:presLayoutVars>
      </dgm:prSet>
      <dgm:spPr/>
    </dgm:pt>
  </dgm:ptLst>
  <dgm:cxnLst>
    <dgm:cxn modelId="{B5199505-1EA8-40B5-A3EC-16F070146686}" type="presOf" srcId="{E5BF8383-08A6-4384-A9B7-5A9C0FA6FFB0}" destId="{F5B53D94-1E6A-4E2D-8716-350994A86E44}" srcOrd="1" destOrd="0" presId="urn:microsoft.com/office/officeart/2016/7/layout/RepeatingBendingProcessNew"/>
    <dgm:cxn modelId="{0751F106-00A9-4962-8207-CA29EB5ACB99}" srcId="{67E4BC9C-9094-4120-AA6C-C1395C3EDE87}" destId="{24A2B472-C397-4BC1-AD51-6CD63AA096CC}" srcOrd="5" destOrd="0" parTransId="{BD271A7D-B75D-4DF3-A4C0-F6DA24D01F0D}" sibTransId="{5DF8427E-7323-4AA9-8DC4-9EE4849A3A6A}"/>
    <dgm:cxn modelId="{A55E1214-4298-4D30-954A-7F8FFF0FC4AE}" type="presOf" srcId="{A16F6050-2CE0-4CF0-97AB-E1200AD0CB67}" destId="{15D8CB22-6B7F-48ED-95AE-293BEFA86419}" srcOrd="1" destOrd="0" presId="urn:microsoft.com/office/officeart/2016/7/layout/RepeatingBendingProcessNew"/>
    <dgm:cxn modelId="{CA582815-5E11-4ED7-80EA-85C49349027C}" srcId="{67E4BC9C-9094-4120-AA6C-C1395C3EDE87}" destId="{9C0BB9A5-F09E-489B-B283-4AA02D6B7A93}" srcOrd="1" destOrd="0" parTransId="{AD8C7D8C-4B7D-4DB3-B89C-7249BAF6220B}" sibTransId="{A16F6050-2CE0-4CF0-97AB-E1200AD0CB67}"/>
    <dgm:cxn modelId="{76E3F719-E7B9-40D0-9D2A-AFC6539AD77D}" type="presOf" srcId="{E5BF8383-08A6-4384-A9B7-5A9C0FA6FFB0}" destId="{DED615BA-4C79-40D8-AAD8-9FE86B984D06}" srcOrd="0" destOrd="0" presId="urn:microsoft.com/office/officeart/2016/7/layout/RepeatingBendingProcessNew"/>
    <dgm:cxn modelId="{BD8E8620-2B51-4D0B-BE13-F3D3D81486D5}" type="presOf" srcId="{0F4FC668-403C-4F90-A078-FF084D6836BE}" destId="{CEFF6BF0-AFFB-4D53-A5EB-B33D9A074975}" srcOrd="1" destOrd="0" presId="urn:microsoft.com/office/officeart/2016/7/layout/RepeatingBendingProcessNew"/>
    <dgm:cxn modelId="{756EA72B-A9CF-44B7-AF33-E780018238E4}" type="presOf" srcId="{73A2EAD6-DBBE-4172-9308-04106ECF232B}" destId="{C5B23774-4F21-4E76-A82E-A17603370539}" srcOrd="0" destOrd="0" presId="urn:microsoft.com/office/officeart/2016/7/layout/RepeatingBendingProcessNew"/>
    <dgm:cxn modelId="{81A6CF2D-CA43-420F-882A-78ED1B362702}" type="presOf" srcId="{C743B524-BCBF-4DF2-B6F7-83AA8EBD6D23}" destId="{7B3FE801-3B8D-4750-8302-B01D29CD38ED}" srcOrd="0" destOrd="0" presId="urn:microsoft.com/office/officeart/2016/7/layout/RepeatingBendingProcessNew"/>
    <dgm:cxn modelId="{BC8C6A38-E7ED-4C08-9FF9-C70A4986619A}" srcId="{67E4BC9C-9094-4120-AA6C-C1395C3EDE87}" destId="{FD347D4A-8BBD-4054-91A9-5457643DF981}" srcOrd="6" destOrd="0" parTransId="{C7C04B8E-69A9-44D9-85FE-D04B4D7A9EC3}" sibTransId="{A49E0451-258C-4858-BFB8-A4A43AF0F890}"/>
    <dgm:cxn modelId="{33175338-9C82-4ACC-BB81-157B0CCF71D6}" type="presOf" srcId="{F5BAE4BB-3F4A-45E6-B6F2-431C4FF4E395}" destId="{7DA70527-24CC-4CBD-82EC-6FD1EFA53E68}" srcOrd="0" destOrd="0" presId="urn:microsoft.com/office/officeart/2016/7/layout/RepeatingBendingProcessNew"/>
    <dgm:cxn modelId="{6F63E73F-98FC-4C3F-A58E-95AB9BF409B8}" srcId="{67E4BC9C-9094-4120-AA6C-C1395C3EDE87}" destId="{AB110FE4-FA25-47C0-9A0F-E5A517D7DC07}" srcOrd="0" destOrd="0" parTransId="{11335561-8DD2-4BA1-9EAA-FFA5BD3680E1}" sibTransId="{E5BF8383-08A6-4384-A9B7-5A9C0FA6FFB0}"/>
    <dgm:cxn modelId="{67198060-0290-45A7-B940-AF6473215233}" type="presOf" srcId="{0F4FC668-403C-4F90-A078-FF084D6836BE}" destId="{A46267B1-0AC7-453E-82D6-1DBA364B8C8E}" srcOrd="0" destOrd="0" presId="urn:microsoft.com/office/officeart/2016/7/layout/RepeatingBendingProcessNew"/>
    <dgm:cxn modelId="{376ABF4A-DBA5-4343-B963-DEDDC3548A96}" srcId="{67E4BC9C-9094-4120-AA6C-C1395C3EDE87}" destId="{73A2EAD6-DBBE-4172-9308-04106ECF232B}" srcOrd="4" destOrd="0" parTransId="{326CADB5-E588-4033-AF32-5D2BF183CC39}" sibTransId="{C743B524-BCBF-4DF2-B6F7-83AA8EBD6D23}"/>
    <dgm:cxn modelId="{7B16536E-3ABA-44FB-B11C-0E74FABDD4AF}" type="presOf" srcId="{24A2B472-C397-4BC1-AD51-6CD63AA096CC}" destId="{74AA252B-BCCE-4264-A3D8-55DF0F853154}" srcOrd="0" destOrd="0" presId="urn:microsoft.com/office/officeart/2016/7/layout/RepeatingBendingProcessNew"/>
    <dgm:cxn modelId="{54170B72-83A6-4FD1-BF47-207BECC489AF}" type="presOf" srcId="{E95F985E-D029-42FE-B894-25FDE19A36C1}" destId="{20DFA4F3-2C0B-4C32-A251-914EFB1B6DC6}" srcOrd="0" destOrd="0" presId="urn:microsoft.com/office/officeart/2016/7/layout/RepeatingBendingProcessNew"/>
    <dgm:cxn modelId="{AA68987D-E081-4A7C-B7D4-0DFD8E6D056E}" type="presOf" srcId="{9C0BB9A5-F09E-489B-B283-4AA02D6B7A93}" destId="{B32DAEF7-ED4D-4F06-8596-5BAFA3F762E3}" srcOrd="0" destOrd="0" presId="urn:microsoft.com/office/officeart/2016/7/layout/RepeatingBendingProcessNew"/>
    <dgm:cxn modelId="{F6AAC797-01CD-4CD6-90C3-E4DCD539E8A2}" type="presOf" srcId="{5DF8427E-7323-4AA9-8DC4-9EE4849A3A6A}" destId="{DAD1AB90-9809-48D3-8FEE-849162EC381D}" srcOrd="0" destOrd="0" presId="urn:microsoft.com/office/officeart/2016/7/layout/RepeatingBendingProcessNew"/>
    <dgm:cxn modelId="{CAD9049F-6B37-4C9F-A6F3-1799BE710BB5}" type="presOf" srcId="{A49E0451-258C-4858-BFB8-A4A43AF0F890}" destId="{60504C2B-DF44-471D-A1AF-3898805B5A4D}" srcOrd="1" destOrd="0" presId="urn:microsoft.com/office/officeart/2016/7/layout/RepeatingBendingProcessNew"/>
    <dgm:cxn modelId="{01679CB4-4599-4A6B-85F6-D3E6264BE6B6}" type="presOf" srcId="{67E4BC9C-9094-4120-AA6C-C1395C3EDE87}" destId="{2E8ADD05-0602-41BB-A9D7-54E04A823E84}" srcOrd="0" destOrd="0" presId="urn:microsoft.com/office/officeart/2016/7/layout/RepeatingBendingProcessNew"/>
    <dgm:cxn modelId="{DCEAF5BE-E581-4F29-9BC4-1BB61CBEB639}" type="presOf" srcId="{AB110FE4-FA25-47C0-9A0F-E5A517D7DC07}" destId="{C92C2559-FB63-4A4A-AAFF-6B501C43D653}" srcOrd="0" destOrd="0" presId="urn:microsoft.com/office/officeart/2016/7/layout/RepeatingBendingProcessNew"/>
    <dgm:cxn modelId="{7ECE06C4-6049-40A5-A0B4-58BA17F27443}" type="presOf" srcId="{A49E0451-258C-4858-BFB8-A4A43AF0F890}" destId="{8AD70A42-2AC8-447C-808E-97CC82ABB97F}" srcOrd="0" destOrd="0" presId="urn:microsoft.com/office/officeart/2016/7/layout/RepeatingBendingProcessNew"/>
    <dgm:cxn modelId="{C1CDACC7-87C3-4780-9AD3-034F34AAED34}" srcId="{67E4BC9C-9094-4120-AA6C-C1395C3EDE87}" destId="{FA62EB07-3C92-4EFB-9489-2ED098374A01}" srcOrd="7" destOrd="0" parTransId="{0F090EFE-337D-4DEA-A218-18BDFB82E6CF}" sibTransId="{6745F734-D8BC-4BD1-A172-CD58DE27B36C}"/>
    <dgm:cxn modelId="{E00C3ED7-628A-4349-9063-0670686C9F3B}" type="presOf" srcId="{C743B524-BCBF-4DF2-B6F7-83AA8EBD6D23}" destId="{E70F16C4-BC88-4991-9E5A-80B802F3FAB5}" srcOrd="1" destOrd="0" presId="urn:microsoft.com/office/officeart/2016/7/layout/RepeatingBendingProcessNew"/>
    <dgm:cxn modelId="{A8A288E3-DF5E-4F61-8385-1C4042CB404E}" srcId="{67E4BC9C-9094-4120-AA6C-C1395C3EDE87}" destId="{E29581E2-7426-44B7-BDE4-8B831313B76B}" srcOrd="2" destOrd="0" parTransId="{9F47BAF0-ECED-483C-99C4-AAD35160D67A}" sibTransId="{0F4FC668-403C-4F90-A078-FF084D6836BE}"/>
    <dgm:cxn modelId="{925F86E5-5A3C-4954-A06E-751668DCBBF8}" type="presOf" srcId="{5DF8427E-7323-4AA9-8DC4-9EE4849A3A6A}" destId="{F1BE0B10-95E4-4C50-8B3D-9AB1EFAFA366}" srcOrd="1" destOrd="0" presId="urn:microsoft.com/office/officeart/2016/7/layout/RepeatingBendingProcessNew"/>
    <dgm:cxn modelId="{E011A4E5-1745-4639-A04A-65D76CBED91D}" type="presOf" srcId="{FA62EB07-3C92-4EFB-9489-2ED098374A01}" destId="{8CC5BB34-8CF9-413A-8DF5-88DF43F1E61F}" srcOrd="0" destOrd="0" presId="urn:microsoft.com/office/officeart/2016/7/layout/RepeatingBendingProcessNew"/>
    <dgm:cxn modelId="{64F728F2-2E71-4AF3-9064-5A1F2243C890}" type="presOf" srcId="{FD347D4A-8BBD-4054-91A9-5457643DF981}" destId="{8877B5E4-827B-44E4-8F30-665A7E3E1114}" srcOrd="0" destOrd="0" presId="urn:microsoft.com/office/officeart/2016/7/layout/RepeatingBendingProcessNew"/>
    <dgm:cxn modelId="{3FD031F3-9986-4281-A6A3-785EAFF72D3A}" type="presOf" srcId="{F5BAE4BB-3F4A-45E6-B6F2-431C4FF4E395}" destId="{B0E2D953-D98B-4992-B15A-56D5C8F1849A}" srcOrd="1" destOrd="0" presId="urn:microsoft.com/office/officeart/2016/7/layout/RepeatingBendingProcessNew"/>
    <dgm:cxn modelId="{D2A6E3F7-BE00-4BCC-8765-BB42B69DA819}" type="presOf" srcId="{A16F6050-2CE0-4CF0-97AB-E1200AD0CB67}" destId="{04A3F4DC-7990-4D3D-B1A6-E067EE2A5B01}" srcOrd="0" destOrd="0" presId="urn:microsoft.com/office/officeart/2016/7/layout/RepeatingBendingProcessNew"/>
    <dgm:cxn modelId="{89CD88F9-114A-4355-9A1D-EA2264B1531C}" srcId="{67E4BC9C-9094-4120-AA6C-C1395C3EDE87}" destId="{E95F985E-D029-42FE-B894-25FDE19A36C1}" srcOrd="3" destOrd="0" parTransId="{FA28AE14-D739-44BB-85F9-050A519D7943}" sibTransId="{F5BAE4BB-3F4A-45E6-B6F2-431C4FF4E395}"/>
    <dgm:cxn modelId="{6B99AFF9-A4F6-44A0-A322-3D3798352CC3}" type="presOf" srcId="{E29581E2-7426-44B7-BDE4-8B831313B76B}" destId="{214E9E89-2413-4749-A640-58D937C17591}" srcOrd="0" destOrd="0" presId="urn:microsoft.com/office/officeart/2016/7/layout/RepeatingBendingProcessNew"/>
    <dgm:cxn modelId="{1B0FD555-51AE-4FF0-AF26-4087AC76F5DC}" type="presParOf" srcId="{2E8ADD05-0602-41BB-A9D7-54E04A823E84}" destId="{C92C2559-FB63-4A4A-AAFF-6B501C43D653}" srcOrd="0" destOrd="0" presId="urn:microsoft.com/office/officeart/2016/7/layout/RepeatingBendingProcessNew"/>
    <dgm:cxn modelId="{6844A533-C22F-4F65-9509-E34D8E911415}" type="presParOf" srcId="{2E8ADD05-0602-41BB-A9D7-54E04A823E84}" destId="{DED615BA-4C79-40D8-AAD8-9FE86B984D06}" srcOrd="1" destOrd="0" presId="urn:microsoft.com/office/officeart/2016/7/layout/RepeatingBendingProcessNew"/>
    <dgm:cxn modelId="{FAA95095-E66B-40FA-A5AC-79D2C62F5E2B}" type="presParOf" srcId="{DED615BA-4C79-40D8-AAD8-9FE86B984D06}" destId="{F5B53D94-1E6A-4E2D-8716-350994A86E44}" srcOrd="0" destOrd="0" presId="urn:microsoft.com/office/officeart/2016/7/layout/RepeatingBendingProcessNew"/>
    <dgm:cxn modelId="{409BF007-9823-45CA-9EE4-255859BE4726}" type="presParOf" srcId="{2E8ADD05-0602-41BB-A9D7-54E04A823E84}" destId="{B32DAEF7-ED4D-4F06-8596-5BAFA3F762E3}" srcOrd="2" destOrd="0" presId="urn:microsoft.com/office/officeart/2016/7/layout/RepeatingBendingProcessNew"/>
    <dgm:cxn modelId="{589C4650-AB7D-42B1-8338-A02547175940}" type="presParOf" srcId="{2E8ADD05-0602-41BB-A9D7-54E04A823E84}" destId="{04A3F4DC-7990-4D3D-B1A6-E067EE2A5B01}" srcOrd="3" destOrd="0" presId="urn:microsoft.com/office/officeart/2016/7/layout/RepeatingBendingProcessNew"/>
    <dgm:cxn modelId="{7B9F72BF-8E91-44DE-B0BD-9D8FDBEB1813}" type="presParOf" srcId="{04A3F4DC-7990-4D3D-B1A6-E067EE2A5B01}" destId="{15D8CB22-6B7F-48ED-95AE-293BEFA86419}" srcOrd="0" destOrd="0" presId="urn:microsoft.com/office/officeart/2016/7/layout/RepeatingBendingProcessNew"/>
    <dgm:cxn modelId="{F183FD55-2B5F-4C35-BD1C-DA6B40201A04}" type="presParOf" srcId="{2E8ADD05-0602-41BB-A9D7-54E04A823E84}" destId="{214E9E89-2413-4749-A640-58D937C17591}" srcOrd="4" destOrd="0" presId="urn:microsoft.com/office/officeart/2016/7/layout/RepeatingBendingProcessNew"/>
    <dgm:cxn modelId="{649191D1-90F6-4F72-A3EC-59FB4F69B527}" type="presParOf" srcId="{2E8ADD05-0602-41BB-A9D7-54E04A823E84}" destId="{A46267B1-0AC7-453E-82D6-1DBA364B8C8E}" srcOrd="5" destOrd="0" presId="urn:microsoft.com/office/officeart/2016/7/layout/RepeatingBendingProcessNew"/>
    <dgm:cxn modelId="{D56CC7BD-043D-4AE9-AE39-32E2024E9DD9}" type="presParOf" srcId="{A46267B1-0AC7-453E-82D6-1DBA364B8C8E}" destId="{CEFF6BF0-AFFB-4D53-A5EB-B33D9A074975}" srcOrd="0" destOrd="0" presId="urn:microsoft.com/office/officeart/2016/7/layout/RepeatingBendingProcessNew"/>
    <dgm:cxn modelId="{F7E822DA-35BD-4584-A9D3-C9DF49F99ACD}" type="presParOf" srcId="{2E8ADD05-0602-41BB-A9D7-54E04A823E84}" destId="{20DFA4F3-2C0B-4C32-A251-914EFB1B6DC6}" srcOrd="6" destOrd="0" presId="urn:microsoft.com/office/officeart/2016/7/layout/RepeatingBendingProcessNew"/>
    <dgm:cxn modelId="{076B53AB-677A-4FCD-9134-8A6D93C9C5F1}" type="presParOf" srcId="{2E8ADD05-0602-41BB-A9D7-54E04A823E84}" destId="{7DA70527-24CC-4CBD-82EC-6FD1EFA53E68}" srcOrd="7" destOrd="0" presId="urn:microsoft.com/office/officeart/2016/7/layout/RepeatingBendingProcessNew"/>
    <dgm:cxn modelId="{3AE95067-BFC9-4B32-A0FA-A6745EFC74EC}" type="presParOf" srcId="{7DA70527-24CC-4CBD-82EC-6FD1EFA53E68}" destId="{B0E2D953-D98B-4992-B15A-56D5C8F1849A}" srcOrd="0" destOrd="0" presId="urn:microsoft.com/office/officeart/2016/7/layout/RepeatingBendingProcessNew"/>
    <dgm:cxn modelId="{2AB8BB42-62B0-4405-9744-E587BC06B0F0}" type="presParOf" srcId="{2E8ADD05-0602-41BB-A9D7-54E04A823E84}" destId="{C5B23774-4F21-4E76-A82E-A17603370539}" srcOrd="8" destOrd="0" presId="urn:microsoft.com/office/officeart/2016/7/layout/RepeatingBendingProcessNew"/>
    <dgm:cxn modelId="{245ED143-B885-41A2-9C53-96518BBA1097}" type="presParOf" srcId="{2E8ADD05-0602-41BB-A9D7-54E04A823E84}" destId="{7B3FE801-3B8D-4750-8302-B01D29CD38ED}" srcOrd="9" destOrd="0" presId="urn:microsoft.com/office/officeart/2016/7/layout/RepeatingBendingProcessNew"/>
    <dgm:cxn modelId="{5A57E06D-86B5-4B0C-86B2-C98470B6BDF9}" type="presParOf" srcId="{7B3FE801-3B8D-4750-8302-B01D29CD38ED}" destId="{E70F16C4-BC88-4991-9E5A-80B802F3FAB5}" srcOrd="0" destOrd="0" presId="urn:microsoft.com/office/officeart/2016/7/layout/RepeatingBendingProcessNew"/>
    <dgm:cxn modelId="{46FB5E5C-F2DA-4877-96DA-626BE2166E09}" type="presParOf" srcId="{2E8ADD05-0602-41BB-A9D7-54E04A823E84}" destId="{74AA252B-BCCE-4264-A3D8-55DF0F853154}" srcOrd="10" destOrd="0" presId="urn:microsoft.com/office/officeart/2016/7/layout/RepeatingBendingProcessNew"/>
    <dgm:cxn modelId="{15BF59ED-9024-4CA4-AA37-316C16475B6F}" type="presParOf" srcId="{2E8ADD05-0602-41BB-A9D7-54E04A823E84}" destId="{DAD1AB90-9809-48D3-8FEE-849162EC381D}" srcOrd="11" destOrd="0" presId="urn:microsoft.com/office/officeart/2016/7/layout/RepeatingBendingProcessNew"/>
    <dgm:cxn modelId="{D8ADF8BC-255C-442E-A72C-495658C1E546}" type="presParOf" srcId="{DAD1AB90-9809-48D3-8FEE-849162EC381D}" destId="{F1BE0B10-95E4-4C50-8B3D-9AB1EFAFA366}" srcOrd="0" destOrd="0" presId="urn:microsoft.com/office/officeart/2016/7/layout/RepeatingBendingProcessNew"/>
    <dgm:cxn modelId="{8D081369-F885-4442-A788-BC83E0F56DA9}" type="presParOf" srcId="{2E8ADD05-0602-41BB-A9D7-54E04A823E84}" destId="{8877B5E4-827B-44E4-8F30-665A7E3E1114}" srcOrd="12" destOrd="0" presId="urn:microsoft.com/office/officeart/2016/7/layout/RepeatingBendingProcessNew"/>
    <dgm:cxn modelId="{4AA93B80-A0CF-4DE8-9BA9-7404C02EA607}" type="presParOf" srcId="{2E8ADD05-0602-41BB-A9D7-54E04A823E84}" destId="{8AD70A42-2AC8-447C-808E-97CC82ABB97F}" srcOrd="13" destOrd="0" presId="urn:microsoft.com/office/officeart/2016/7/layout/RepeatingBendingProcessNew"/>
    <dgm:cxn modelId="{23895377-4329-4223-80F8-83EC9DC811B9}" type="presParOf" srcId="{8AD70A42-2AC8-447C-808E-97CC82ABB97F}" destId="{60504C2B-DF44-471D-A1AF-3898805B5A4D}" srcOrd="0" destOrd="0" presId="urn:microsoft.com/office/officeart/2016/7/layout/RepeatingBendingProcessNew"/>
    <dgm:cxn modelId="{5C0B8F76-EBFB-4A71-97DA-7C27AC753DCD}" type="presParOf" srcId="{2E8ADD05-0602-41BB-A9D7-54E04A823E84}" destId="{8CC5BB34-8CF9-413A-8DF5-88DF43F1E61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B0957-E72E-404B-B324-63CA4B32097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1090F5-09CB-4A34-B09A-C812E4E8C04F}">
      <dgm:prSet/>
      <dgm:spPr/>
      <dgm:t>
        <a:bodyPr/>
        <a:lstStyle/>
        <a:p>
          <a:r>
            <a:rPr lang="en-US" b="0" i="0" baseline="0" dirty="0"/>
            <a:t>🧠 We have developed an application called </a:t>
          </a:r>
          <a:r>
            <a:rPr lang="en-US" b="1" i="0" baseline="0" dirty="0"/>
            <a:t>Clear Mitra – Smart Waste Management System</a:t>
          </a:r>
          <a:r>
            <a:rPr lang="en-US" b="0" i="0" baseline="0" dirty="0"/>
            <a:t>.</a:t>
          </a:r>
          <a:endParaRPr lang="en-US" dirty="0"/>
        </a:p>
      </dgm:t>
    </dgm:pt>
    <dgm:pt modelId="{1511A964-FC72-42C3-88CE-42C9FC14C8BA}" type="parTrans" cxnId="{3AC7C256-2ADE-4C8D-A332-4C12669A186E}">
      <dgm:prSet/>
      <dgm:spPr/>
      <dgm:t>
        <a:bodyPr/>
        <a:lstStyle/>
        <a:p>
          <a:endParaRPr lang="en-US"/>
        </a:p>
      </dgm:t>
    </dgm:pt>
    <dgm:pt modelId="{9E81E859-E7FC-442A-AF7A-2571B5170036}" type="sibTrans" cxnId="{3AC7C256-2ADE-4C8D-A332-4C12669A186E}">
      <dgm:prSet/>
      <dgm:spPr/>
      <dgm:t>
        <a:bodyPr/>
        <a:lstStyle/>
        <a:p>
          <a:endParaRPr lang="en-US"/>
        </a:p>
      </dgm:t>
    </dgm:pt>
    <dgm:pt modelId="{EC466C4E-760B-4984-9B73-8846C92064DB}">
      <dgm:prSet/>
      <dgm:spPr/>
      <dgm:t>
        <a:bodyPr/>
        <a:lstStyle/>
        <a:p>
          <a:r>
            <a:rPr lang="en-US" b="0" i="0" baseline="0"/>
            <a:t>💻 Currently available as a </a:t>
          </a:r>
          <a:r>
            <a:rPr lang="en-US" b="1" i="0" baseline="0"/>
            <a:t>desktop application</a:t>
          </a:r>
          <a:r>
            <a:rPr lang="en-US" b="0" i="0" baseline="0"/>
            <a:t> built using </a:t>
          </a:r>
          <a:r>
            <a:rPr lang="en-US" b="1" i="0" baseline="0"/>
            <a:t>JavaFX</a:t>
          </a:r>
          <a:r>
            <a:rPr lang="en-US" b="0" i="0" baseline="0"/>
            <a:t> for the frontend and </a:t>
          </a:r>
          <a:r>
            <a:rPr lang="en-US" b="1" i="0" baseline="0"/>
            <a:t>MongoDB</a:t>
          </a:r>
          <a:r>
            <a:rPr lang="en-US" b="0" i="0" baseline="0"/>
            <a:t> as the database.</a:t>
          </a:r>
          <a:endParaRPr lang="en-US"/>
        </a:p>
      </dgm:t>
    </dgm:pt>
    <dgm:pt modelId="{3D656E9B-4873-45EF-AE18-A56939AAFE2E}" type="parTrans" cxnId="{2924C412-D9BF-42B0-A8AF-F166C950C326}">
      <dgm:prSet/>
      <dgm:spPr/>
      <dgm:t>
        <a:bodyPr/>
        <a:lstStyle/>
        <a:p>
          <a:endParaRPr lang="en-US"/>
        </a:p>
      </dgm:t>
    </dgm:pt>
    <dgm:pt modelId="{118A2A84-2347-4A16-B509-B349A903F766}" type="sibTrans" cxnId="{2924C412-D9BF-42B0-A8AF-F166C950C326}">
      <dgm:prSet/>
      <dgm:spPr/>
      <dgm:t>
        <a:bodyPr/>
        <a:lstStyle/>
        <a:p>
          <a:endParaRPr lang="en-US"/>
        </a:p>
      </dgm:t>
    </dgm:pt>
    <dgm:pt modelId="{A92EACC8-069F-410F-98DD-46AB2724FDD5}">
      <dgm:prSet/>
      <dgm:spPr/>
      <dgm:t>
        <a:bodyPr/>
        <a:lstStyle/>
        <a:p>
          <a:r>
            <a:rPr lang="en-US" b="0" i="0" baseline="0"/>
            <a:t>📱 In the future, we plan to convert this into a </a:t>
          </a:r>
          <a:r>
            <a:rPr lang="en-US" b="1" i="0" baseline="0"/>
            <a:t>mobile application</a:t>
          </a:r>
          <a:r>
            <a:rPr lang="en-US" b="0" i="0" baseline="0"/>
            <a:t> for wider accessibility and ease of use.</a:t>
          </a:r>
          <a:endParaRPr lang="en-US"/>
        </a:p>
      </dgm:t>
    </dgm:pt>
    <dgm:pt modelId="{BD4FEE31-42A6-4160-8E7B-AC0D30D0298F}" type="parTrans" cxnId="{C1F71E9B-D3B3-475B-8E37-8F8B17D0B37F}">
      <dgm:prSet/>
      <dgm:spPr/>
      <dgm:t>
        <a:bodyPr/>
        <a:lstStyle/>
        <a:p>
          <a:endParaRPr lang="en-US"/>
        </a:p>
      </dgm:t>
    </dgm:pt>
    <dgm:pt modelId="{761ECB18-2DC3-447C-8A16-149DC734F98A}" type="sibTrans" cxnId="{C1F71E9B-D3B3-475B-8E37-8F8B17D0B37F}">
      <dgm:prSet/>
      <dgm:spPr/>
      <dgm:t>
        <a:bodyPr/>
        <a:lstStyle/>
        <a:p>
          <a:endParaRPr lang="en-US"/>
        </a:p>
      </dgm:t>
    </dgm:pt>
    <dgm:pt modelId="{D2FD4E93-108D-44C2-96B8-F5FF176DF0BE}">
      <dgm:prSet/>
      <dgm:spPr/>
      <dgm:t>
        <a:bodyPr/>
        <a:lstStyle/>
        <a:p>
          <a:r>
            <a:rPr lang="en-US" b="0" i="0" baseline="0"/>
            <a:t>🌐 </a:t>
          </a:r>
          <a:r>
            <a:rPr lang="en-US" b="1" i="0" baseline="0"/>
            <a:t>User-friendly interface</a:t>
          </a:r>
          <a:r>
            <a:rPr lang="en-US" b="0" i="0" baseline="0"/>
            <a:t> designed for all age groups with simple navigation and a colorful UI.</a:t>
          </a:r>
          <a:endParaRPr lang="en-US"/>
        </a:p>
      </dgm:t>
    </dgm:pt>
    <dgm:pt modelId="{779C5243-23D7-42C1-A80E-177C7AEE8A36}" type="parTrans" cxnId="{15168334-F34D-4D8E-9138-FD058DECD5B1}">
      <dgm:prSet/>
      <dgm:spPr/>
      <dgm:t>
        <a:bodyPr/>
        <a:lstStyle/>
        <a:p>
          <a:endParaRPr lang="en-US"/>
        </a:p>
      </dgm:t>
    </dgm:pt>
    <dgm:pt modelId="{76E63955-A8CA-4B2D-9F24-CF83E84EE023}" type="sibTrans" cxnId="{15168334-F34D-4D8E-9138-FD058DECD5B1}">
      <dgm:prSet/>
      <dgm:spPr/>
      <dgm:t>
        <a:bodyPr/>
        <a:lstStyle/>
        <a:p>
          <a:endParaRPr lang="en-US"/>
        </a:p>
      </dgm:t>
    </dgm:pt>
    <dgm:pt modelId="{4B83BBAF-3E71-4F27-A687-C28C6857D751}">
      <dgm:prSet/>
      <dgm:spPr/>
      <dgm:t>
        <a:bodyPr/>
        <a:lstStyle/>
        <a:p>
          <a:r>
            <a:rPr lang="en-US" b="0" i="0" baseline="0"/>
            <a:t>💡 The platform allows citizens to:</a:t>
          </a:r>
          <a:endParaRPr lang="en-US"/>
        </a:p>
      </dgm:t>
    </dgm:pt>
    <dgm:pt modelId="{400F6B7B-5ECD-43F3-85B3-DE5C67F02411}" type="parTrans" cxnId="{ED64B7B0-82CA-4548-BD5B-FC5D7DB40C08}">
      <dgm:prSet/>
      <dgm:spPr/>
      <dgm:t>
        <a:bodyPr/>
        <a:lstStyle/>
        <a:p>
          <a:endParaRPr lang="en-US"/>
        </a:p>
      </dgm:t>
    </dgm:pt>
    <dgm:pt modelId="{BCA2F475-E21C-48C2-8FE7-4EBCDC62E1BE}" type="sibTrans" cxnId="{ED64B7B0-82CA-4548-BD5B-FC5D7DB40C08}">
      <dgm:prSet/>
      <dgm:spPr/>
      <dgm:t>
        <a:bodyPr/>
        <a:lstStyle/>
        <a:p>
          <a:endParaRPr lang="en-US"/>
        </a:p>
      </dgm:t>
    </dgm:pt>
    <dgm:pt modelId="{CA45C0EE-D8B4-4577-8AC0-C2AE0864A469}">
      <dgm:prSet/>
      <dgm:spPr/>
      <dgm:t>
        <a:bodyPr/>
        <a:lstStyle/>
        <a:p>
          <a:r>
            <a:rPr lang="en-US" b="0" i="0" baseline="0" dirty="0"/>
            <a:t>          Report waste and sanitation issues to their local municipality.</a:t>
          </a:r>
          <a:endParaRPr lang="en-US" dirty="0"/>
        </a:p>
      </dgm:t>
    </dgm:pt>
    <dgm:pt modelId="{0AA9B854-7ED6-47A8-8C95-AA0B5FAF4D19}" type="parTrans" cxnId="{1DF6D899-C40A-4979-9791-BD450FD3E00A}">
      <dgm:prSet/>
      <dgm:spPr/>
      <dgm:t>
        <a:bodyPr/>
        <a:lstStyle/>
        <a:p>
          <a:endParaRPr lang="en-US"/>
        </a:p>
      </dgm:t>
    </dgm:pt>
    <dgm:pt modelId="{64C2627E-004A-4112-BFB6-195362FBDD86}" type="sibTrans" cxnId="{1DF6D899-C40A-4979-9791-BD450FD3E00A}">
      <dgm:prSet/>
      <dgm:spPr/>
      <dgm:t>
        <a:bodyPr/>
        <a:lstStyle/>
        <a:p>
          <a:endParaRPr lang="en-US"/>
        </a:p>
      </dgm:t>
    </dgm:pt>
    <dgm:pt modelId="{D0A2AF0C-E7B0-4355-8D3C-460043E4F6E9}">
      <dgm:prSet/>
      <dgm:spPr/>
      <dgm:t>
        <a:bodyPr/>
        <a:lstStyle/>
        <a:p>
          <a:r>
            <a:rPr lang="en-US" b="0" i="0" baseline="0" dirty="0"/>
            <a:t>          Upload images and descriptions of the problem.</a:t>
          </a:r>
          <a:endParaRPr lang="en-US" dirty="0"/>
        </a:p>
      </dgm:t>
    </dgm:pt>
    <dgm:pt modelId="{50675E7B-6FBC-4D5B-9E3E-D1ADA19FB85A}" type="parTrans" cxnId="{7FB2387A-4550-4D43-8D33-AC17CEA88850}">
      <dgm:prSet/>
      <dgm:spPr/>
      <dgm:t>
        <a:bodyPr/>
        <a:lstStyle/>
        <a:p>
          <a:endParaRPr lang="en-US"/>
        </a:p>
      </dgm:t>
    </dgm:pt>
    <dgm:pt modelId="{B6463BE2-4930-4090-931F-D0300A2C13D4}" type="sibTrans" cxnId="{7FB2387A-4550-4D43-8D33-AC17CEA88850}">
      <dgm:prSet/>
      <dgm:spPr/>
      <dgm:t>
        <a:bodyPr/>
        <a:lstStyle/>
        <a:p>
          <a:endParaRPr lang="en-US"/>
        </a:p>
      </dgm:t>
    </dgm:pt>
    <dgm:pt modelId="{22ACF4ED-BA4D-4AA5-8E19-A3B4AB524B7A}">
      <dgm:prSet/>
      <dgm:spPr/>
      <dgm:t>
        <a:bodyPr/>
        <a:lstStyle/>
        <a:p>
          <a:r>
            <a:rPr lang="en-US" b="0" i="0" baseline="0" dirty="0"/>
            <a:t>          Track the status of complaints in real-time.</a:t>
          </a:r>
          <a:endParaRPr lang="en-US" dirty="0"/>
        </a:p>
      </dgm:t>
    </dgm:pt>
    <dgm:pt modelId="{C212C5F5-4437-4E8C-BCAB-3841D23C7C97}" type="parTrans" cxnId="{AAB727A9-3B03-4DB0-8567-D8FBE140B9B7}">
      <dgm:prSet/>
      <dgm:spPr/>
      <dgm:t>
        <a:bodyPr/>
        <a:lstStyle/>
        <a:p>
          <a:endParaRPr lang="en-US"/>
        </a:p>
      </dgm:t>
    </dgm:pt>
    <dgm:pt modelId="{CEBBC0F6-190A-432A-9C7D-F36255A0AD7B}" type="sibTrans" cxnId="{AAB727A9-3B03-4DB0-8567-D8FBE140B9B7}">
      <dgm:prSet/>
      <dgm:spPr/>
      <dgm:t>
        <a:bodyPr/>
        <a:lstStyle/>
        <a:p>
          <a:endParaRPr lang="en-US"/>
        </a:p>
      </dgm:t>
    </dgm:pt>
    <dgm:pt modelId="{1C9D1B4E-FE8E-431D-87B1-1AFCC890D5E8}">
      <dgm:prSet/>
      <dgm:spPr/>
      <dgm:t>
        <a:bodyPr/>
        <a:lstStyle/>
        <a:p>
          <a:r>
            <a:rPr lang="en-US" b="0" i="0" baseline="0"/>
            <a:t>📬 Reports are stored in the database and can be accessed by municipal staff for quick response.</a:t>
          </a:r>
          <a:endParaRPr lang="en-US"/>
        </a:p>
      </dgm:t>
    </dgm:pt>
    <dgm:pt modelId="{C011E751-D80C-43B2-99C8-1F3A4D038B2A}" type="parTrans" cxnId="{CE71AAE5-D00C-4138-88CE-3E5ED450018D}">
      <dgm:prSet/>
      <dgm:spPr/>
      <dgm:t>
        <a:bodyPr/>
        <a:lstStyle/>
        <a:p>
          <a:endParaRPr lang="en-US"/>
        </a:p>
      </dgm:t>
    </dgm:pt>
    <dgm:pt modelId="{0F06F819-6A76-4211-9532-4EE4B2C1CC21}" type="sibTrans" cxnId="{CE71AAE5-D00C-4138-88CE-3E5ED450018D}">
      <dgm:prSet/>
      <dgm:spPr/>
      <dgm:t>
        <a:bodyPr/>
        <a:lstStyle/>
        <a:p>
          <a:endParaRPr lang="en-US"/>
        </a:p>
      </dgm:t>
    </dgm:pt>
    <dgm:pt modelId="{A215ACBA-27BC-460E-9BF5-8FEA2174C14C}">
      <dgm:prSet/>
      <dgm:spPr/>
      <dgm:t>
        <a:bodyPr/>
        <a:lstStyle/>
        <a:p>
          <a:r>
            <a:rPr lang="en-US" b="0" i="0" baseline="0"/>
            <a:t>💸 The application is </a:t>
          </a:r>
          <a:r>
            <a:rPr lang="en-US" b="1" i="0" baseline="0"/>
            <a:t>completely free of cost</a:t>
          </a:r>
          <a:r>
            <a:rPr lang="en-US" b="0" i="0" baseline="0"/>
            <a:t> for users.</a:t>
          </a:r>
          <a:endParaRPr lang="en-US"/>
        </a:p>
      </dgm:t>
    </dgm:pt>
    <dgm:pt modelId="{E7FA9B2D-6FA4-44F8-A086-88DC7D4DB20C}" type="parTrans" cxnId="{AD2B3031-D9AA-4BBC-BA66-733A2680C162}">
      <dgm:prSet/>
      <dgm:spPr/>
      <dgm:t>
        <a:bodyPr/>
        <a:lstStyle/>
        <a:p>
          <a:endParaRPr lang="en-US"/>
        </a:p>
      </dgm:t>
    </dgm:pt>
    <dgm:pt modelId="{141C7D51-0E42-4473-8478-6F342B103D67}" type="sibTrans" cxnId="{AD2B3031-D9AA-4BBC-BA66-733A2680C162}">
      <dgm:prSet/>
      <dgm:spPr/>
      <dgm:t>
        <a:bodyPr/>
        <a:lstStyle/>
        <a:p>
          <a:endParaRPr lang="en-US"/>
        </a:p>
      </dgm:t>
    </dgm:pt>
    <dgm:pt modelId="{C58B999B-7CF4-4C49-B8A4-0B226989FC8C}">
      <dgm:prSet/>
      <dgm:spPr/>
      <dgm:t>
        <a:bodyPr/>
        <a:lstStyle/>
        <a:p>
          <a:r>
            <a:rPr lang="en-US" b="0" i="0" baseline="0"/>
            <a:t>📊 Aims to </a:t>
          </a:r>
          <a:r>
            <a:rPr lang="en-US" b="1" i="0" baseline="0"/>
            <a:t>bridge the communication gap</a:t>
          </a:r>
          <a:r>
            <a:rPr lang="en-US" b="0" i="0" baseline="0"/>
            <a:t> between citizens and municipal authorities.</a:t>
          </a:r>
          <a:endParaRPr lang="en-US"/>
        </a:p>
      </dgm:t>
    </dgm:pt>
    <dgm:pt modelId="{8AC8711F-7264-42EB-AF5D-12CEA17B99F9}" type="parTrans" cxnId="{D4C0FBC6-723D-4B92-98F8-A1C667E0143B}">
      <dgm:prSet/>
      <dgm:spPr/>
      <dgm:t>
        <a:bodyPr/>
        <a:lstStyle/>
        <a:p>
          <a:endParaRPr lang="en-US"/>
        </a:p>
      </dgm:t>
    </dgm:pt>
    <dgm:pt modelId="{5EFF22EA-3437-4507-B27D-00EF54CD49AD}" type="sibTrans" cxnId="{D4C0FBC6-723D-4B92-98F8-A1C667E0143B}">
      <dgm:prSet/>
      <dgm:spPr/>
      <dgm:t>
        <a:bodyPr/>
        <a:lstStyle/>
        <a:p>
          <a:endParaRPr lang="en-US"/>
        </a:p>
      </dgm:t>
    </dgm:pt>
    <dgm:pt modelId="{8EF9FC01-8392-4118-9CD7-BCC42A7F17AF}">
      <dgm:prSet/>
      <dgm:spPr/>
      <dgm:t>
        <a:bodyPr/>
        <a:lstStyle/>
        <a:p>
          <a:r>
            <a:rPr lang="en-US" b="0" i="0" baseline="0"/>
            <a:t>🌍 Promotes a </a:t>
          </a:r>
          <a:r>
            <a:rPr lang="en-US" b="1" i="0" baseline="0"/>
            <a:t>cleaner, healthier environment</a:t>
          </a:r>
          <a:r>
            <a:rPr lang="en-US" b="0" i="0" baseline="0"/>
            <a:t> and encourages </a:t>
          </a:r>
          <a:r>
            <a:rPr lang="en-US" b="1" i="0" baseline="0"/>
            <a:t>active public participation</a:t>
          </a:r>
          <a:r>
            <a:rPr lang="en-US" b="0" i="0" baseline="0"/>
            <a:t>.</a:t>
          </a:r>
          <a:endParaRPr lang="en-US"/>
        </a:p>
      </dgm:t>
    </dgm:pt>
    <dgm:pt modelId="{EC63B88F-0418-4139-9BD2-EDAFF77AAAC0}" type="parTrans" cxnId="{C1E57457-9A2B-4B1B-8B2D-7226DB698240}">
      <dgm:prSet/>
      <dgm:spPr/>
      <dgm:t>
        <a:bodyPr/>
        <a:lstStyle/>
        <a:p>
          <a:endParaRPr lang="en-US"/>
        </a:p>
      </dgm:t>
    </dgm:pt>
    <dgm:pt modelId="{1501270A-5482-4967-A414-2D763FF6D03C}" type="sibTrans" cxnId="{C1E57457-9A2B-4B1B-8B2D-7226DB698240}">
      <dgm:prSet/>
      <dgm:spPr/>
      <dgm:t>
        <a:bodyPr/>
        <a:lstStyle/>
        <a:p>
          <a:endParaRPr lang="en-US"/>
        </a:p>
      </dgm:t>
    </dgm:pt>
    <dgm:pt modelId="{6566E1DF-2999-45A6-85E1-C4B71BB60E0D}" type="pres">
      <dgm:prSet presAssocID="{7D3B0957-E72E-404B-B324-63CA4B320971}" presName="vert0" presStyleCnt="0">
        <dgm:presLayoutVars>
          <dgm:dir/>
          <dgm:animOne val="branch"/>
          <dgm:animLvl val="lvl"/>
        </dgm:presLayoutVars>
      </dgm:prSet>
      <dgm:spPr/>
    </dgm:pt>
    <dgm:pt modelId="{B6B5F38F-5A7A-47DB-BC9F-DA370F6EA281}" type="pres">
      <dgm:prSet presAssocID="{381090F5-09CB-4A34-B09A-C812E4E8C04F}" presName="thickLine" presStyleLbl="alignNode1" presStyleIdx="0" presStyleCnt="12"/>
      <dgm:spPr/>
    </dgm:pt>
    <dgm:pt modelId="{FEF11E03-3136-454F-87A7-EDF1E3F03AD8}" type="pres">
      <dgm:prSet presAssocID="{381090F5-09CB-4A34-B09A-C812E4E8C04F}" presName="horz1" presStyleCnt="0"/>
      <dgm:spPr/>
    </dgm:pt>
    <dgm:pt modelId="{2711F0B2-14E8-4470-8BE1-2B89CD2EF329}" type="pres">
      <dgm:prSet presAssocID="{381090F5-09CB-4A34-B09A-C812E4E8C04F}" presName="tx1" presStyleLbl="revTx" presStyleIdx="0" presStyleCnt="12"/>
      <dgm:spPr/>
    </dgm:pt>
    <dgm:pt modelId="{04814AA7-8B9D-470B-A09E-4429F7F844F4}" type="pres">
      <dgm:prSet presAssocID="{381090F5-09CB-4A34-B09A-C812E4E8C04F}" presName="vert1" presStyleCnt="0"/>
      <dgm:spPr/>
    </dgm:pt>
    <dgm:pt modelId="{43A6C9FD-361E-47CC-A020-86304284AE3B}" type="pres">
      <dgm:prSet presAssocID="{EC466C4E-760B-4984-9B73-8846C92064DB}" presName="thickLine" presStyleLbl="alignNode1" presStyleIdx="1" presStyleCnt="12"/>
      <dgm:spPr/>
    </dgm:pt>
    <dgm:pt modelId="{2737876A-AB3D-4FA9-A60F-90D915A224B8}" type="pres">
      <dgm:prSet presAssocID="{EC466C4E-760B-4984-9B73-8846C92064DB}" presName="horz1" presStyleCnt="0"/>
      <dgm:spPr/>
    </dgm:pt>
    <dgm:pt modelId="{DE9DE72C-5E53-46DD-AB2E-F6B4239CCCE0}" type="pres">
      <dgm:prSet presAssocID="{EC466C4E-760B-4984-9B73-8846C92064DB}" presName="tx1" presStyleLbl="revTx" presStyleIdx="1" presStyleCnt="12"/>
      <dgm:spPr/>
    </dgm:pt>
    <dgm:pt modelId="{B03530F0-CEDF-4FEB-8C4B-5E96D884CF8B}" type="pres">
      <dgm:prSet presAssocID="{EC466C4E-760B-4984-9B73-8846C92064DB}" presName="vert1" presStyleCnt="0"/>
      <dgm:spPr/>
    </dgm:pt>
    <dgm:pt modelId="{D2CFCDE6-830B-46F1-92E9-C8037D286211}" type="pres">
      <dgm:prSet presAssocID="{A92EACC8-069F-410F-98DD-46AB2724FDD5}" presName="thickLine" presStyleLbl="alignNode1" presStyleIdx="2" presStyleCnt="12"/>
      <dgm:spPr/>
    </dgm:pt>
    <dgm:pt modelId="{666428A2-C1E2-4ACB-B43B-8B4672CEB013}" type="pres">
      <dgm:prSet presAssocID="{A92EACC8-069F-410F-98DD-46AB2724FDD5}" presName="horz1" presStyleCnt="0"/>
      <dgm:spPr/>
    </dgm:pt>
    <dgm:pt modelId="{7C21564D-BB0E-47E4-8F4C-78B2B400925D}" type="pres">
      <dgm:prSet presAssocID="{A92EACC8-069F-410F-98DD-46AB2724FDD5}" presName="tx1" presStyleLbl="revTx" presStyleIdx="2" presStyleCnt="12"/>
      <dgm:spPr/>
    </dgm:pt>
    <dgm:pt modelId="{9EEF0A36-EF5F-4938-963D-63013D8445E6}" type="pres">
      <dgm:prSet presAssocID="{A92EACC8-069F-410F-98DD-46AB2724FDD5}" presName="vert1" presStyleCnt="0"/>
      <dgm:spPr/>
    </dgm:pt>
    <dgm:pt modelId="{C8AE0789-0D7B-446A-97F3-034684D9FDDC}" type="pres">
      <dgm:prSet presAssocID="{D2FD4E93-108D-44C2-96B8-F5FF176DF0BE}" presName="thickLine" presStyleLbl="alignNode1" presStyleIdx="3" presStyleCnt="12"/>
      <dgm:spPr/>
    </dgm:pt>
    <dgm:pt modelId="{10C38A90-0AAE-4912-9483-8FE9C73C5747}" type="pres">
      <dgm:prSet presAssocID="{D2FD4E93-108D-44C2-96B8-F5FF176DF0BE}" presName="horz1" presStyleCnt="0"/>
      <dgm:spPr/>
    </dgm:pt>
    <dgm:pt modelId="{F02AB461-99B5-469C-A97E-E3117ECCF00E}" type="pres">
      <dgm:prSet presAssocID="{D2FD4E93-108D-44C2-96B8-F5FF176DF0BE}" presName="tx1" presStyleLbl="revTx" presStyleIdx="3" presStyleCnt="12"/>
      <dgm:spPr/>
    </dgm:pt>
    <dgm:pt modelId="{75364CA3-5FA2-4692-9671-3BE9FFF828F0}" type="pres">
      <dgm:prSet presAssocID="{D2FD4E93-108D-44C2-96B8-F5FF176DF0BE}" presName="vert1" presStyleCnt="0"/>
      <dgm:spPr/>
    </dgm:pt>
    <dgm:pt modelId="{CAD1D2D3-1513-4A22-8FB4-03159BF077DC}" type="pres">
      <dgm:prSet presAssocID="{4B83BBAF-3E71-4F27-A687-C28C6857D751}" presName="thickLine" presStyleLbl="alignNode1" presStyleIdx="4" presStyleCnt="12"/>
      <dgm:spPr/>
    </dgm:pt>
    <dgm:pt modelId="{B3769710-3DE3-43AF-B0E5-15A733DEED9B}" type="pres">
      <dgm:prSet presAssocID="{4B83BBAF-3E71-4F27-A687-C28C6857D751}" presName="horz1" presStyleCnt="0"/>
      <dgm:spPr/>
    </dgm:pt>
    <dgm:pt modelId="{09ADDF95-EF8C-4AA5-AC07-A004CC2B36E4}" type="pres">
      <dgm:prSet presAssocID="{4B83BBAF-3E71-4F27-A687-C28C6857D751}" presName="tx1" presStyleLbl="revTx" presStyleIdx="4" presStyleCnt="12"/>
      <dgm:spPr/>
    </dgm:pt>
    <dgm:pt modelId="{9EBCA757-E063-491C-A0A0-CDFD8D6701E7}" type="pres">
      <dgm:prSet presAssocID="{4B83BBAF-3E71-4F27-A687-C28C6857D751}" presName="vert1" presStyleCnt="0"/>
      <dgm:spPr/>
    </dgm:pt>
    <dgm:pt modelId="{953B8008-4F50-40C4-8A04-411E26F031EA}" type="pres">
      <dgm:prSet presAssocID="{CA45C0EE-D8B4-4577-8AC0-C2AE0864A469}" presName="thickLine" presStyleLbl="alignNode1" presStyleIdx="5" presStyleCnt="12"/>
      <dgm:spPr/>
    </dgm:pt>
    <dgm:pt modelId="{11C32ED6-55D8-4CED-81F0-C52FB7F5F254}" type="pres">
      <dgm:prSet presAssocID="{CA45C0EE-D8B4-4577-8AC0-C2AE0864A469}" presName="horz1" presStyleCnt="0"/>
      <dgm:spPr/>
    </dgm:pt>
    <dgm:pt modelId="{32F5D539-F4B9-46AE-81D1-9F20A9A21AAD}" type="pres">
      <dgm:prSet presAssocID="{CA45C0EE-D8B4-4577-8AC0-C2AE0864A469}" presName="tx1" presStyleLbl="revTx" presStyleIdx="5" presStyleCnt="12"/>
      <dgm:spPr/>
    </dgm:pt>
    <dgm:pt modelId="{FC56EEB5-4CBC-4D18-8A18-968074DFA359}" type="pres">
      <dgm:prSet presAssocID="{CA45C0EE-D8B4-4577-8AC0-C2AE0864A469}" presName="vert1" presStyleCnt="0"/>
      <dgm:spPr/>
    </dgm:pt>
    <dgm:pt modelId="{EFBEEA75-35DC-4888-B116-55458F2E72CD}" type="pres">
      <dgm:prSet presAssocID="{D0A2AF0C-E7B0-4355-8D3C-460043E4F6E9}" presName="thickLine" presStyleLbl="alignNode1" presStyleIdx="6" presStyleCnt="12"/>
      <dgm:spPr/>
    </dgm:pt>
    <dgm:pt modelId="{43CA7F1A-149C-4786-9E8E-014D5DCD834F}" type="pres">
      <dgm:prSet presAssocID="{D0A2AF0C-E7B0-4355-8D3C-460043E4F6E9}" presName="horz1" presStyleCnt="0"/>
      <dgm:spPr/>
    </dgm:pt>
    <dgm:pt modelId="{4FC3A866-67BA-489B-B548-ACC6AA54A5C5}" type="pres">
      <dgm:prSet presAssocID="{D0A2AF0C-E7B0-4355-8D3C-460043E4F6E9}" presName="tx1" presStyleLbl="revTx" presStyleIdx="6" presStyleCnt="12"/>
      <dgm:spPr/>
    </dgm:pt>
    <dgm:pt modelId="{E81A2D2F-7189-4E58-BAEE-24D131999EF7}" type="pres">
      <dgm:prSet presAssocID="{D0A2AF0C-E7B0-4355-8D3C-460043E4F6E9}" presName="vert1" presStyleCnt="0"/>
      <dgm:spPr/>
    </dgm:pt>
    <dgm:pt modelId="{B84EB394-62F5-4A80-8169-E7B966E19F33}" type="pres">
      <dgm:prSet presAssocID="{22ACF4ED-BA4D-4AA5-8E19-A3B4AB524B7A}" presName="thickLine" presStyleLbl="alignNode1" presStyleIdx="7" presStyleCnt="12"/>
      <dgm:spPr/>
    </dgm:pt>
    <dgm:pt modelId="{4C201DA7-42EB-48C5-813A-3E1575F96299}" type="pres">
      <dgm:prSet presAssocID="{22ACF4ED-BA4D-4AA5-8E19-A3B4AB524B7A}" presName="horz1" presStyleCnt="0"/>
      <dgm:spPr/>
    </dgm:pt>
    <dgm:pt modelId="{E14BC8DB-92F4-4D7E-BE39-C6CBA53EB7B9}" type="pres">
      <dgm:prSet presAssocID="{22ACF4ED-BA4D-4AA5-8E19-A3B4AB524B7A}" presName="tx1" presStyleLbl="revTx" presStyleIdx="7" presStyleCnt="12"/>
      <dgm:spPr/>
    </dgm:pt>
    <dgm:pt modelId="{B1734A87-39CF-4E39-9124-B47E528BFA51}" type="pres">
      <dgm:prSet presAssocID="{22ACF4ED-BA4D-4AA5-8E19-A3B4AB524B7A}" presName="vert1" presStyleCnt="0"/>
      <dgm:spPr/>
    </dgm:pt>
    <dgm:pt modelId="{C0BBAD9A-5E71-4F01-BCD6-E082CD5B402E}" type="pres">
      <dgm:prSet presAssocID="{1C9D1B4E-FE8E-431D-87B1-1AFCC890D5E8}" presName="thickLine" presStyleLbl="alignNode1" presStyleIdx="8" presStyleCnt="12"/>
      <dgm:spPr/>
    </dgm:pt>
    <dgm:pt modelId="{ED973F4A-D582-4BFC-8DD7-CCD55FF0345A}" type="pres">
      <dgm:prSet presAssocID="{1C9D1B4E-FE8E-431D-87B1-1AFCC890D5E8}" presName="horz1" presStyleCnt="0"/>
      <dgm:spPr/>
    </dgm:pt>
    <dgm:pt modelId="{7B4EC95C-A515-486C-A53A-8B903A57241A}" type="pres">
      <dgm:prSet presAssocID="{1C9D1B4E-FE8E-431D-87B1-1AFCC890D5E8}" presName="tx1" presStyleLbl="revTx" presStyleIdx="8" presStyleCnt="12"/>
      <dgm:spPr/>
    </dgm:pt>
    <dgm:pt modelId="{40952F0F-F658-4EC9-A148-AACA5DB3ABF6}" type="pres">
      <dgm:prSet presAssocID="{1C9D1B4E-FE8E-431D-87B1-1AFCC890D5E8}" presName="vert1" presStyleCnt="0"/>
      <dgm:spPr/>
    </dgm:pt>
    <dgm:pt modelId="{5E57DBAC-A3B1-4FE5-9BA4-76E73FFEA281}" type="pres">
      <dgm:prSet presAssocID="{A215ACBA-27BC-460E-9BF5-8FEA2174C14C}" presName="thickLine" presStyleLbl="alignNode1" presStyleIdx="9" presStyleCnt="12"/>
      <dgm:spPr/>
    </dgm:pt>
    <dgm:pt modelId="{78E8BC2C-EF1D-4C27-A3BF-BB63798E1ED1}" type="pres">
      <dgm:prSet presAssocID="{A215ACBA-27BC-460E-9BF5-8FEA2174C14C}" presName="horz1" presStyleCnt="0"/>
      <dgm:spPr/>
    </dgm:pt>
    <dgm:pt modelId="{C8726D5D-9975-48F6-AE07-1C5180D9A05B}" type="pres">
      <dgm:prSet presAssocID="{A215ACBA-27BC-460E-9BF5-8FEA2174C14C}" presName="tx1" presStyleLbl="revTx" presStyleIdx="9" presStyleCnt="12"/>
      <dgm:spPr/>
    </dgm:pt>
    <dgm:pt modelId="{C9DD58B1-61B9-4751-A5A9-FDB7FD09858D}" type="pres">
      <dgm:prSet presAssocID="{A215ACBA-27BC-460E-9BF5-8FEA2174C14C}" presName="vert1" presStyleCnt="0"/>
      <dgm:spPr/>
    </dgm:pt>
    <dgm:pt modelId="{16CE40DC-24F3-4A74-AAF5-8787583C11F4}" type="pres">
      <dgm:prSet presAssocID="{C58B999B-7CF4-4C49-B8A4-0B226989FC8C}" presName="thickLine" presStyleLbl="alignNode1" presStyleIdx="10" presStyleCnt="12"/>
      <dgm:spPr/>
    </dgm:pt>
    <dgm:pt modelId="{0FC048F8-C665-401E-B668-6E2DFF1A82A2}" type="pres">
      <dgm:prSet presAssocID="{C58B999B-7CF4-4C49-B8A4-0B226989FC8C}" presName="horz1" presStyleCnt="0"/>
      <dgm:spPr/>
    </dgm:pt>
    <dgm:pt modelId="{34B590EB-8250-42F0-9A29-1116E90D1952}" type="pres">
      <dgm:prSet presAssocID="{C58B999B-7CF4-4C49-B8A4-0B226989FC8C}" presName="tx1" presStyleLbl="revTx" presStyleIdx="10" presStyleCnt="12"/>
      <dgm:spPr/>
    </dgm:pt>
    <dgm:pt modelId="{4DA0C53C-C814-4181-8DE3-1A415FBF2F91}" type="pres">
      <dgm:prSet presAssocID="{C58B999B-7CF4-4C49-B8A4-0B226989FC8C}" presName="vert1" presStyleCnt="0"/>
      <dgm:spPr/>
    </dgm:pt>
    <dgm:pt modelId="{7AC7E086-53CF-408A-81E6-8FB1F661114C}" type="pres">
      <dgm:prSet presAssocID="{8EF9FC01-8392-4118-9CD7-BCC42A7F17AF}" presName="thickLine" presStyleLbl="alignNode1" presStyleIdx="11" presStyleCnt="12"/>
      <dgm:spPr/>
    </dgm:pt>
    <dgm:pt modelId="{A089BADC-8876-40E4-BEC7-2EB328366C1C}" type="pres">
      <dgm:prSet presAssocID="{8EF9FC01-8392-4118-9CD7-BCC42A7F17AF}" presName="horz1" presStyleCnt="0"/>
      <dgm:spPr/>
    </dgm:pt>
    <dgm:pt modelId="{CC38E52F-B4DC-4D22-B91B-D9F2B4A70631}" type="pres">
      <dgm:prSet presAssocID="{8EF9FC01-8392-4118-9CD7-BCC42A7F17AF}" presName="tx1" presStyleLbl="revTx" presStyleIdx="11" presStyleCnt="12"/>
      <dgm:spPr/>
    </dgm:pt>
    <dgm:pt modelId="{066DAAC4-594F-4697-9993-E19C9C465019}" type="pres">
      <dgm:prSet presAssocID="{8EF9FC01-8392-4118-9CD7-BCC42A7F17AF}" presName="vert1" presStyleCnt="0"/>
      <dgm:spPr/>
    </dgm:pt>
  </dgm:ptLst>
  <dgm:cxnLst>
    <dgm:cxn modelId="{2924C412-D9BF-42B0-A8AF-F166C950C326}" srcId="{7D3B0957-E72E-404B-B324-63CA4B320971}" destId="{EC466C4E-760B-4984-9B73-8846C92064DB}" srcOrd="1" destOrd="0" parTransId="{3D656E9B-4873-45EF-AE18-A56939AAFE2E}" sibTransId="{118A2A84-2347-4A16-B509-B349A903F766}"/>
    <dgm:cxn modelId="{AD2B3031-D9AA-4BBC-BA66-733A2680C162}" srcId="{7D3B0957-E72E-404B-B324-63CA4B320971}" destId="{A215ACBA-27BC-460E-9BF5-8FEA2174C14C}" srcOrd="9" destOrd="0" parTransId="{E7FA9B2D-6FA4-44F8-A086-88DC7D4DB20C}" sibTransId="{141C7D51-0E42-4473-8478-6F342B103D67}"/>
    <dgm:cxn modelId="{15168334-F34D-4D8E-9138-FD058DECD5B1}" srcId="{7D3B0957-E72E-404B-B324-63CA4B320971}" destId="{D2FD4E93-108D-44C2-96B8-F5FF176DF0BE}" srcOrd="3" destOrd="0" parTransId="{779C5243-23D7-42C1-A80E-177C7AEE8A36}" sibTransId="{76E63955-A8CA-4B2D-9F24-CF83E84EE023}"/>
    <dgm:cxn modelId="{681B8A34-390E-4732-9966-E1EBE6BFF574}" type="presOf" srcId="{381090F5-09CB-4A34-B09A-C812E4E8C04F}" destId="{2711F0B2-14E8-4470-8BE1-2B89CD2EF329}" srcOrd="0" destOrd="0" presId="urn:microsoft.com/office/officeart/2008/layout/LinedList"/>
    <dgm:cxn modelId="{9814895B-73EB-444F-B31E-F3526F85F1CF}" type="presOf" srcId="{CA45C0EE-D8B4-4577-8AC0-C2AE0864A469}" destId="{32F5D539-F4B9-46AE-81D1-9F20A9A21AAD}" srcOrd="0" destOrd="0" presId="urn:microsoft.com/office/officeart/2008/layout/LinedList"/>
    <dgm:cxn modelId="{00DFA249-F072-4915-B848-2E55AC5B0AEB}" type="presOf" srcId="{D2FD4E93-108D-44C2-96B8-F5FF176DF0BE}" destId="{F02AB461-99B5-469C-A97E-E3117ECCF00E}" srcOrd="0" destOrd="0" presId="urn:microsoft.com/office/officeart/2008/layout/LinedList"/>
    <dgm:cxn modelId="{57AF1E55-B9E3-49FD-B226-47C3EC474ADD}" type="presOf" srcId="{1C9D1B4E-FE8E-431D-87B1-1AFCC890D5E8}" destId="{7B4EC95C-A515-486C-A53A-8B903A57241A}" srcOrd="0" destOrd="0" presId="urn:microsoft.com/office/officeart/2008/layout/LinedList"/>
    <dgm:cxn modelId="{3AC7C256-2ADE-4C8D-A332-4C12669A186E}" srcId="{7D3B0957-E72E-404B-B324-63CA4B320971}" destId="{381090F5-09CB-4A34-B09A-C812E4E8C04F}" srcOrd="0" destOrd="0" parTransId="{1511A964-FC72-42C3-88CE-42C9FC14C8BA}" sibTransId="{9E81E859-E7FC-442A-AF7A-2571B5170036}"/>
    <dgm:cxn modelId="{C1E57457-9A2B-4B1B-8B2D-7226DB698240}" srcId="{7D3B0957-E72E-404B-B324-63CA4B320971}" destId="{8EF9FC01-8392-4118-9CD7-BCC42A7F17AF}" srcOrd="11" destOrd="0" parTransId="{EC63B88F-0418-4139-9BD2-EDAFF77AAAC0}" sibTransId="{1501270A-5482-4967-A414-2D763FF6D03C}"/>
    <dgm:cxn modelId="{7FB2387A-4550-4D43-8D33-AC17CEA88850}" srcId="{7D3B0957-E72E-404B-B324-63CA4B320971}" destId="{D0A2AF0C-E7B0-4355-8D3C-460043E4F6E9}" srcOrd="6" destOrd="0" parTransId="{50675E7B-6FBC-4D5B-9E3E-D1ADA19FB85A}" sibTransId="{B6463BE2-4930-4090-931F-D0300A2C13D4}"/>
    <dgm:cxn modelId="{7157B55A-9D4F-4C38-81EA-38037B57FC07}" type="presOf" srcId="{D0A2AF0C-E7B0-4355-8D3C-460043E4F6E9}" destId="{4FC3A866-67BA-489B-B548-ACC6AA54A5C5}" srcOrd="0" destOrd="0" presId="urn:microsoft.com/office/officeart/2008/layout/LinedList"/>
    <dgm:cxn modelId="{25FF6A7D-678C-47C7-99E2-360A1F94F3EA}" type="presOf" srcId="{7D3B0957-E72E-404B-B324-63CA4B320971}" destId="{6566E1DF-2999-45A6-85E1-C4B71BB60E0D}" srcOrd="0" destOrd="0" presId="urn:microsoft.com/office/officeart/2008/layout/LinedList"/>
    <dgm:cxn modelId="{84B7F985-2512-4311-A1F3-E5B350585AA5}" type="presOf" srcId="{A92EACC8-069F-410F-98DD-46AB2724FDD5}" destId="{7C21564D-BB0E-47E4-8F4C-78B2B400925D}" srcOrd="0" destOrd="0" presId="urn:microsoft.com/office/officeart/2008/layout/LinedList"/>
    <dgm:cxn modelId="{1DF6D899-C40A-4979-9791-BD450FD3E00A}" srcId="{7D3B0957-E72E-404B-B324-63CA4B320971}" destId="{CA45C0EE-D8B4-4577-8AC0-C2AE0864A469}" srcOrd="5" destOrd="0" parTransId="{0AA9B854-7ED6-47A8-8C95-AA0B5FAF4D19}" sibTransId="{64C2627E-004A-4112-BFB6-195362FBDD86}"/>
    <dgm:cxn modelId="{C1F71E9B-D3B3-475B-8E37-8F8B17D0B37F}" srcId="{7D3B0957-E72E-404B-B324-63CA4B320971}" destId="{A92EACC8-069F-410F-98DD-46AB2724FDD5}" srcOrd="2" destOrd="0" parTransId="{BD4FEE31-42A6-4160-8E7B-AC0D30D0298F}" sibTransId="{761ECB18-2DC3-447C-8A16-149DC734F98A}"/>
    <dgm:cxn modelId="{61E79BA3-02FB-430D-997D-3575BC836C2A}" type="presOf" srcId="{A215ACBA-27BC-460E-9BF5-8FEA2174C14C}" destId="{C8726D5D-9975-48F6-AE07-1C5180D9A05B}" srcOrd="0" destOrd="0" presId="urn:microsoft.com/office/officeart/2008/layout/LinedList"/>
    <dgm:cxn modelId="{6BFF2FA4-79AB-4E64-97EF-82F8ED71BA6B}" type="presOf" srcId="{C58B999B-7CF4-4C49-B8A4-0B226989FC8C}" destId="{34B590EB-8250-42F0-9A29-1116E90D1952}" srcOrd="0" destOrd="0" presId="urn:microsoft.com/office/officeart/2008/layout/LinedList"/>
    <dgm:cxn modelId="{AAB727A9-3B03-4DB0-8567-D8FBE140B9B7}" srcId="{7D3B0957-E72E-404B-B324-63CA4B320971}" destId="{22ACF4ED-BA4D-4AA5-8E19-A3B4AB524B7A}" srcOrd="7" destOrd="0" parTransId="{C212C5F5-4437-4E8C-BCAB-3841D23C7C97}" sibTransId="{CEBBC0F6-190A-432A-9C7D-F36255A0AD7B}"/>
    <dgm:cxn modelId="{3EF216AF-62B4-4528-8A33-751EC8252259}" type="presOf" srcId="{4B83BBAF-3E71-4F27-A687-C28C6857D751}" destId="{09ADDF95-EF8C-4AA5-AC07-A004CC2B36E4}" srcOrd="0" destOrd="0" presId="urn:microsoft.com/office/officeart/2008/layout/LinedList"/>
    <dgm:cxn modelId="{ED64B7B0-82CA-4548-BD5B-FC5D7DB40C08}" srcId="{7D3B0957-E72E-404B-B324-63CA4B320971}" destId="{4B83BBAF-3E71-4F27-A687-C28C6857D751}" srcOrd="4" destOrd="0" parTransId="{400F6B7B-5ECD-43F3-85B3-DE5C67F02411}" sibTransId="{BCA2F475-E21C-48C2-8FE7-4EBCDC62E1BE}"/>
    <dgm:cxn modelId="{E37A89BF-48CE-4FCE-9C19-75D6B416B5F0}" type="presOf" srcId="{8EF9FC01-8392-4118-9CD7-BCC42A7F17AF}" destId="{CC38E52F-B4DC-4D22-B91B-D9F2B4A70631}" srcOrd="0" destOrd="0" presId="urn:microsoft.com/office/officeart/2008/layout/LinedList"/>
    <dgm:cxn modelId="{D4C0FBC6-723D-4B92-98F8-A1C667E0143B}" srcId="{7D3B0957-E72E-404B-B324-63CA4B320971}" destId="{C58B999B-7CF4-4C49-B8A4-0B226989FC8C}" srcOrd="10" destOrd="0" parTransId="{8AC8711F-7264-42EB-AF5D-12CEA17B99F9}" sibTransId="{5EFF22EA-3437-4507-B27D-00EF54CD49AD}"/>
    <dgm:cxn modelId="{CE71AAE5-D00C-4138-88CE-3E5ED450018D}" srcId="{7D3B0957-E72E-404B-B324-63CA4B320971}" destId="{1C9D1B4E-FE8E-431D-87B1-1AFCC890D5E8}" srcOrd="8" destOrd="0" parTransId="{C011E751-D80C-43B2-99C8-1F3A4D038B2A}" sibTransId="{0F06F819-6A76-4211-9532-4EE4B2C1CC21}"/>
    <dgm:cxn modelId="{8A3C40F1-D8BD-410F-AA9B-49A175133C1A}" type="presOf" srcId="{EC466C4E-760B-4984-9B73-8846C92064DB}" destId="{DE9DE72C-5E53-46DD-AB2E-F6B4239CCCE0}" srcOrd="0" destOrd="0" presId="urn:microsoft.com/office/officeart/2008/layout/LinedList"/>
    <dgm:cxn modelId="{A81B7DFD-9E4F-4E33-995C-6FB3B3235BA0}" type="presOf" srcId="{22ACF4ED-BA4D-4AA5-8E19-A3B4AB524B7A}" destId="{E14BC8DB-92F4-4D7E-BE39-C6CBA53EB7B9}" srcOrd="0" destOrd="0" presId="urn:microsoft.com/office/officeart/2008/layout/LinedList"/>
    <dgm:cxn modelId="{A4B5C748-6832-4A95-94A1-34A7689A01E6}" type="presParOf" srcId="{6566E1DF-2999-45A6-85E1-C4B71BB60E0D}" destId="{B6B5F38F-5A7A-47DB-BC9F-DA370F6EA281}" srcOrd="0" destOrd="0" presId="urn:microsoft.com/office/officeart/2008/layout/LinedList"/>
    <dgm:cxn modelId="{F8B554E2-6DCF-410D-ACBF-880B57606C53}" type="presParOf" srcId="{6566E1DF-2999-45A6-85E1-C4B71BB60E0D}" destId="{FEF11E03-3136-454F-87A7-EDF1E3F03AD8}" srcOrd="1" destOrd="0" presId="urn:microsoft.com/office/officeart/2008/layout/LinedList"/>
    <dgm:cxn modelId="{49396719-549C-4A17-B7C4-572046A32C7D}" type="presParOf" srcId="{FEF11E03-3136-454F-87A7-EDF1E3F03AD8}" destId="{2711F0B2-14E8-4470-8BE1-2B89CD2EF329}" srcOrd="0" destOrd="0" presId="urn:microsoft.com/office/officeart/2008/layout/LinedList"/>
    <dgm:cxn modelId="{473414B2-C9F8-4432-A8C6-2EB96B2FAC16}" type="presParOf" srcId="{FEF11E03-3136-454F-87A7-EDF1E3F03AD8}" destId="{04814AA7-8B9D-470B-A09E-4429F7F844F4}" srcOrd="1" destOrd="0" presId="urn:microsoft.com/office/officeart/2008/layout/LinedList"/>
    <dgm:cxn modelId="{623C7E66-F9AE-4F25-9AA5-9B23A13AE310}" type="presParOf" srcId="{6566E1DF-2999-45A6-85E1-C4B71BB60E0D}" destId="{43A6C9FD-361E-47CC-A020-86304284AE3B}" srcOrd="2" destOrd="0" presId="urn:microsoft.com/office/officeart/2008/layout/LinedList"/>
    <dgm:cxn modelId="{E929D133-05E8-4CB6-A719-1CBDCA4F21FA}" type="presParOf" srcId="{6566E1DF-2999-45A6-85E1-C4B71BB60E0D}" destId="{2737876A-AB3D-4FA9-A60F-90D915A224B8}" srcOrd="3" destOrd="0" presId="urn:microsoft.com/office/officeart/2008/layout/LinedList"/>
    <dgm:cxn modelId="{DD687666-1AA0-4163-866B-6C4DA396D1A3}" type="presParOf" srcId="{2737876A-AB3D-4FA9-A60F-90D915A224B8}" destId="{DE9DE72C-5E53-46DD-AB2E-F6B4239CCCE0}" srcOrd="0" destOrd="0" presId="urn:microsoft.com/office/officeart/2008/layout/LinedList"/>
    <dgm:cxn modelId="{DDFF9E5C-345A-4D64-8618-36C63D0922F6}" type="presParOf" srcId="{2737876A-AB3D-4FA9-A60F-90D915A224B8}" destId="{B03530F0-CEDF-4FEB-8C4B-5E96D884CF8B}" srcOrd="1" destOrd="0" presId="urn:microsoft.com/office/officeart/2008/layout/LinedList"/>
    <dgm:cxn modelId="{8914B5AF-6641-4287-AAA5-ED6CD7FDECAE}" type="presParOf" srcId="{6566E1DF-2999-45A6-85E1-C4B71BB60E0D}" destId="{D2CFCDE6-830B-46F1-92E9-C8037D286211}" srcOrd="4" destOrd="0" presId="urn:microsoft.com/office/officeart/2008/layout/LinedList"/>
    <dgm:cxn modelId="{75FBE2B8-65A2-4CCB-9F0C-63EE1170467B}" type="presParOf" srcId="{6566E1DF-2999-45A6-85E1-C4B71BB60E0D}" destId="{666428A2-C1E2-4ACB-B43B-8B4672CEB013}" srcOrd="5" destOrd="0" presId="urn:microsoft.com/office/officeart/2008/layout/LinedList"/>
    <dgm:cxn modelId="{22388269-0F27-4470-9494-E4A8D6FD7748}" type="presParOf" srcId="{666428A2-C1E2-4ACB-B43B-8B4672CEB013}" destId="{7C21564D-BB0E-47E4-8F4C-78B2B400925D}" srcOrd="0" destOrd="0" presId="urn:microsoft.com/office/officeart/2008/layout/LinedList"/>
    <dgm:cxn modelId="{4611B4CF-A310-4B71-86BA-A58646524D2D}" type="presParOf" srcId="{666428A2-C1E2-4ACB-B43B-8B4672CEB013}" destId="{9EEF0A36-EF5F-4938-963D-63013D8445E6}" srcOrd="1" destOrd="0" presId="urn:microsoft.com/office/officeart/2008/layout/LinedList"/>
    <dgm:cxn modelId="{E22F2C0F-84FC-4CE7-875A-D45912758063}" type="presParOf" srcId="{6566E1DF-2999-45A6-85E1-C4B71BB60E0D}" destId="{C8AE0789-0D7B-446A-97F3-034684D9FDDC}" srcOrd="6" destOrd="0" presId="urn:microsoft.com/office/officeart/2008/layout/LinedList"/>
    <dgm:cxn modelId="{EAA94B9C-F497-4AE5-BF80-055D2FFCFCC7}" type="presParOf" srcId="{6566E1DF-2999-45A6-85E1-C4B71BB60E0D}" destId="{10C38A90-0AAE-4912-9483-8FE9C73C5747}" srcOrd="7" destOrd="0" presId="urn:microsoft.com/office/officeart/2008/layout/LinedList"/>
    <dgm:cxn modelId="{EB8B6EA8-1E83-4A63-A97E-F98C227828CF}" type="presParOf" srcId="{10C38A90-0AAE-4912-9483-8FE9C73C5747}" destId="{F02AB461-99B5-469C-A97E-E3117ECCF00E}" srcOrd="0" destOrd="0" presId="urn:microsoft.com/office/officeart/2008/layout/LinedList"/>
    <dgm:cxn modelId="{485E07AE-969E-41C4-AD36-1ADEADBE08E3}" type="presParOf" srcId="{10C38A90-0AAE-4912-9483-8FE9C73C5747}" destId="{75364CA3-5FA2-4692-9671-3BE9FFF828F0}" srcOrd="1" destOrd="0" presId="urn:microsoft.com/office/officeart/2008/layout/LinedList"/>
    <dgm:cxn modelId="{A3858A22-6FE0-4448-B8C6-AD66EC5F6C8D}" type="presParOf" srcId="{6566E1DF-2999-45A6-85E1-C4B71BB60E0D}" destId="{CAD1D2D3-1513-4A22-8FB4-03159BF077DC}" srcOrd="8" destOrd="0" presId="urn:microsoft.com/office/officeart/2008/layout/LinedList"/>
    <dgm:cxn modelId="{4495319A-E424-45DE-A0C4-CCCD01030221}" type="presParOf" srcId="{6566E1DF-2999-45A6-85E1-C4B71BB60E0D}" destId="{B3769710-3DE3-43AF-B0E5-15A733DEED9B}" srcOrd="9" destOrd="0" presId="urn:microsoft.com/office/officeart/2008/layout/LinedList"/>
    <dgm:cxn modelId="{E8DCC0EA-6E32-4300-9DE6-304488EE2981}" type="presParOf" srcId="{B3769710-3DE3-43AF-B0E5-15A733DEED9B}" destId="{09ADDF95-EF8C-4AA5-AC07-A004CC2B36E4}" srcOrd="0" destOrd="0" presId="urn:microsoft.com/office/officeart/2008/layout/LinedList"/>
    <dgm:cxn modelId="{4E1CB74B-9554-4DB7-A63D-5C461EA041B2}" type="presParOf" srcId="{B3769710-3DE3-43AF-B0E5-15A733DEED9B}" destId="{9EBCA757-E063-491C-A0A0-CDFD8D6701E7}" srcOrd="1" destOrd="0" presId="urn:microsoft.com/office/officeart/2008/layout/LinedList"/>
    <dgm:cxn modelId="{41E0D971-8E51-48A1-9054-E9831737D57D}" type="presParOf" srcId="{6566E1DF-2999-45A6-85E1-C4B71BB60E0D}" destId="{953B8008-4F50-40C4-8A04-411E26F031EA}" srcOrd="10" destOrd="0" presId="urn:microsoft.com/office/officeart/2008/layout/LinedList"/>
    <dgm:cxn modelId="{29EA4E06-2D45-44C2-A681-3CDA578CE992}" type="presParOf" srcId="{6566E1DF-2999-45A6-85E1-C4B71BB60E0D}" destId="{11C32ED6-55D8-4CED-81F0-C52FB7F5F254}" srcOrd="11" destOrd="0" presId="urn:microsoft.com/office/officeart/2008/layout/LinedList"/>
    <dgm:cxn modelId="{5CE85CAB-6D6C-48BA-A30B-5DC9DBC05FC4}" type="presParOf" srcId="{11C32ED6-55D8-4CED-81F0-C52FB7F5F254}" destId="{32F5D539-F4B9-46AE-81D1-9F20A9A21AAD}" srcOrd="0" destOrd="0" presId="urn:microsoft.com/office/officeart/2008/layout/LinedList"/>
    <dgm:cxn modelId="{072E16F7-A3D9-49A4-B55E-F3B914FC501C}" type="presParOf" srcId="{11C32ED6-55D8-4CED-81F0-C52FB7F5F254}" destId="{FC56EEB5-4CBC-4D18-8A18-968074DFA359}" srcOrd="1" destOrd="0" presId="urn:microsoft.com/office/officeart/2008/layout/LinedList"/>
    <dgm:cxn modelId="{5DC61C80-A2F2-4FA4-B0FA-2D08F83108AE}" type="presParOf" srcId="{6566E1DF-2999-45A6-85E1-C4B71BB60E0D}" destId="{EFBEEA75-35DC-4888-B116-55458F2E72CD}" srcOrd="12" destOrd="0" presId="urn:microsoft.com/office/officeart/2008/layout/LinedList"/>
    <dgm:cxn modelId="{73CB8A64-9F44-4A3B-BE7A-5C6C29CCACB7}" type="presParOf" srcId="{6566E1DF-2999-45A6-85E1-C4B71BB60E0D}" destId="{43CA7F1A-149C-4786-9E8E-014D5DCD834F}" srcOrd="13" destOrd="0" presId="urn:microsoft.com/office/officeart/2008/layout/LinedList"/>
    <dgm:cxn modelId="{233DA56D-7F21-4582-B3A9-F00989A13DE3}" type="presParOf" srcId="{43CA7F1A-149C-4786-9E8E-014D5DCD834F}" destId="{4FC3A866-67BA-489B-B548-ACC6AA54A5C5}" srcOrd="0" destOrd="0" presId="urn:microsoft.com/office/officeart/2008/layout/LinedList"/>
    <dgm:cxn modelId="{764782E6-6E41-42EE-A09E-59A894007EC3}" type="presParOf" srcId="{43CA7F1A-149C-4786-9E8E-014D5DCD834F}" destId="{E81A2D2F-7189-4E58-BAEE-24D131999EF7}" srcOrd="1" destOrd="0" presId="urn:microsoft.com/office/officeart/2008/layout/LinedList"/>
    <dgm:cxn modelId="{4B6211F7-BC4B-477F-BCE5-5699BA086B11}" type="presParOf" srcId="{6566E1DF-2999-45A6-85E1-C4B71BB60E0D}" destId="{B84EB394-62F5-4A80-8169-E7B966E19F33}" srcOrd="14" destOrd="0" presId="urn:microsoft.com/office/officeart/2008/layout/LinedList"/>
    <dgm:cxn modelId="{D0529574-DBA3-4F2E-92FE-6B49C09622CC}" type="presParOf" srcId="{6566E1DF-2999-45A6-85E1-C4B71BB60E0D}" destId="{4C201DA7-42EB-48C5-813A-3E1575F96299}" srcOrd="15" destOrd="0" presId="urn:microsoft.com/office/officeart/2008/layout/LinedList"/>
    <dgm:cxn modelId="{2B932C8B-94DF-4183-92D4-D55A69E67CCA}" type="presParOf" srcId="{4C201DA7-42EB-48C5-813A-3E1575F96299}" destId="{E14BC8DB-92F4-4D7E-BE39-C6CBA53EB7B9}" srcOrd="0" destOrd="0" presId="urn:microsoft.com/office/officeart/2008/layout/LinedList"/>
    <dgm:cxn modelId="{C46CCBE6-9B0D-4FF6-8F43-7D597E2E6248}" type="presParOf" srcId="{4C201DA7-42EB-48C5-813A-3E1575F96299}" destId="{B1734A87-39CF-4E39-9124-B47E528BFA51}" srcOrd="1" destOrd="0" presId="urn:microsoft.com/office/officeart/2008/layout/LinedList"/>
    <dgm:cxn modelId="{A3295AED-3754-4EF4-9504-1ECFA8110C11}" type="presParOf" srcId="{6566E1DF-2999-45A6-85E1-C4B71BB60E0D}" destId="{C0BBAD9A-5E71-4F01-BCD6-E082CD5B402E}" srcOrd="16" destOrd="0" presId="urn:microsoft.com/office/officeart/2008/layout/LinedList"/>
    <dgm:cxn modelId="{CD9ACCEB-7B98-4BE8-8483-586D30D4FB61}" type="presParOf" srcId="{6566E1DF-2999-45A6-85E1-C4B71BB60E0D}" destId="{ED973F4A-D582-4BFC-8DD7-CCD55FF0345A}" srcOrd="17" destOrd="0" presId="urn:microsoft.com/office/officeart/2008/layout/LinedList"/>
    <dgm:cxn modelId="{7CE43A98-E5F0-4CCD-AB73-C86E118AABAB}" type="presParOf" srcId="{ED973F4A-D582-4BFC-8DD7-CCD55FF0345A}" destId="{7B4EC95C-A515-486C-A53A-8B903A57241A}" srcOrd="0" destOrd="0" presId="urn:microsoft.com/office/officeart/2008/layout/LinedList"/>
    <dgm:cxn modelId="{BC3CCDC3-D8CE-4B04-B78C-AE3B2276F5A3}" type="presParOf" srcId="{ED973F4A-D582-4BFC-8DD7-CCD55FF0345A}" destId="{40952F0F-F658-4EC9-A148-AACA5DB3ABF6}" srcOrd="1" destOrd="0" presId="urn:microsoft.com/office/officeart/2008/layout/LinedList"/>
    <dgm:cxn modelId="{DCEDD9C3-3AB5-4DD5-8E1B-1AA4D80D28D0}" type="presParOf" srcId="{6566E1DF-2999-45A6-85E1-C4B71BB60E0D}" destId="{5E57DBAC-A3B1-4FE5-9BA4-76E73FFEA281}" srcOrd="18" destOrd="0" presId="urn:microsoft.com/office/officeart/2008/layout/LinedList"/>
    <dgm:cxn modelId="{CE7AF4D4-8728-4C7C-8410-67BD01888C47}" type="presParOf" srcId="{6566E1DF-2999-45A6-85E1-C4B71BB60E0D}" destId="{78E8BC2C-EF1D-4C27-A3BF-BB63798E1ED1}" srcOrd="19" destOrd="0" presId="urn:microsoft.com/office/officeart/2008/layout/LinedList"/>
    <dgm:cxn modelId="{87C77B42-3EAE-420A-9982-74FF38109D3A}" type="presParOf" srcId="{78E8BC2C-EF1D-4C27-A3BF-BB63798E1ED1}" destId="{C8726D5D-9975-48F6-AE07-1C5180D9A05B}" srcOrd="0" destOrd="0" presId="urn:microsoft.com/office/officeart/2008/layout/LinedList"/>
    <dgm:cxn modelId="{D8C6C6D2-1135-4096-90B0-E981E5A26CA5}" type="presParOf" srcId="{78E8BC2C-EF1D-4C27-A3BF-BB63798E1ED1}" destId="{C9DD58B1-61B9-4751-A5A9-FDB7FD09858D}" srcOrd="1" destOrd="0" presId="urn:microsoft.com/office/officeart/2008/layout/LinedList"/>
    <dgm:cxn modelId="{C36860AB-C393-4156-9EE6-3BD877A72836}" type="presParOf" srcId="{6566E1DF-2999-45A6-85E1-C4B71BB60E0D}" destId="{16CE40DC-24F3-4A74-AAF5-8787583C11F4}" srcOrd="20" destOrd="0" presId="urn:microsoft.com/office/officeart/2008/layout/LinedList"/>
    <dgm:cxn modelId="{C7E23AEA-0FFE-4818-9D7E-A06B663EE692}" type="presParOf" srcId="{6566E1DF-2999-45A6-85E1-C4B71BB60E0D}" destId="{0FC048F8-C665-401E-B668-6E2DFF1A82A2}" srcOrd="21" destOrd="0" presId="urn:microsoft.com/office/officeart/2008/layout/LinedList"/>
    <dgm:cxn modelId="{2F05138D-B855-4A69-9914-E22BF39CCEE0}" type="presParOf" srcId="{0FC048F8-C665-401E-B668-6E2DFF1A82A2}" destId="{34B590EB-8250-42F0-9A29-1116E90D1952}" srcOrd="0" destOrd="0" presId="urn:microsoft.com/office/officeart/2008/layout/LinedList"/>
    <dgm:cxn modelId="{949E280F-F380-4898-BC94-0C90DB006521}" type="presParOf" srcId="{0FC048F8-C665-401E-B668-6E2DFF1A82A2}" destId="{4DA0C53C-C814-4181-8DE3-1A415FBF2F91}" srcOrd="1" destOrd="0" presId="urn:microsoft.com/office/officeart/2008/layout/LinedList"/>
    <dgm:cxn modelId="{8350D0C7-7132-4238-A7A2-9E5BB0E8275B}" type="presParOf" srcId="{6566E1DF-2999-45A6-85E1-C4B71BB60E0D}" destId="{7AC7E086-53CF-408A-81E6-8FB1F661114C}" srcOrd="22" destOrd="0" presId="urn:microsoft.com/office/officeart/2008/layout/LinedList"/>
    <dgm:cxn modelId="{02223667-DDAA-4842-8688-2ED6EEA1127F}" type="presParOf" srcId="{6566E1DF-2999-45A6-85E1-C4B71BB60E0D}" destId="{A089BADC-8876-40E4-BEC7-2EB328366C1C}" srcOrd="23" destOrd="0" presId="urn:microsoft.com/office/officeart/2008/layout/LinedList"/>
    <dgm:cxn modelId="{84BEFA81-2B76-429D-87B9-D7BBDAEC3D90}" type="presParOf" srcId="{A089BADC-8876-40E4-BEC7-2EB328366C1C}" destId="{CC38E52F-B4DC-4D22-B91B-D9F2B4A70631}" srcOrd="0" destOrd="0" presId="urn:microsoft.com/office/officeart/2008/layout/LinedList"/>
    <dgm:cxn modelId="{7A59256D-9055-4CB7-8F8B-0DD4D695FE85}" type="presParOf" srcId="{A089BADC-8876-40E4-BEC7-2EB328366C1C}" destId="{066DAAC4-594F-4697-9993-E19C9C4650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B6806-65EA-4F8D-B406-DD4E6AEE04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320083-4037-47E8-91E9-C19A8B994D5F}">
      <dgm:prSet/>
      <dgm:spPr/>
      <dgm:t>
        <a:bodyPr/>
        <a:lstStyle/>
        <a:p>
          <a:r>
            <a:rPr lang="en-US" b="1"/>
            <a:t>Database:</a:t>
          </a:r>
          <a:endParaRPr lang="en-US"/>
        </a:p>
      </dgm:t>
    </dgm:pt>
    <dgm:pt modelId="{E9A50097-A0D6-4DA1-9388-8E338FDF1864}" type="parTrans" cxnId="{77202CD3-6888-49B5-BA4B-4363139C927A}">
      <dgm:prSet/>
      <dgm:spPr/>
      <dgm:t>
        <a:bodyPr/>
        <a:lstStyle/>
        <a:p>
          <a:endParaRPr lang="en-US"/>
        </a:p>
      </dgm:t>
    </dgm:pt>
    <dgm:pt modelId="{B24C9CF9-B967-4551-9E3A-5D5886691164}" type="sibTrans" cxnId="{77202CD3-6888-49B5-BA4B-4363139C927A}">
      <dgm:prSet/>
      <dgm:spPr/>
      <dgm:t>
        <a:bodyPr/>
        <a:lstStyle/>
        <a:p>
          <a:endParaRPr lang="en-US"/>
        </a:p>
      </dgm:t>
    </dgm:pt>
    <dgm:pt modelId="{6651043F-7013-424D-8E1C-CFB2518BD4C4}">
      <dgm:prSet/>
      <dgm:spPr/>
      <dgm:t>
        <a:bodyPr/>
        <a:lstStyle/>
        <a:p>
          <a:r>
            <a:rPr lang="en-US"/>
            <a:t>Currently using local storage for temporary data handling.</a:t>
          </a:r>
        </a:p>
      </dgm:t>
    </dgm:pt>
    <dgm:pt modelId="{81C63834-AF68-45B3-AE90-2AD71E08392D}" type="parTrans" cxnId="{830FEF0D-0452-409F-BC2C-62D467AC956A}">
      <dgm:prSet/>
      <dgm:spPr/>
      <dgm:t>
        <a:bodyPr/>
        <a:lstStyle/>
        <a:p>
          <a:endParaRPr lang="en-US"/>
        </a:p>
      </dgm:t>
    </dgm:pt>
    <dgm:pt modelId="{DD9D7042-A3E3-4312-853A-C4D66284142D}" type="sibTrans" cxnId="{830FEF0D-0452-409F-BC2C-62D467AC956A}">
      <dgm:prSet/>
      <dgm:spPr/>
      <dgm:t>
        <a:bodyPr/>
        <a:lstStyle/>
        <a:p>
          <a:endParaRPr lang="en-US"/>
        </a:p>
      </dgm:t>
    </dgm:pt>
    <dgm:pt modelId="{52E97A85-418C-42E4-A728-7C2C955609A4}">
      <dgm:prSet/>
      <dgm:spPr/>
      <dgm:t>
        <a:bodyPr/>
        <a:lstStyle/>
        <a:p>
          <a:r>
            <a:rPr lang="en-US"/>
            <a:t>Planning to migrate to MongoDB, a NoSQL database, for scalable and efficient data storage and management.</a:t>
          </a:r>
        </a:p>
      </dgm:t>
    </dgm:pt>
    <dgm:pt modelId="{4BB3097F-73BD-4212-B25C-6224E227B742}" type="parTrans" cxnId="{C7DFB94D-A69E-4A9F-8587-E4AB8B31576F}">
      <dgm:prSet/>
      <dgm:spPr/>
      <dgm:t>
        <a:bodyPr/>
        <a:lstStyle/>
        <a:p>
          <a:endParaRPr lang="en-US"/>
        </a:p>
      </dgm:t>
    </dgm:pt>
    <dgm:pt modelId="{E73DFC0A-7851-47B6-AEEA-A7F177266BA2}" type="sibTrans" cxnId="{C7DFB94D-A69E-4A9F-8587-E4AB8B31576F}">
      <dgm:prSet/>
      <dgm:spPr/>
      <dgm:t>
        <a:bodyPr/>
        <a:lstStyle/>
        <a:p>
          <a:endParaRPr lang="en-US"/>
        </a:p>
      </dgm:t>
    </dgm:pt>
    <dgm:pt modelId="{F031AE36-80A0-4991-A900-7EF126FA9830}">
      <dgm:prSet/>
      <dgm:spPr/>
      <dgm:t>
        <a:bodyPr/>
        <a:lstStyle/>
        <a:p>
          <a:r>
            <a:rPr lang="en-US" b="1"/>
            <a:t>Framework : </a:t>
          </a:r>
          <a:r>
            <a:rPr lang="en-US"/>
            <a:t>JavaFX is used for building the front-end interface, offering interactive and user-friendly features.</a:t>
          </a:r>
        </a:p>
      </dgm:t>
    </dgm:pt>
    <dgm:pt modelId="{2A88E23E-8189-4C88-B7C0-C6453F80A80C}" type="parTrans" cxnId="{459C142A-C085-418D-AB40-0769ECE868BC}">
      <dgm:prSet/>
      <dgm:spPr/>
      <dgm:t>
        <a:bodyPr/>
        <a:lstStyle/>
        <a:p>
          <a:endParaRPr lang="en-US"/>
        </a:p>
      </dgm:t>
    </dgm:pt>
    <dgm:pt modelId="{33C92A4B-CC0E-4844-9DB2-3CF1A1512B09}" type="sibTrans" cxnId="{459C142A-C085-418D-AB40-0769ECE868BC}">
      <dgm:prSet/>
      <dgm:spPr/>
      <dgm:t>
        <a:bodyPr/>
        <a:lstStyle/>
        <a:p>
          <a:endParaRPr lang="en-US"/>
        </a:p>
      </dgm:t>
    </dgm:pt>
    <dgm:pt modelId="{DBE09407-CA4D-4242-AD2E-9E78DC711922}">
      <dgm:prSet/>
      <dgm:spPr/>
      <dgm:t>
        <a:bodyPr/>
        <a:lstStyle/>
        <a:p>
          <a:r>
            <a:rPr lang="en-US" b="1"/>
            <a:t>IDE </a:t>
          </a:r>
          <a:r>
            <a:rPr lang="en-US"/>
            <a:t>: IntelliJ IDEA is used for development, providing advanced coding, debugging, and deployment tools for efficient programming.</a:t>
          </a:r>
        </a:p>
      </dgm:t>
    </dgm:pt>
    <dgm:pt modelId="{5F467493-358B-49C9-94BE-93E6FD9EBE40}" type="parTrans" cxnId="{752F4BAB-4556-476E-B2FA-608532208B51}">
      <dgm:prSet/>
      <dgm:spPr/>
      <dgm:t>
        <a:bodyPr/>
        <a:lstStyle/>
        <a:p>
          <a:endParaRPr lang="en-US"/>
        </a:p>
      </dgm:t>
    </dgm:pt>
    <dgm:pt modelId="{68099B7A-62FF-41A4-AAEF-6226CF6A21CD}" type="sibTrans" cxnId="{752F4BAB-4556-476E-B2FA-608532208B51}">
      <dgm:prSet/>
      <dgm:spPr/>
      <dgm:t>
        <a:bodyPr/>
        <a:lstStyle/>
        <a:p>
          <a:endParaRPr lang="en-US"/>
        </a:p>
      </dgm:t>
    </dgm:pt>
    <dgm:pt modelId="{C8DF5EE5-7E8D-4A94-A625-0AA84BA4FC93}">
      <dgm:prSet/>
      <dgm:spPr/>
      <dgm:t>
        <a:bodyPr/>
        <a:lstStyle/>
        <a:p>
          <a:r>
            <a:rPr lang="en-US" b="1"/>
            <a:t>Future Integration</a:t>
          </a:r>
          <a:r>
            <a:rPr lang="en-US"/>
            <a:t>:</a:t>
          </a:r>
        </a:p>
      </dgm:t>
    </dgm:pt>
    <dgm:pt modelId="{7F50F183-5F5F-4853-B722-306794EF7918}" type="parTrans" cxnId="{BF0F434C-70CD-46A9-BA8C-EFA64DBC9720}">
      <dgm:prSet/>
      <dgm:spPr/>
      <dgm:t>
        <a:bodyPr/>
        <a:lstStyle/>
        <a:p>
          <a:endParaRPr lang="en-US"/>
        </a:p>
      </dgm:t>
    </dgm:pt>
    <dgm:pt modelId="{517CFF32-A858-419E-A854-9A1F19D6D418}" type="sibTrans" cxnId="{BF0F434C-70CD-46A9-BA8C-EFA64DBC9720}">
      <dgm:prSet/>
      <dgm:spPr/>
      <dgm:t>
        <a:bodyPr/>
        <a:lstStyle/>
        <a:p>
          <a:endParaRPr lang="en-US"/>
        </a:p>
      </dgm:t>
    </dgm:pt>
    <dgm:pt modelId="{6F00F3EA-0497-4CD1-AE54-954EF2323196}">
      <dgm:prSet/>
      <dgm:spPr/>
      <dgm:t>
        <a:bodyPr/>
        <a:lstStyle/>
        <a:p>
          <a:r>
            <a:rPr lang="en-US"/>
            <a:t>MongoDB Atlas for cloud-based database management to enable global accessibility and data security.</a:t>
          </a:r>
        </a:p>
      </dgm:t>
    </dgm:pt>
    <dgm:pt modelId="{77F85B08-792E-4F75-995D-B33BEA4DC411}" type="parTrans" cxnId="{1B589479-F195-4BEB-9AC2-2876D3F49646}">
      <dgm:prSet/>
      <dgm:spPr/>
      <dgm:t>
        <a:bodyPr/>
        <a:lstStyle/>
        <a:p>
          <a:endParaRPr lang="en-US"/>
        </a:p>
      </dgm:t>
    </dgm:pt>
    <dgm:pt modelId="{95DF5057-216E-41C2-BD63-03B223634698}" type="sibTrans" cxnId="{1B589479-F195-4BEB-9AC2-2876D3F49646}">
      <dgm:prSet/>
      <dgm:spPr/>
      <dgm:t>
        <a:bodyPr/>
        <a:lstStyle/>
        <a:p>
          <a:endParaRPr lang="en-US"/>
        </a:p>
      </dgm:t>
    </dgm:pt>
    <dgm:pt modelId="{E214C295-D03D-44A0-B40C-F2567E2A2C1C}" type="pres">
      <dgm:prSet presAssocID="{8B8B6806-65EA-4F8D-B406-DD4E6AEE043F}" presName="root" presStyleCnt="0">
        <dgm:presLayoutVars>
          <dgm:dir/>
          <dgm:resizeHandles val="exact"/>
        </dgm:presLayoutVars>
      </dgm:prSet>
      <dgm:spPr/>
    </dgm:pt>
    <dgm:pt modelId="{D1DE4858-98DE-44D5-8C28-1F8EB52CE999}" type="pres">
      <dgm:prSet presAssocID="{74320083-4037-47E8-91E9-C19A8B994D5F}" presName="compNode" presStyleCnt="0"/>
      <dgm:spPr/>
    </dgm:pt>
    <dgm:pt modelId="{166CEDF1-B30E-4E1A-A839-D50FE290E1BB}" type="pres">
      <dgm:prSet presAssocID="{74320083-4037-47E8-91E9-C19A8B994D5F}" presName="bgRect" presStyleLbl="bgShp" presStyleIdx="0" presStyleCnt="7"/>
      <dgm:spPr/>
    </dgm:pt>
    <dgm:pt modelId="{76517660-09B5-454D-A129-88B219A05C4F}" type="pres">
      <dgm:prSet presAssocID="{74320083-4037-47E8-91E9-C19A8B994D5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ADA638-F090-4A93-A86C-8551A27A79E9}" type="pres">
      <dgm:prSet presAssocID="{74320083-4037-47E8-91E9-C19A8B994D5F}" presName="spaceRect" presStyleCnt="0"/>
      <dgm:spPr/>
    </dgm:pt>
    <dgm:pt modelId="{95994988-8E57-4053-880A-ED1C08832D14}" type="pres">
      <dgm:prSet presAssocID="{74320083-4037-47E8-91E9-C19A8B994D5F}" presName="parTx" presStyleLbl="revTx" presStyleIdx="0" presStyleCnt="7">
        <dgm:presLayoutVars>
          <dgm:chMax val="0"/>
          <dgm:chPref val="0"/>
        </dgm:presLayoutVars>
      </dgm:prSet>
      <dgm:spPr/>
    </dgm:pt>
    <dgm:pt modelId="{A4566BC4-AB6B-483A-83D4-2E2EB7CB74AE}" type="pres">
      <dgm:prSet presAssocID="{B24C9CF9-B967-4551-9E3A-5D5886691164}" presName="sibTrans" presStyleCnt="0"/>
      <dgm:spPr/>
    </dgm:pt>
    <dgm:pt modelId="{8B6DF830-84B4-41E4-A7E5-3AF4C6F287A9}" type="pres">
      <dgm:prSet presAssocID="{6651043F-7013-424D-8E1C-CFB2518BD4C4}" presName="compNode" presStyleCnt="0"/>
      <dgm:spPr/>
    </dgm:pt>
    <dgm:pt modelId="{B10EE217-7B5F-4334-A491-123AB50247F0}" type="pres">
      <dgm:prSet presAssocID="{6651043F-7013-424D-8E1C-CFB2518BD4C4}" presName="bgRect" presStyleLbl="bgShp" presStyleIdx="1" presStyleCnt="7"/>
      <dgm:spPr/>
    </dgm:pt>
    <dgm:pt modelId="{CB068584-45DB-45A4-A5FC-6DDACD7EC533}" type="pres">
      <dgm:prSet presAssocID="{6651043F-7013-424D-8E1C-CFB2518BD4C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EE56F67-3F73-41AB-96F3-F553D84FEB89}" type="pres">
      <dgm:prSet presAssocID="{6651043F-7013-424D-8E1C-CFB2518BD4C4}" presName="spaceRect" presStyleCnt="0"/>
      <dgm:spPr/>
    </dgm:pt>
    <dgm:pt modelId="{A34C58F6-9C21-442F-A96E-EF70609E2E65}" type="pres">
      <dgm:prSet presAssocID="{6651043F-7013-424D-8E1C-CFB2518BD4C4}" presName="parTx" presStyleLbl="revTx" presStyleIdx="1" presStyleCnt="7">
        <dgm:presLayoutVars>
          <dgm:chMax val="0"/>
          <dgm:chPref val="0"/>
        </dgm:presLayoutVars>
      </dgm:prSet>
      <dgm:spPr/>
    </dgm:pt>
    <dgm:pt modelId="{66DA6C50-65EC-4F9A-97D5-EA7FF106B531}" type="pres">
      <dgm:prSet presAssocID="{DD9D7042-A3E3-4312-853A-C4D66284142D}" presName="sibTrans" presStyleCnt="0"/>
      <dgm:spPr/>
    </dgm:pt>
    <dgm:pt modelId="{A4DB7808-B751-41BE-AAF1-3C919A867F34}" type="pres">
      <dgm:prSet presAssocID="{52E97A85-418C-42E4-A728-7C2C955609A4}" presName="compNode" presStyleCnt="0"/>
      <dgm:spPr/>
    </dgm:pt>
    <dgm:pt modelId="{C35B0457-9D59-4D45-83DB-A3F136A82A53}" type="pres">
      <dgm:prSet presAssocID="{52E97A85-418C-42E4-A728-7C2C955609A4}" presName="bgRect" presStyleLbl="bgShp" presStyleIdx="2" presStyleCnt="7"/>
      <dgm:spPr/>
    </dgm:pt>
    <dgm:pt modelId="{0460DA18-4331-46DA-BBDB-DAE884BB90B9}" type="pres">
      <dgm:prSet presAssocID="{52E97A85-418C-42E4-A728-7C2C955609A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7AE7518-2EB4-4B32-9B07-9C05E83610A1}" type="pres">
      <dgm:prSet presAssocID="{52E97A85-418C-42E4-A728-7C2C955609A4}" presName="spaceRect" presStyleCnt="0"/>
      <dgm:spPr/>
    </dgm:pt>
    <dgm:pt modelId="{A6EB19BE-FB1D-4262-8788-43C373005CFB}" type="pres">
      <dgm:prSet presAssocID="{52E97A85-418C-42E4-A728-7C2C955609A4}" presName="parTx" presStyleLbl="revTx" presStyleIdx="2" presStyleCnt="7">
        <dgm:presLayoutVars>
          <dgm:chMax val="0"/>
          <dgm:chPref val="0"/>
        </dgm:presLayoutVars>
      </dgm:prSet>
      <dgm:spPr/>
    </dgm:pt>
    <dgm:pt modelId="{0B124E13-21C4-4839-AFF8-8D23C7D6D1AE}" type="pres">
      <dgm:prSet presAssocID="{E73DFC0A-7851-47B6-AEEA-A7F177266BA2}" presName="sibTrans" presStyleCnt="0"/>
      <dgm:spPr/>
    </dgm:pt>
    <dgm:pt modelId="{A3A279A8-16EB-45A2-9CFB-BB57D69BF6DB}" type="pres">
      <dgm:prSet presAssocID="{F031AE36-80A0-4991-A900-7EF126FA9830}" presName="compNode" presStyleCnt="0"/>
      <dgm:spPr/>
    </dgm:pt>
    <dgm:pt modelId="{E3D02614-55EB-4838-84A0-5380D156F8DF}" type="pres">
      <dgm:prSet presAssocID="{F031AE36-80A0-4991-A900-7EF126FA9830}" presName="bgRect" presStyleLbl="bgShp" presStyleIdx="3" presStyleCnt="7"/>
      <dgm:spPr/>
    </dgm:pt>
    <dgm:pt modelId="{F4E68C96-32D8-46DB-96D7-EA2B3765E928}" type="pres">
      <dgm:prSet presAssocID="{F031AE36-80A0-4991-A900-7EF126FA983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79C98D6-ABED-490D-BEC7-ED2680C2DEBA}" type="pres">
      <dgm:prSet presAssocID="{F031AE36-80A0-4991-A900-7EF126FA9830}" presName="spaceRect" presStyleCnt="0"/>
      <dgm:spPr/>
    </dgm:pt>
    <dgm:pt modelId="{53E92D6C-1B3B-49BF-B15E-0C5FCD418D7A}" type="pres">
      <dgm:prSet presAssocID="{F031AE36-80A0-4991-A900-7EF126FA9830}" presName="parTx" presStyleLbl="revTx" presStyleIdx="3" presStyleCnt="7">
        <dgm:presLayoutVars>
          <dgm:chMax val="0"/>
          <dgm:chPref val="0"/>
        </dgm:presLayoutVars>
      </dgm:prSet>
      <dgm:spPr/>
    </dgm:pt>
    <dgm:pt modelId="{4F373873-FC5B-48F4-A2CE-244CB807AACE}" type="pres">
      <dgm:prSet presAssocID="{33C92A4B-CC0E-4844-9DB2-3CF1A1512B09}" presName="sibTrans" presStyleCnt="0"/>
      <dgm:spPr/>
    </dgm:pt>
    <dgm:pt modelId="{B1CA556A-DBFB-4CF5-84D1-AA4DF982B993}" type="pres">
      <dgm:prSet presAssocID="{DBE09407-CA4D-4242-AD2E-9E78DC711922}" presName="compNode" presStyleCnt="0"/>
      <dgm:spPr/>
    </dgm:pt>
    <dgm:pt modelId="{7E4549D4-6EA4-4539-A980-DBFBA13C7D48}" type="pres">
      <dgm:prSet presAssocID="{DBE09407-CA4D-4242-AD2E-9E78DC711922}" presName="bgRect" presStyleLbl="bgShp" presStyleIdx="4" presStyleCnt="7"/>
      <dgm:spPr/>
    </dgm:pt>
    <dgm:pt modelId="{BCD47095-A6FD-4075-A1F5-A33B208F0E06}" type="pres">
      <dgm:prSet presAssocID="{DBE09407-CA4D-4242-AD2E-9E78DC7119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3ED9181-C4DF-4B8A-BABC-070C8B2598FF}" type="pres">
      <dgm:prSet presAssocID="{DBE09407-CA4D-4242-AD2E-9E78DC711922}" presName="spaceRect" presStyleCnt="0"/>
      <dgm:spPr/>
    </dgm:pt>
    <dgm:pt modelId="{1A218A3F-2840-4D58-BC22-0B943571F4EB}" type="pres">
      <dgm:prSet presAssocID="{DBE09407-CA4D-4242-AD2E-9E78DC711922}" presName="parTx" presStyleLbl="revTx" presStyleIdx="4" presStyleCnt="7">
        <dgm:presLayoutVars>
          <dgm:chMax val="0"/>
          <dgm:chPref val="0"/>
        </dgm:presLayoutVars>
      </dgm:prSet>
      <dgm:spPr/>
    </dgm:pt>
    <dgm:pt modelId="{31C4287D-6415-449E-8EF2-2BDB63334B7C}" type="pres">
      <dgm:prSet presAssocID="{68099B7A-62FF-41A4-AAEF-6226CF6A21CD}" presName="sibTrans" presStyleCnt="0"/>
      <dgm:spPr/>
    </dgm:pt>
    <dgm:pt modelId="{002DCD68-8C3E-429E-B8BE-1184C53FE1CA}" type="pres">
      <dgm:prSet presAssocID="{C8DF5EE5-7E8D-4A94-A625-0AA84BA4FC93}" presName="compNode" presStyleCnt="0"/>
      <dgm:spPr/>
    </dgm:pt>
    <dgm:pt modelId="{FEF7D085-63FE-4202-BD59-38159594D02E}" type="pres">
      <dgm:prSet presAssocID="{C8DF5EE5-7E8D-4A94-A625-0AA84BA4FC93}" presName="bgRect" presStyleLbl="bgShp" presStyleIdx="5" presStyleCnt="7"/>
      <dgm:spPr/>
    </dgm:pt>
    <dgm:pt modelId="{FF27CDE0-DD32-4931-B96D-9B6ED9F04690}" type="pres">
      <dgm:prSet presAssocID="{C8DF5EE5-7E8D-4A94-A625-0AA84BA4FC9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83BA195C-4E6D-4F32-B36A-6E10B0010C31}" type="pres">
      <dgm:prSet presAssocID="{C8DF5EE5-7E8D-4A94-A625-0AA84BA4FC93}" presName="spaceRect" presStyleCnt="0"/>
      <dgm:spPr/>
    </dgm:pt>
    <dgm:pt modelId="{D252336D-B472-4C47-A7D0-BFD6BA3B7F44}" type="pres">
      <dgm:prSet presAssocID="{C8DF5EE5-7E8D-4A94-A625-0AA84BA4FC93}" presName="parTx" presStyleLbl="revTx" presStyleIdx="5" presStyleCnt="7">
        <dgm:presLayoutVars>
          <dgm:chMax val="0"/>
          <dgm:chPref val="0"/>
        </dgm:presLayoutVars>
      </dgm:prSet>
      <dgm:spPr/>
    </dgm:pt>
    <dgm:pt modelId="{3E7C2CF4-5FF6-4635-8498-0D4A3742BF7A}" type="pres">
      <dgm:prSet presAssocID="{517CFF32-A858-419E-A854-9A1F19D6D418}" presName="sibTrans" presStyleCnt="0"/>
      <dgm:spPr/>
    </dgm:pt>
    <dgm:pt modelId="{3F390C61-C842-4184-A873-42373F2D944F}" type="pres">
      <dgm:prSet presAssocID="{6F00F3EA-0497-4CD1-AE54-954EF2323196}" presName="compNode" presStyleCnt="0"/>
      <dgm:spPr/>
    </dgm:pt>
    <dgm:pt modelId="{F7FD82CD-C9AC-4F10-89E9-68B1CD1C8357}" type="pres">
      <dgm:prSet presAssocID="{6F00F3EA-0497-4CD1-AE54-954EF2323196}" presName="bgRect" presStyleLbl="bgShp" presStyleIdx="6" presStyleCnt="7"/>
      <dgm:spPr/>
    </dgm:pt>
    <dgm:pt modelId="{832DBBD3-FB8D-49E1-B602-7D7A4AD467EB}" type="pres">
      <dgm:prSet presAssocID="{6F00F3EA-0497-4CD1-AE54-954EF232319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34763B2-C771-4476-BFCD-DDB36F48E0DE}" type="pres">
      <dgm:prSet presAssocID="{6F00F3EA-0497-4CD1-AE54-954EF2323196}" presName="spaceRect" presStyleCnt="0"/>
      <dgm:spPr/>
    </dgm:pt>
    <dgm:pt modelId="{B50D6E71-1593-42E3-A117-573758CF6C75}" type="pres">
      <dgm:prSet presAssocID="{6F00F3EA-0497-4CD1-AE54-954EF232319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30FEF0D-0452-409F-BC2C-62D467AC956A}" srcId="{8B8B6806-65EA-4F8D-B406-DD4E6AEE043F}" destId="{6651043F-7013-424D-8E1C-CFB2518BD4C4}" srcOrd="1" destOrd="0" parTransId="{81C63834-AF68-45B3-AE90-2AD71E08392D}" sibTransId="{DD9D7042-A3E3-4312-853A-C4D66284142D}"/>
    <dgm:cxn modelId="{3F239122-0146-4B68-8D82-29AE5523C925}" type="presOf" srcId="{6F00F3EA-0497-4CD1-AE54-954EF2323196}" destId="{B50D6E71-1593-42E3-A117-573758CF6C75}" srcOrd="0" destOrd="0" presId="urn:microsoft.com/office/officeart/2018/2/layout/IconVerticalSolidList"/>
    <dgm:cxn modelId="{459C142A-C085-418D-AB40-0769ECE868BC}" srcId="{8B8B6806-65EA-4F8D-B406-DD4E6AEE043F}" destId="{F031AE36-80A0-4991-A900-7EF126FA9830}" srcOrd="3" destOrd="0" parTransId="{2A88E23E-8189-4C88-B7C0-C6453F80A80C}" sibTransId="{33C92A4B-CC0E-4844-9DB2-3CF1A1512B09}"/>
    <dgm:cxn modelId="{7F5B313D-ADE2-4AD7-BF1C-E3536833E05C}" type="presOf" srcId="{52E97A85-418C-42E4-A728-7C2C955609A4}" destId="{A6EB19BE-FB1D-4262-8788-43C373005CFB}" srcOrd="0" destOrd="0" presId="urn:microsoft.com/office/officeart/2018/2/layout/IconVerticalSolidList"/>
    <dgm:cxn modelId="{D4D6E166-7A9E-41D1-8F59-92964747DF4A}" type="presOf" srcId="{6651043F-7013-424D-8E1C-CFB2518BD4C4}" destId="{A34C58F6-9C21-442F-A96E-EF70609E2E65}" srcOrd="0" destOrd="0" presId="urn:microsoft.com/office/officeart/2018/2/layout/IconVerticalSolidList"/>
    <dgm:cxn modelId="{BF0F434C-70CD-46A9-BA8C-EFA64DBC9720}" srcId="{8B8B6806-65EA-4F8D-B406-DD4E6AEE043F}" destId="{C8DF5EE5-7E8D-4A94-A625-0AA84BA4FC93}" srcOrd="5" destOrd="0" parTransId="{7F50F183-5F5F-4853-B722-306794EF7918}" sibTransId="{517CFF32-A858-419E-A854-9A1F19D6D418}"/>
    <dgm:cxn modelId="{C7DFB94D-A69E-4A9F-8587-E4AB8B31576F}" srcId="{8B8B6806-65EA-4F8D-B406-DD4E6AEE043F}" destId="{52E97A85-418C-42E4-A728-7C2C955609A4}" srcOrd="2" destOrd="0" parTransId="{4BB3097F-73BD-4212-B25C-6224E227B742}" sibTransId="{E73DFC0A-7851-47B6-AEEA-A7F177266BA2}"/>
    <dgm:cxn modelId="{521D3250-11C2-4F11-9B0E-5FA926BF349B}" type="presOf" srcId="{74320083-4037-47E8-91E9-C19A8B994D5F}" destId="{95994988-8E57-4053-880A-ED1C08832D14}" srcOrd="0" destOrd="0" presId="urn:microsoft.com/office/officeart/2018/2/layout/IconVerticalSolidList"/>
    <dgm:cxn modelId="{65BE0C59-6198-4005-B8AE-A030119315BA}" type="presOf" srcId="{C8DF5EE5-7E8D-4A94-A625-0AA84BA4FC93}" destId="{D252336D-B472-4C47-A7D0-BFD6BA3B7F44}" srcOrd="0" destOrd="0" presId="urn:microsoft.com/office/officeart/2018/2/layout/IconVerticalSolidList"/>
    <dgm:cxn modelId="{1B589479-F195-4BEB-9AC2-2876D3F49646}" srcId="{8B8B6806-65EA-4F8D-B406-DD4E6AEE043F}" destId="{6F00F3EA-0497-4CD1-AE54-954EF2323196}" srcOrd="6" destOrd="0" parTransId="{77F85B08-792E-4F75-995D-B33BEA4DC411}" sibTransId="{95DF5057-216E-41C2-BD63-03B223634698}"/>
    <dgm:cxn modelId="{6DE50391-8592-4C63-8FEC-C66D03298C74}" type="presOf" srcId="{DBE09407-CA4D-4242-AD2E-9E78DC711922}" destId="{1A218A3F-2840-4D58-BC22-0B943571F4EB}" srcOrd="0" destOrd="0" presId="urn:microsoft.com/office/officeart/2018/2/layout/IconVerticalSolidList"/>
    <dgm:cxn modelId="{752F4BAB-4556-476E-B2FA-608532208B51}" srcId="{8B8B6806-65EA-4F8D-B406-DD4E6AEE043F}" destId="{DBE09407-CA4D-4242-AD2E-9E78DC711922}" srcOrd="4" destOrd="0" parTransId="{5F467493-358B-49C9-94BE-93E6FD9EBE40}" sibTransId="{68099B7A-62FF-41A4-AAEF-6226CF6A21CD}"/>
    <dgm:cxn modelId="{77202CD3-6888-49B5-BA4B-4363139C927A}" srcId="{8B8B6806-65EA-4F8D-B406-DD4E6AEE043F}" destId="{74320083-4037-47E8-91E9-C19A8B994D5F}" srcOrd="0" destOrd="0" parTransId="{E9A50097-A0D6-4DA1-9388-8E338FDF1864}" sibTransId="{B24C9CF9-B967-4551-9E3A-5D5886691164}"/>
    <dgm:cxn modelId="{BDE162D5-E63B-430E-B846-5D1965B4B949}" type="presOf" srcId="{8B8B6806-65EA-4F8D-B406-DD4E6AEE043F}" destId="{E214C295-D03D-44A0-B40C-F2567E2A2C1C}" srcOrd="0" destOrd="0" presId="urn:microsoft.com/office/officeart/2018/2/layout/IconVerticalSolidList"/>
    <dgm:cxn modelId="{9840A2E6-48C1-425D-B57F-D224E651C2F5}" type="presOf" srcId="{F031AE36-80A0-4991-A900-7EF126FA9830}" destId="{53E92D6C-1B3B-49BF-B15E-0C5FCD418D7A}" srcOrd="0" destOrd="0" presId="urn:microsoft.com/office/officeart/2018/2/layout/IconVerticalSolidList"/>
    <dgm:cxn modelId="{2EE458D1-45EC-440A-BCCC-78AB97B82899}" type="presParOf" srcId="{E214C295-D03D-44A0-B40C-F2567E2A2C1C}" destId="{D1DE4858-98DE-44D5-8C28-1F8EB52CE999}" srcOrd="0" destOrd="0" presId="urn:microsoft.com/office/officeart/2018/2/layout/IconVerticalSolidList"/>
    <dgm:cxn modelId="{C1B78D32-1B65-4FFF-B6D8-6F2B4E3BBD7D}" type="presParOf" srcId="{D1DE4858-98DE-44D5-8C28-1F8EB52CE999}" destId="{166CEDF1-B30E-4E1A-A839-D50FE290E1BB}" srcOrd="0" destOrd="0" presId="urn:microsoft.com/office/officeart/2018/2/layout/IconVerticalSolidList"/>
    <dgm:cxn modelId="{1A608320-7B4D-4FAB-9D07-79E8BBBC0A35}" type="presParOf" srcId="{D1DE4858-98DE-44D5-8C28-1F8EB52CE999}" destId="{76517660-09B5-454D-A129-88B219A05C4F}" srcOrd="1" destOrd="0" presId="urn:microsoft.com/office/officeart/2018/2/layout/IconVerticalSolidList"/>
    <dgm:cxn modelId="{CC4204A5-D50C-4700-88F1-14F75035CFB5}" type="presParOf" srcId="{D1DE4858-98DE-44D5-8C28-1F8EB52CE999}" destId="{BCADA638-F090-4A93-A86C-8551A27A79E9}" srcOrd="2" destOrd="0" presId="urn:microsoft.com/office/officeart/2018/2/layout/IconVerticalSolidList"/>
    <dgm:cxn modelId="{AA094B06-E5B4-4B74-8F60-85BE079342B9}" type="presParOf" srcId="{D1DE4858-98DE-44D5-8C28-1F8EB52CE999}" destId="{95994988-8E57-4053-880A-ED1C08832D14}" srcOrd="3" destOrd="0" presId="urn:microsoft.com/office/officeart/2018/2/layout/IconVerticalSolidList"/>
    <dgm:cxn modelId="{A2483042-6766-4D76-B27A-75D0680C50E1}" type="presParOf" srcId="{E214C295-D03D-44A0-B40C-F2567E2A2C1C}" destId="{A4566BC4-AB6B-483A-83D4-2E2EB7CB74AE}" srcOrd="1" destOrd="0" presId="urn:microsoft.com/office/officeart/2018/2/layout/IconVerticalSolidList"/>
    <dgm:cxn modelId="{DAE3680F-5DB9-4FBA-9398-4527558D7A4B}" type="presParOf" srcId="{E214C295-D03D-44A0-B40C-F2567E2A2C1C}" destId="{8B6DF830-84B4-41E4-A7E5-3AF4C6F287A9}" srcOrd="2" destOrd="0" presId="urn:microsoft.com/office/officeart/2018/2/layout/IconVerticalSolidList"/>
    <dgm:cxn modelId="{C53FB369-718C-4578-BA16-557E345EDBA5}" type="presParOf" srcId="{8B6DF830-84B4-41E4-A7E5-3AF4C6F287A9}" destId="{B10EE217-7B5F-4334-A491-123AB50247F0}" srcOrd="0" destOrd="0" presId="urn:microsoft.com/office/officeart/2018/2/layout/IconVerticalSolidList"/>
    <dgm:cxn modelId="{6393BAB2-65B1-4A52-B412-7247DB82F9D7}" type="presParOf" srcId="{8B6DF830-84B4-41E4-A7E5-3AF4C6F287A9}" destId="{CB068584-45DB-45A4-A5FC-6DDACD7EC533}" srcOrd="1" destOrd="0" presId="urn:microsoft.com/office/officeart/2018/2/layout/IconVerticalSolidList"/>
    <dgm:cxn modelId="{FFA3A79E-6273-4786-8DE4-FFF26CDF1F46}" type="presParOf" srcId="{8B6DF830-84B4-41E4-A7E5-3AF4C6F287A9}" destId="{CEE56F67-3F73-41AB-96F3-F553D84FEB89}" srcOrd="2" destOrd="0" presId="urn:microsoft.com/office/officeart/2018/2/layout/IconVerticalSolidList"/>
    <dgm:cxn modelId="{77926D5F-D436-4E81-9D97-B88D421914B5}" type="presParOf" srcId="{8B6DF830-84B4-41E4-A7E5-3AF4C6F287A9}" destId="{A34C58F6-9C21-442F-A96E-EF70609E2E65}" srcOrd="3" destOrd="0" presId="urn:microsoft.com/office/officeart/2018/2/layout/IconVerticalSolidList"/>
    <dgm:cxn modelId="{CDAC93CE-8853-4196-86B9-31C553D93371}" type="presParOf" srcId="{E214C295-D03D-44A0-B40C-F2567E2A2C1C}" destId="{66DA6C50-65EC-4F9A-97D5-EA7FF106B531}" srcOrd="3" destOrd="0" presId="urn:microsoft.com/office/officeart/2018/2/layout/IconVerticalSolidList"/>
    <dgm:cxn modelId="{90B6DFEC-1EEF-4730-9B40-D3FC0FB860DF}" type="presParOf" srcId="{E214C295-D03D-44A0-B40C-F2567E2A2C1C}" destId="{A4DB7808-B751-41BE-AAF1-3C919A867F34}" srcOrd="4" destOrd="0" presId="urn:microsoft.com/office/officeart/2018/2/layout/IconVerticalSolidList"/>
    <dgm:cxn modelId="{78F659D6-1C8E-40DD-90F8-3B6D1638C9A8}" type="presParOf" srcId="{A4DB7808-B751-41BE-AAF1-3C919A867F34}" destId="{C35B0457-9D59-4D45-83DB-A3F136A82A53}" srcOrd="0" destOrd="0" presId="urn:microsoft.com/office/officeart/2018/2/layout/IconVerticalSolidList"/>
    <dgm:cxn modelId="{98669A6F-92B9-4301-9381-B1F773BEBBA8}" type="presParOf" srcId="{A4DB7808-B751-41BE-AAF1-3C919A867F34}" destId="{0460DA18-4331-46DA-BBDB-DAE884BB90B9}" srcOrd="1" destOrd="0" presId="urn:microsoft.com/office/officeart/2018/2/layout/IconVerticalSolidList"/>
    <dgm:cxn modelId="{257BD7CA-D5CC-402C-A62C-D0653E258949}" type="presParOf" srcId="{A4DB7808-B751-41BE-AAF1-3C919A867F34}" destId="{07AE7518-2EB4-4B32-9B07-9C05E83610A1}" srcOrd="2" destOrd="0" presId="urn:microsoft.com/office/officeart/2018/2/layout/IconVerticalSolidList"/>
    <dgm:cxn modelId="{BC31DD62-91C2-4C5E-9C26-41D48BA12873}" type="presParOf" srcId="{A4DB7808-B751-41BE-AAF1-3C919A867F34}" destId="{A6EB19BE-FB1D-4262-8788-43C373005CFB}" srcOrd="3" destOrd="0" presId="urn:microsoft.com/office/officeart/2018/2/layout/IconVerticalSolidList"/>
    <dgm:cxn modelId="{013298CF-5A86-4E86-9D39-D7AC1C47276E}" type="presParOf" srcId="{E214C295-D03D-44A0-B40C-F2567E2A2C1C}" destId="{0B124E13-21C4-4839-AFF8-8D23C7D6D1AE}" srcOrd="5" destOrd="0" presId="urn:microsoft.com/office/officeart/2018/2/layout/IconVerticalSolidList"/>
    <dgm:cxn modelId="{A371361F-155E-40CB-9631-B461292F11AD}" type="presParOf" srcId="{E214C295-D03D-44A0-B40C-F2567E2A2C1C}" destId="{A3A279A8-16EB-45A2-9CFB-BB57D69BF6DB}" srcOrd="6" destOrd="0" presId="urn:microsoft.com/office/officeart/2018/2/layout/IconVerticalSolidList"/>
    <dgm:cxn modelId="{56960C95-4897-4571-8022-BDA94D04F965}" type="presParOf" srcId="{A3A279A8-16EB-45A2-9CFB-BB57D69BF6DB}" destId="{E3D02614-55EB-4838-84A0-5380D156F8DF}" srcOrd="0" destOrd="0" presId="urn:microsoft.com/office/officeart/2018/2/layout/IconVerticalSolidList"/>
    <dgm:cxn modelId="{0C640202-1234-4469-869A-B39A802CC65D}" type="presParOf" srcId="{A3A279A8-16EB-45A2-9CFB-BB57D69BF6DB}" destId="{F4E68C96-32D8-46DB-96D7-EA2B3765E928}" srcOrd="1" destOrd="0" presId="urn:microsoft.com/office/officeart/2018/2/layout/IconVerticalSolidList"/>
    <dgm:cxn modelId="{D98B1E3A-BE97-4A1A-8CC4-3AE91C5231BA}" type="presParOf" srcId="{A3A279A8-16EB-45A2-9CFB-BB57D69BF6DB}" destId="{179C98D6-ABED-490D-BEC7-ED2680C2DEBA}" srcOrd="2" destOrd="0" presId="urn:microsoft.com/office/officeart/2018/2/layout/IconVerticalSolidList"/>
    <dgm:cxn modelId="{C4C120D9-C63B-48DB-9EAD-152C22F58700}" type="presParOf" srcId="{A3A279A8-16EB-45A2-9CFB-BB57D69BF6DB}" destId="{53E92D6C-1B3B-49BF-B15E-0C5FCD418D7A}" srcOrd="3" destOrd="0" presId="urn:microsoft.com/office/officeart/2018/2/layout/IconVerticalSolidList"/>
    <dgm:cxn modelId="{BB7CFBFA-D559-4D15-8A26-3D5B4F0F9DFE}" type="presParOf" srcId="{E214C295-D03D-44A0-B40C-F2567E2A2C1C}" destId="{4F373873-FC5B-48F4-A2CE-244CB807AACE}" srcOrd="7" destOrd="0" presId="urn:microsoft.com/office/officeart/2018/2/layout/IconVerticalSolidList"/>
    <dgm:cxn modelId="{BB27C5E8-5A74-4C4F-A24D-3B92F4099B60}" type="presParOf" srcId="{E214C295-D03D-44A0-B40C-F2567E2A2C1C}" destId="{B1CA556A-DBFB-4CF5-84D1-AA4DF982B993}" srcOrd="8" destOrd="0" presId="urn:microsoft.com/office/officeart/2018/2/layout/IconVerticalSolidList"/>
    <dgm:cxn modelId="{5DBE7BAA-D907-4836-A4E9-109131DBBCF8}" type="presParOf" srcId="{B1CA556A-DBFB-4CF5-84D1-AA4DF982B993}" destId="{7E4549D4-6EA4-4539-A980-DBFBA13C7D48}" srcOrd="0" destOrd="0" presId="urn:microsoft.com/office/officeart/2018/2/layout/IconVerticalSolidList"/>
    <dgm:cxn modelId="{BFE24784-0D69-47F0-8518-E41F9D0563F9}" type="presParOf" srcId="{B1CA556A-DBFB-4CF5-84D1-AA4DF982B993}" destId="{BCD47095-A6FD-4075-A1F5-A33B208F0E06}" srcOrd="1" destOrd="0" presId="urn:microsoft.com/office/officeart/2018/2/layout/IconVerticalSolidList"/>
    <dgm:cxn modelId="{7A3FD214-B0EB-4E29-8DCA-87C9BEAF601C}" type="presParOf" srcId="{B1CA556A-DBFB-4CF5-84D1-AA4DF982B993}" destId="{23ED9181-C4DF-4B8A-BABC-070C8B2598FF}" srcOrd="2" destOrd="0" presId="urn:microsoft.com/office/officeart/2018/2/layout/IconVerticalSolidList"/>
    <dgm:cxn modelId="{B14F7680-A395-4CB7-A48E-C66F83CB40BA}" type="presParOf" srcId="{B1CA556A-DBFB-4CF5-84D1-AA4DF982B993}" destId="{1A218A3F-2840-4D58-BC22-0B943571F4EB}" srcOrd="3" destOrd="0" presId="urn:microsoft.com/office/officeart/2018/2/layout/IconVerticalSolidList"/>
    <dgm:cxn modelId="{D97E6D78-7A96-4A7D-9FA8-A0C411FCFD92}" type="presParOf" srcId="{E214C295-D03D-44A0-B40C-F2567E2A2C1C}" destId="{31C4287D-6415-449E-8EF2-2BDB63334B7C}" srcOrd="9" destOrd="0" presId="urn:microsoft.com/office/officeart/2018/2/layout/IconVerticalSolidList"/>
    <dgm:cxn modelId="{776B3D52-92F1-4E8D-99D3-E0E9DA8407F3}" type="presParOf" srcId="{E214C295-D03D-44A0-B40C-F2567E2A2C1C}" destId="{002DCD68-8C3E-429E-B8BE-1184C53FE1CA}" srcOrd="10" destOrd="0" presId="urn:microsoft.com/office/officeart/2018/2/layout/IconVerticalSolidList"/>
    <dgm:cxn modelId="{C6F5C689-214F-4113-9CC7-2576E31D8DFD}" type="presParOf" srcId="{002DCD68-8C3E-429E-B8BE-1184C53FE1CA}" destId="{FEF7D085-63FE-4202-BD59-38159594D02E}" srcOrd="0" destOrd="0" presId="urn:microsoft.com/office/officeart/2018/2/layout/IconVerticalSolidList"/>
    <dgm:cxn modelId="{E8E7798B-D6FA-4EDF-87CA-AE9CB0B53E15}" type="presParOf" srcId="{002DCD68-8C3E-429E-B8BE-1184C53FE1CA}" destId="{FF27CDE0-DD32-4931-B96D-9B6ED9F04690}" srcOrd="1" destOrd="0" presId="urn:microsoft.com/office/officeart/2018/2/layout/IconVerticalSolidList"/>
    <dgm:cxn modelId="{08BA385C-52D1-479C-A0F7-67D7E92EA94F}" type="presParOf" srcId="{002DCD68-8C3E-429E-B8BE-1184C53FE1CA}" destId="{83BA195C-4E6D-4F32-B36A-6E10B0010C31}" srcOrd="2" destOrd="0" presId="urn:microsoft.com/office/officeart/2018/2/layout/IconVerticalSolidList"/>
    <dgm:cxn modelId="{0D524239-80CB-4234-8E06-013C158F3780}" type="presParOf" srcId="{002DCD68-8C3E-429E-B8BE-1184C53FE1CA}" destId="{D252336D-B472-4C47-A7D0-BFD6BA3B7F44}" srcOrd="3" destOrd="0" presId="urn:microsoft.com/office/officeart/2018/2/layout/IconVerticalSolidList"/>
    <dgm:cxn modelId="{04A5A482-2758-437C-8278-C1AD484F4841}" type="presParOf" srcId="{E214C295-D03D-44A0-B40C-F2567E2A2C1C}" destId="{3E7C2CF4-5FF6-4635-8498-0D4A3742BF7A}" srcOrd="11" destOrd="0" presId="urn:microsoft.com/office/officeart/2018/2/layout/IconVerticalSolidList"/>
    <dgm:cxn modelId="{95BBCB47-3435-4474-8743-95C61CDD88CC}" type="presParOf" srcId="{E214C295-D03D-44A0-B40C-F2567E2A2C1C}" destId="{3F390C61-C842-4184-A873-42373F2D944F}" srcOrd="12" destOrd="0" presId="urn:microsoft.com/office/officeart/2018/2/layout/IconVerticalSolidList"/>
    <dgm:cxn modelId="{3B086329-AFA2-47E3-88CF-B022408FDBA5}" type="presParOf" srcId="{3F390C61-C842-4184-A873-42373F2D944F}" destId="{F7FD82CD-C9AC-4F10-89E9-68B1CD1C8357}" srcOrd="0" destOrd="0" presId="urn:microsoft.com/office/officeart/2018/2/layout/IconVerticalSolidList"/>
    <dgm:cxn modelId="{FC62AAAC-AF0D-4AAF-A664-12B53F4B1C9D}" type="presParOf" srcId="{3F390C61-C842-4184-A873-42373F2D944F}" destId="{832DBBD3-FB8D-49E1-B602-7D7A4AD467EB}" srcOrd="1" destOrd="0" presId="urn:microsoft.com/office/officeart/2018/2/layout/IconVerticalSolidList"/>
    <dgm:cxn modelId="{C2C8AABF-B563-4EBA-ACF4-7CED61DB9FB6}" type="presParOf" srcId="{3F390C61-C842-4184-A873-42373F2D944F}" destId="{E34763B2-C771-4476-BFCD-DDB36F48E0DE}" srcOrd="2" destOrd="0" presId="urn:microsoft.com/office/officeart/2018/2/layout/IconVerticalSolidList"/>
    <dgm:cxn modelId="{467300C8-6022-446F-B8C1-94E151C14C98}" type="presParOf" srcId="{3F390C61-C842-4184-A873-42373F2D944F}" destId="{B50D6E71-1593-42E3-A117-573758CF6C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882D1B-779F-4810-AFBF-F23B3D4563C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8788D9-9768-4FA3-A4C6-C33053799CC6}">
      <dgm:prSet/>
      <dgm:spPr/>
      <dgm:t>
        <a:bodyPr/>
        <a:lstStyle/>
        <a:p>
          <a:r>
            <a:rPr lang="en-IN"/>
            <a:t>General User Interface</a:t>
          </a:r>
          <a:endParaRPr lang="en-US"/>
        </a:p>
      </dgm:t>
    </dgm:pt>
    <dgm:pt modelId="{A3C21025-E276-428E-8B89-3F15BDE0A1ED}" type="parTrans" cxnId="{E9E3536B-E2BB-400F-9E88-7AE38E8391E7}">
      <dgm:prSet/>
      <dgm:spPr/>
      <dgm:t>
        <a:bodyPr/>
        <a:lstStyle/>
        <a:p>
          <a:endParaRPr lang="en-US"/>
        </a:p>
      </dgm:t>
    </dgm:pt>
    <dgm:pt modelId="{C6ADFCBA-243F-4319-A02C-AE5481DEB80F}" type="sibTrans" cxnId="{E9E3536B-E2BB-400F-9E88-7AE38E8391E7}">
      <dgm:prSet/>
      <dgm:spPr/>
      <dgm:t>
        <a:bodyPr/>
        <a:lstStyle/>
        <a:p>
          <a:endParaRPr lang="en-US"/>
        </a:p>
      </dgm:t>
    </dgm:pt>
    <dgm:pt modelId="{8E90449D-76E3-4094-831D-BB56EB491C74}">
      <dgm:prSet/>
      <dgm:spPr/>
      <dgm:t>
        <a:bodyPr/>
        <a:lstStyle/>
        <a:p>
          <a:r>
            <a:rPr lang="en-US" b="1"/>
            <a:t>General User – Steps to Report an Issue:</a:t>
          </a:r>
          <a:endParaRPr lang="en-US"/>
        </a:p>
      </dgm:t>
    </dgm:pt>
    <dgm:pt modelId="{F72E5501-DEA2-4BBE-ACCB-555EF150D3AF}" type="parTrans" cxnId="{74BA970C-4DF1-4E9E-B15D-B81F42EDF257}">
      <dgm:prSet/>
      <dgm:spPr/>
      <dgm:t>
        <a:bodyPr/>
        <a:lstStyle/>
        <a:p>
          <a:endParaRPr lang="en-US"/>
        </a:p>
      </dgm:t>
    </dgm:pt>
    <dgm:pt modelId="{409DFB0D-FB94-4DE4-B6F1-283E6350D364}" type="sibTrans" cxnId="{74BA970C-4DF1-4E9E-B15D-B81F42EDF257}">
      <dgm:prSet/>
      <dgm:spPr/>
      <dgm:t>
        <a:bodyPr/>
        <a:lstStyle/>
        <a:p>
          <a:endParaRPr lang="en-US"/>
        </a:p>
      </dgm:t>
    </dgm:pt>
    <dgm:pt modelId="{E183E95F-6DEC-479F-96A9-005E14B20436}">
      <dgm:prSet/>
      <dgm:spPr/>
      <dgm:t>
        <a:bodyPr/>
        <a:lstStyle/>
        <a:p>
          <a:r>
            <a:rPr lang="en-US"/>
            <a:t>🚪 </a:t>
          </a:r>
          <a:r>
            <a:rPr lang="en-US" b="1"/>
            <a:t>Open the Clear Mitra Desktop Application.</a:t>
          </a:r>
          <a:endParaRPr lang="en-US"/>
        </a:p>
      </dgm:t>
    </dgm:pt>
    <dgm:pt modelId="{544420D8-BDBB-4794-97A7-1D67F436E3CA}" type="parTrans" cxnId="{F8CE21D8-5B6F-417F-B898-2E9682600D42}">
      <dgm:prSet/>
      <dgm:spPr/>
      <dgm:t>
        <a:bodyPr/>
        <a:lstStyle/>
        <a:p>
          <a:endParaRPr lang="en-US"/>
        </a:p>
      </dgm:t>
    </dgm:pt>
    <dgm:pt modelId="{FEF33BEA-63A0-4823-A44C-9BF6A51C892F}" type="sibTrans" cxnId="{F8CE21D8-5B6F-417F-B898-2E9682600D42}">
      <dgm:prSet/>
      <dgm:spPr/>
      <dgm:t>
        <a:bodyPr/>
        <a:lstStyle/>
        <a:p>
          <a:endParaRPr lang="en-US"/>
        </a:p>
      </dgm:t>
    </dgm:pt>
    <dgm:pt modelId="{B352A187-738A-49FC-A1C6-C804876A024B}">
      <dgm:prSet/>
      <dgm:spPr/>
      <dgm:t>
        <a:bodyPr/>
        <a:lstStyle/>
        <a:p>
          <a:r>
            <a:rPr lang="en-US"/>
            <a:t>🧭 On the home screen, select </a:t>
          </a:r>
          <a:r>
            <a:rPr lang="en-US" b="1"/>
            <a:t>"General User"</a:t>
          </a:r>
          <a:r>
            <a:rPr lang="en-US"/>
            <a:t>.</a:t>
          </a:r>
        </a:p>
      </dgm:t>
    </dgm:pt>
    <dgm:pt modelId="{AC085969-C038-499E-BA64-A11C8879C1F9}" type="parTrans" cxnId="{29A49C35-400E-409C-8076-911F2408CE3A}">
      <dgm:prSet/>
      <dgm:spPr/>
      <dgm:t>
        <a:bodyPr/>
        <a:lstStyle/>
        <a:p>
          <a:endParaRPr lang="en-US"/>
        </a:p>
      </dgm:t>
    </dgm:pt>
    <dgm:pt modelId="{A0807565-D41E-4DFC-9D6B-22BD761B7D5C}" type="sibTrans" cxnId="{29A49C35-400E-409C-8076-911F2408CE3A}">
      <dgm:prSet/>
      <dgm:spPr/>
      <dgm:t>
        <a:bodyPr/>
        <a:lstStyle/>
        <a:p>
          <a:endParaRPr lang="en-US"/>
        </a:p>
      </dgm:t>
    </dgm:pt>
    <dgm:pt modelId="{02C1E500-D4AD-4DBF-A66C-071E12697B75}">
      <dgm:prSet/>
      <dgm:spPr/>
      <dgm:t>
        <a:bodyPr/>
        <a:lstStyle/>
        <a:p>
          <a:r>
            <a:rPr lang="en-US"/>
            <a:t>🔐 Login or Register to access the platform.</a:t>
          </a:r>
        </a:p>
      </dgm:t>
    </dgm:pt>
    <dgm:pt modelId="{9811DE03-9BF3-433D-9615-733ECBFCDE9A}" type="parTrans" cxnId="{5E91573D-5F86-47C3-A1D8-F916932D07AE}">
      <dgm:prSet/>
      <dgm:spPr/>
      <dgm:t>
        <a:bodyPr/>
        <a:lstStyle/>
        <a:p>
          <a:endParaRPr lang="en-US"/>
        </a:p>
      </dgm:t>
    </dgm:pt>
    <dgm:pt modelId="{0D6529BE-D465-4EFD-A64F-D4396053D5E2}" type="sibTrans" cxnId="{5E91573D-5F86-47C3-A1D8-F916932D07AE}">
      <dgm:prSet/>
      <dgm:spPr/>
      <dgm:t>
        <a:bodyPr/>
        <a:lstStyle/>
        <a:p>
          <a:endParaRPr lang="en-US"/>
        </a:p>
      </dgm:t>
    </dgm:pt>
    <dgm:pt modelId="{C61D953F-2728-411A-A71A-7FB2DCBEA7AB}">
      <dgm:prSet/>
      <dgm:spPr/>
      <dgm:t>
        <a:bodyPr/>
        <a:lstStyle/>
        <a:p>
          <a:r>
            <a:rPr lang="en-US"/>
            <a:t>📝 Fill out the problem form:</a:t>
          </a:r>
        </a:p>
      </dgm:t>
    </dgm:pt>
    <dgm:pt modelId="{E60EA8CF-3232-4468-849A-58E3D8E42813}" type="parTrans" cxnId="{52A1345B-F514-49CA-A3B5-CAD9CA10A581}">
      <dgm:prSet/>
      <dgm:spPr/>
      <dgm:t>
        <a:bodyPr/>
        <a:lstStyle/>
        <a:p>
          <a:endParaRPr lang="en-US"/>
        </a:p>
      </dgm:t>
    </dgm:pt>
    <dgm:pt modelId="{70DFC45B-FCD8-4428-9F61-F72B8EEE5BA4}" type="sibTrans" cxnId="{52A1345B-F514-49CA-A3B5-CAD9CA10A581}">
      <dgm:prSet/>
      <dgm:spPr/>
      <dgm:t>
        <a:bodyPr/>
        <a:lstStyle/>
        <a:p>
          <a:endParaRPr lang="en-US"/>
        </a:p>
      </dgm:t>
    </dgm:pt>
    <dgm:pt modelId="{DAB56B07-37DF-480F-9DB3-1F16A01441FB}">
      <dgm:prSet/>
      <dgm:spPr/>
      <dgm:t>
        <a:bodyPr/>
        <a:lstStyle/>
        <a:p>
          <a:r>
            <a:rPr lang="en-US"/>
            <a:t>Name, Email, Phone Number</a:t>
          </a:r>
        </a:p>
      </dgm:t>
    </dgm:pt>
    <dgm:pt modelId="{224A0462-56A9-4CE9-A405-815DB939D034}" type="parTrans" cxnId="{1DA25715-E8F3-440D-BB35-97F541631CAA}">
      <dgm:prSet/>
      <dgm:spPr/>
      <dgm:t>
        <a:bodyPr/>
        <a:lstStyle/>
        <a:p>
          <a:endParaRPr lang="en-US"/>
        </a:p>
      </dgm:t>
    </dgm:pt>
    <dgm:pt modelId="{781F4620-7F4F-46A7-AD10-110A6743F258}" type="sibTrans" cxnId="{1DA25715-E8F3-440D-BB35-97F541631CAA}">
      <dgm:prSet/>
      <dgm:spPr/>
      <dgm:t>
        <a:bodyPr/>
        <a:lstStyle/>
        <a:p>
          <a:endParaRPr lang="en-US"/>
        </a:p>
      </dgm:t>
    </dgm:pt>
    <dgm:pt modelId="{33C71011-F84D-4568-98C0-D7AC88298F54}">
      <dgm:prSet/>
      <dgm:spPr/>
      <dgm:t>
        <a:bodyPr/>
        <a:lstStyle/>
        <a:p>
          <a:r>
            <a:rPr lang="en-US"/>
            <a:t>Description of the Issue</a:t>
          </a:r>
        </a:p>
      </dgm:t>
    </dgm:pt>
    <dgm:pt modelId="{DB2B4C82-D4D2-4882-B61A-FC453685D18D}" type="parTrans" cxnId="{E32C2202-EB25-4D65-B3AE-2513B16E31B4}">
      <dgm:prSet/>
      <dgm:spPr/>
      <dgm:t>
        <a:bodyPr/>
        <a:lstStyle/>
        <a:p>
          <a:endParaRPr lang="en-US"/>
        </a:p>
      </dgm:t>
    </dgm:pt>
    <dgm:pt modelId="{7EFCC16E-F033-4F66-A168-A59E7B58C714}" type="sibTrans" cxnId="{E32C2202-EB25-4D65-B3AE-2513B16E31B4}">
      <dgm:prSet/>
      <dgm:spPr/>
      <dgm:t>
        <a:bodyPr/>
        <a:lstStyle/>
        <a:p>
          <a:endParaRPr lang="en-US"/>
        </a:p>
      </dgm:t>
    </dgm:pt>
    <dgm:pt modelId="{883B2A8D-83BD-4204-8C40-D259CFD26203}">
      <dgm:prSet/>
      <dgm:spPr/>
      <dgm:t>
        <a:bodyPr/>
        <a:lstStyle/>
        <a:p>
          <a:r>
            <a:rPr lang="en-US"/>
            <a:t>Upload Proof Image</a:t>
          </a:r>
        </a:p>
      </dgm:t>
    </dgm:pt>
    <dgm:pt modelId="{C14BBC04-64DC-42FB-970E-457DC8660F28}" type="parTrans" cxnId="{8B95D888-DE03-455C-88D9-0AF1E91FC47B}">
      <dgm:prSet/>
      <dgm:spPr/>
      <dgm:t>
        <a:bodyPr/>
        <a:lstStyle/>
        <a:p>
          <a:endParaRPr lang="en-US"/>
        </a:p>
      </dgm:t>
    </dgm:pt>
    <dgm:pt modelId="{D188E1A2-FA8F-4ECC-8E97-80691EAC3CCD}" type="sibTrans" cxnId="{8B95D888-DE03-455C-88D9-0AF1E91FC47B}">
      <dgm:prSet/>
      <dgm:spPr/>
      <dgm:t>
        <a:bodyPr/>
        <a:lstStyle/>
        <a:p>
          <a:endParaRPr lang="en-US"/>
        </a:p>
      </dgm:t>
    </dgm:pt>
    <dgm:pt modelId="{F670A959-27C8-4C69-B8B5-80F9B2913BA7}">
      <dgm:prSet/>
      <dgm:spPr/>
      <dgm:t>
        <a:bodyPr/>
        <a:lstStyle/>
        <a:p>
          <a:r>
            <a:rPr lang="en-US"/>
            <a:t>📤 Click on </a:t>
          </a:r>
          <a:r>
            <a:rPr lang="en-US" b="1"/>
            <a:t>"Submit Issue"</a:t>
          </a:r>
          <a:r>
            <a:rPr lang="en-US"/>
            <a:t>.</a:t>
          </a:r>
        </a:p>
      </dgm:t>
    </dgm:pt>
    <dgm:pt modelId="{5A17F222-A05B-48C6-AA94-61CD8C72AE0B}" type="parTrans" cxnId="{53EC5745-285A-4AC0-A4E0-CD281AF79F36}">
      <dgm:prSet/>
      <dgm:spPr/>
      <dgm:t>
        <a:bodyPr/>
        <a:lstStyle/>
        <a:p>
          <a:endParaRPr lang="en-US"/>
        </a:p>
      </dgm:t>
    </dgm:pt>
    <dgm:pt modelId="{FFD420C3-50BC-4B7F-8439-D6CAECFA65A3}" type="sibTrans" cxnId="{53EC5745-285A-4AC0-A4E0-CD281AF79F36}">
      <dgm:prSet/>
      <dgm:spPr/>
      <dgm:t>
        <a:bodyPr/>
        <a:lstStyle/>
        <a:p>
          <a:endParaRPr lang="en-US"/>
        </a:p>
      </dgm:t>
    </dgm:pt>
    <dgm:pt modelId="{E878832C-7FF5-486C-B986-C03D44F3AA14}">
      <dgm:prSet/>
      <dgm:spPr/>
      <dgm:t>
        <a:bodyPr/>
        <a:lstStyle/>
        <a:p>
          <a:r>
            <a:rPr lang="en-US"/>
            <a:t>📡 The issue is directly sent to the </a:t>
          </a:r>
          <a:r>
            <a:rPr lang="en-US" b="1"/>
            <a:t>Admin</a:t>
          </a:r>
          <a:r>
            <a:rPr lang="en-US"/>
            <a:t> for review.</a:t>
          </a:r>
        </a:p>
      </dgm:t>
    </dgm:pt>
    <dgm:pt modelId="{7C1F4C79-ECA6-4181-8A4A-BA3A4A6A361E}" type="parTrans" cxnId="{FC9D7ABD-6BF3-4E77-920C-2C3BC99D9019}">
      <dgm:prSet/>
      <dgm:spPr/>
      <dgm:t>
        <a:bodyPr/>
        <a:lstStyle/>
        <a:p>
          <a:endParaRPr lang="en-US"/>
        </a:p>
      </dgm:t>
    </dgm:pt>
    <dgm:pt modelId="{07864999-5931-4347-8BC8-F13B2B98D417}" type="sibTrans" cxnId="{FC9D7ABD-6BF3-4E77-920C-2C3BC99D9019}">
      <dgm:prSet/>
      <dgm:spPr/>
      <dgm:t>
        <a:bodyPr/>
        <a:lstStyle/>
        <a:p>
          <a:endParaRPr lang="en-US"/>
        </a:p>
      </dgm:t>
    </dgm:pt>
    <dgm:pt modelId="{4FDEB05E-4B66-48B5-82E4-1278A44237CA}">
      <dgm:prSet/>
      <dgm:spPr/>
      <dgm:t>
        <a:bodyPr/>
        <a:lstStyle/>
        <a:p>
          <a:r>
            <a:rPr lang="en-US"/>
            <a:t>🔙 Options to </a:t>
          </a:r>
          <a:r>
            <a:rPr lang="en-US" b="1"/>
            <a:t>Logout</a:t>
          </a:r>
          <a:r>
            <a:rPr lang="en-US"/>
            <a:t> or </a:t>
          </a:r>
          <a:r>
            <a:rPr lang="en-US" b="1"/>
            <a:t>Go Back</a:t>
          </a:r>
          <a:r>
            <a:rPr lang="en-US"/>
            <a:t> available for navigation.</a:t>
          </a:r>
        </a:p>
      </dgm:t>
    </dgm:pt>
    <dgm:pt modelId="{1F1A9CDB-192E-42E6-8DDF-20EE9DA323CE}" type="parTrans" cxnId="{4BFF7A05-2DC3-4656-B9B7-B592CA20ADE3}">
      <dgm:prSet/>
      <dgm:spPr/>
      <dgm:t>
        <a:bodyPr/>
        <a:lstStyle/>
        <a:p>
          <a:endParaRPr lang="en-US"/>
        </a:p>
      </dgm:t>
    </dgm:pt>
    <dgm:pt modelId="{4BD3159B-D9DF-4384-9E06-FA5699986E50}" type="sibTrans" cxnId="{4BFF7A05-2DC3-4656-B9B7-B592CA20ADE3}">
      <dgm:prSet/>
      <dgm:spPr/>
      <dgm:t>
        <a:bodyPr/>
        <a:lstStyle/>
        <a:p>
          <a:endParaRPr lang="en-US"/>
        </a:p>
      </dgm:t>
    </dgm:pt>
    <dgm:pt modelId="{87A1BBD2-753A-42EF-BA9E-A8F178B57A9D}" type="pres">
      <dgm:prSet presAssocID="{F6882D1B-779F-4810-AFBF-F23B3D4563C3}" presName="diagram" presStyleCnt="0">
        <dgm:presLayoutVars>
          <dgm:dir/>
          <dgm:resizeHandles val="exact"/>
        </dgm:presLayoutVars>
      </dgm:prSet>
      <dgm:spPr/>
    </dgm:pt>
    <dgm:pt modelId="{DC251DB1-D1BB-49E5-AF9F-1D707007E75F}" type="pres">
      <dgm:prSet presAssocID="{508788D9-9768-4FA3-A4C6-C33053799CC6}" presName="node" presStyleLbl="node1" presStyleIdx="0" presStyleCnt="9">
        <dgm:presLayoutVars>
          <dgm:bulletEnabled val="1"/>
        </dgm:presLayoutVars>
      </dgm:prSet>
      <dgm:spPr/>
    </dgm:pt>
    <dgm:pt modelId="{667A125C-5805-42B7-9135-7DA9699EF188}" type="pres">
      <dgm:prSet presAssocID="{C6ADFCBA-243F-4319-A02C-AE5481DEB80F}" presName="sibTrans" presStyleCnt="0"/>
      <dgm:spPr/>
    </dgm:pt>
    <dgm:pt modelId="{60367B42-DB89-4ED0-80A7-FCD0F4B9FF70}" type="pres">
      <dgm:prSet presAssocID="{8E90449D-76E3-4094-831D-BB56EB491C74}" presName="node" presStyleLbl="node1" presStyleIdx="1" presStyleCnt="9">
        <dgm:presLayoutVars>
          <dgm:bulletEnabled val="1"/>
        </dgm:presLayoutVars>
      </dgm:prSet>
      <dgm:spPr/>
    </dgm:pt>
    <dgm:pt modelId="{5D324C25-937D-422E-B1E4-0C0683924A93}" type="pres">
      <dgm:prSet presAssocID="{409DFB0D-FB94-4DE4-B6F1-283E6350D364}" presName="sibTrans" presStyleCnt="0"/>
      <dgm:spPr/>
    </dgm:pt>
    <dgm:pt modelId="{0CDD65C4-B3C8-40E3-BD7C-44E0C9273D68}" type="pres">
      <dgm:prSet presAssocID="{E183E95F-6DEC-479F-96A9-005E14B20436}" presName="node" presStyleLbl="node1" presStyleIdx="2" presStyleCnt="9">
        <dgm:presLayoutVars>
          <dgm:bulletEnabled val="1"/>
        </dgm:presLayoutVars>
      </dgm:prSet>
      <dgm:spPr/>
    </dgm:pt>
    <dgm:pt modelId="{36275452-224E-4317-822B-2516D04B6307}" type="pres">
      <dgm:prSet presAssocID="{FEF33BEA-63A0-4823-A44C-9BF6A51C892F}" presName="sibTrans" presStyleCnt="0"/>
      <dgm:spPr/>
    </dgm:pt>
    <dgm:pt modelId="{1D8F4033-7CC6-4D98-8DB4-4E071D63E669}" type="pres">
      <dgm:prSet presAssocID="{B352A187-738A-49FC-A1C6-C804876A024B}" presName="node" presStyleLbl="node1" presStyleIdx="3" presStyleCnt="9">
        <dgm:presLayoutVars>
          <dgm:bulletEnabled val="1"/>
        </dgm:presLayoutVars>
      </dgm:prSet>
      <dgm:spPr/>
    </dgm:pt>
    <dgm:pt modelId="{5FAE3DB0-C6F7-4273-A865-E54504FF7577}" type="pres">
      <dgm:prSet presAssocID="{A0807565-D41E-4DFC-9D6B-22BD761B7D5C}" presName="sibTrans" presStyleCnt="0"/>
      <dgm:spPr/>
    </dgm:pt>
    <dgm:pt modelId="{D50936E8-0FF1-4625-8E6E-0558358ABC4C}" type="pres">
      <dgm:prSet presAssocID="{02C1E500-D4AD-4DBF-A66C-071E12697B75}" presName="node" presStyleLbl="node1" presStyleIdx="4" presStyleCnt="9">
        <dgm:presLayoutVars>
          <dgm:bulletEnabled val="1"/>
        </dgm:presLayoutVars>
      </dgm:prSet>
      <dgm:spPr/>
    </dgm:pt>
    <dgm:pt modelId="{86BA8813-D9F7-4F57-8159-62AFAEF1D94B}" type="pres">
      <dgm:prSet presAssocID="{0D6529BE-D465-4EFD-A64F-D4396053D5E2}" presName="sibTrans" presStyleCnt="0"/>
      <dgm:spPr/>
    </dgm:pt>
    <dgm:pt modelId="{F172BD62-EFDD-493B-B2F3-D8815CBFB181}" type="pres">
      <dgm:prSet presAssocID="{C61D953F-2728-411A-A71A-7FB2DCBEA7AB}" presName="node" presStyleLbl="node1" presStyleIdx="5" presStyleCnt="9">
        <dgm:presLayoutVars>
          <dgm:bulletEnabled val="1"/>
        </dgm:presLayoutVars>
      </dgm:prSet>
      <dgm:spPr/>
    </dgm:pt>
    <dgm:pt modelId="{BEDC8B16-16EE-47F4-9B61-A926C17737AC}" type="pres">
      <dgm:prSet presAssocID="{70DFC45B-FCD8-4428-9F61-F72B8EEE5BA4}" presName="sibTrans" presStyleCnt="0"/>
      <dgm:spPr/>
    </dgm:pt>
    <dgm:pt modelId="{C667638E-85C3-4507-B590-43A7B5A7CE90}" type="pres">
      <dgm:prSet presAssocID="{F670A959-27C8-4C69-B8B5-80F9B2913BA7}" presName="node" presStyleLbl="node1" presStyleIdx="6" presStyleCnt="9">
        <dgm:presLayoutVars>
          <dgm:bulletEnabled val="1"/>
        </dgm:presLayoutVars>
      </dgm:prSet>
      <dgm:spPr/>
    </dgm:pt>
    <dgm:pt modelId="{F1BBB77D-0D39-4DFB-A365-4DB0EB6D9AF3}" type="pres">
      <dgm:prSet presAssocID="{FFD420C3-50BC-4B7F-8439-D6CAECFA65A3}" presName="sibTrans" presStyleCnt="0"/>
      <dgm:spPr/>
    </dgm:pt>
    <dgm:pt modelId="{9596916A-B3E4-4EA0-8625-C377332A8EC8}" type="pres">
      <dgm:prSet presAssocID="{E878832C-7FF5-486C-B986-C03D44F3AA14}" presName="node" presStyleLbl="node1" presStyleIdx="7" presStyleCnt="9">
        <dgm:presLayoutVars>
          <dgm:bulletEnabled val="1"/>
        </dgm:presLayoutVars>
      </dgm:prSet>
      <dgm:spPr/>
    </dgm:pt>
    <dgm:pt modelId="{135A938E-E72E-40A5-B6DA-AAE7DE2DC5C2}" type="pres">
      <dgm:prSet presAssocID="{07864999-5931-4347-8BC8-F13B2B98D417}" presName="sibTrans" presStyleCnt="0"/>
      <dgm:spPr/>
    </dgm:pt>
    <dgm:pt modelId="{DE9425E7-E5F8-4E29-B6AD-810915078DDC}" type="pres">
      <dgm:prSet presAssocID="{4FDEB05E-4B66-48B5-82E4-1278A44237CA}" presName="node" presStyleLbl="node1" presStyleIdx="8" presStyleCnt="9">
        <dgm:presLayoutVars>
          <dgm:bulletEnabled val="1"/>
        </dgm:presLayoutVars>
      </dgm:prSet>
      <dgm:spPr/>
    </dgm:pt>
  </dgm:ptLst>
  <dgm:cxnLst>
    <dgm:cxn modelId="{E32C2202-EB25-4D65-B3AE-2513B16E31B4}" srcId="{C61D953F-2728-411A-A71A-7FB2DCBEA7AB}" destId="{33C71011-F84D-4568-98C0-D7AC88298F54}" srcOrd="1" destOrd="0" parTransId="{DB2B4C82-D4D2-4882-B61A-FC453685D18D}" sibTransId="{7EFCC16E-F033-4F66-A168-A59E7B58C714}"/>
    <dgm:cxn modelId="{4BFF7A05-2DC3-4656-B9B7-B592CA20ADE3}" srcId="{F6882D1B-779F-4810-AFBF-F23B3D4563C3}" destId="{4FDEB05E-4B66-48B5-82E4-1278A44237CA}" srcOrd="8" destOrd="0" parTransId="{1F1A9CDB-192E-42E6-8DDF-20EE9DA323CE}" sibTransId="{4BD3159B-D9DF-4384-9E06-FA5699986E50}"/>
    <dgm:cxn modelId="{74BA970C-4DF1-4E9E-B15D-B81F42EDF257}" srcId="{F6882D1B-779F-4810-AFBF-F23B3D4563C3}" destId="{8E90449D-76E3-4094-831D-BB56EB491C74}" srcOrd="1" destOrd="0" parTransId="{F72E5501-DEA2-4BBE-ACCB-555EF150D3AF}" sibTransId="{409DFB0D-FB94-4DE4-B6F1-283E6350D364}"/>
    <dgm:cxn modelId="{1DA25715-E8F3-440D-BB35-97F541631CAA}" srcId="{C61D953F-2728-411A-A71A-7FB2DCBEA7AB}" destId="{DAB56B07-37DF-480F-9DB3-1F16A01441FB}" srcOrd="0" destOrd="0" parTransId="{224A0462-56A9-4CE9-A405-815DB939D034}" sibTransId="{781F4620-7F4F-46A7-AD10-110A6743F258}"/>
    <dgm:cxn modelId="{29A49C35-400E-409C-8076-911F2408CE3A}" srcId="{F6882D1B-779F-4810-AFBF-F23B3D4563C3}" destId="{B352A187-738A-49FC-A1C6-C804876A024B}" srcOrd="3" destOrd="0" parTransId="{AC085969-C038-499E-BA64-A11C8879C1F9}" sibTransId="{A0807565-D41E-4DFC-9D6B-22BD761B7D5C}"/>
    <dgm:cxn modelId="{777DDE39-4C86-4F34-9EB4-165AC69A2269}" type="presOf" srcId="{F6882D1B-779F-4810-AFBF-F23B3D4563C3}" destId="{87A1BBD2-753A-42EF-BA9E-A8F178B57A9D}" srcOrd="0" destOrd="0" presId="urn:microsoft.com/office/officeart/2005/8/layout/default"/>
    <dgm:cxn modelId="{5E91573D-5F86-47C3-A1D8-F916932D07AE}" srcId="{F6882D1B-779F-4810-AFBF-F23B3D4563C3}" destId="{02C1E500-D4AD-4DBF-A66C-071E12697B75}" srcOrd="4" destOrd="0" parTransId="{9811DE03-9BF3-433D-9615-733ECBFCDE9A}" sibTransId="{0D6529BE-D465-4EFD-A64F-D4396053D5E2}"/>
    <dgm:cxn modelId="{52A1345B-F514-49CA-A3B5-CAD9CA10A581}" srcId="{F6882D1B-779F-4810-AFBF-F23B3D4563C3}" destId="{C61D953F-2728-411A-A71A-7FB2DCBEA7AB}" srcOrd="5" destOrd="0" parTransId="{E60EA8CF-3232-4468-849A-58E3D8E42813}" sibTransId="{70DFC45B-FCD8-4428-9F61-F72B8EEE5BA4}"/>
    <dgm:cxn modelId="{7BBB2145-3A43-4130-98F7-C380150A56B3}" type="presOf" srcId="{E878832C-7FF5-486C-B986-C03D44F3AA14}" destId="{9596916A-B3E4-4EA0-8625-C377332A8EC8}" srcOrd="0" destOrd="0" presId="urn:microsoft.com/office/officeart/2005/8/layout/default"/>
    <dgm:cxn modelId="{53EC5745-285A-4AC0-A4E0-CD281AF79F36}" srcId="{F6882D1B-779F-4810-AFBF-F23B3D4563C3}" destId="{F670A959-27C8-4C69-B8B5-80F9B2913BA7}" srcOrd="6" destOrd="0" parTransId="{5A17F222-A05B-48C6-AA94-61CD8C72AE0B}" sibTransId="{FFD420C3-50BC-4B7F-8439-D6CAECFA65A3}"/>
    <dgm:cxn modelId="{E9E3536B-E2BB-400F-9E88-7AE38E8391E7}" srcId="{F6882D1B-779F-4810-AFBF-F23B3D4563C3}" destId="{508788D9-9768-4FA3-A4C6-C33053799CC6}" srcOrd="0" destOrd="0" parTransId="{A3C21025-E276-428E-8B89-3F15BDE0A1ED}" sibTransId="{C6ADFCBA-243F-4319-A02C-AE5481DEB80F}"/>
    <dgm:cxn modelId="{F8BE0957-0EF9-4534-9971-D2DAC71FE568}" type="presOf" srcId="{508788D9-9768-4FA3-A4C6-C33053799CC6}" destId="{DC251DB1-D1BB-49E5-AF9F-1D707007E75F}" srcOrd="0" destOrd="0" presId="urn:microsoft.com/office/officeart/2005/8/layout/default"/>
    <dgm:cxn modelId="{113BA478-0CF1-4934-A131-75F647EDD031}" type="presOf" srcId="{02C1E500-D4AD-4DBF-A66C-071E12697B75}" destId="{D50936E8-0FF1-4625-8E6E-0558358ABC4C}" srcOrd="0" destOrd="0" presId="urn:microsoft.com/office/officeart/2005/8/layout/default"/>
    <dgm:cxn modelId="{8B342F7F-CB0F-4289-B07F-186188120FA4}" type="presOf" srcId="{C61D953F-2728-411A-A71A-7FB2DCBEA7AB}" destId="{F172BD62-EFDD-493B-B2F3-D8815CBFB181}" srcOrd="0" destOrd="0" presId="urn:microsoft.com/office/officeart/2005/8/layout/default"/>
    <dgm:cxn modelId="{7260EB86-5AA1-4948-9472-A2BEC2C3C2F0}" type="presOf" srcId="{883B2A8D-83BD-4204-8C40-D259CFD26203}" destId="{F172BD62-EFDD-493B-B2F3-D8815CBFB181}" srcOrd="0" destOrd="3" presId="urn:microsoft.com/office/officeart/2005/8/layout/default"/>
    <dgm:cxn modelId="{8B95D888-DE03-455C-88D9-0AF1E91FC47B}" srcId="{C61D953F-2728-411A-A71A-7FB2DCBEA7AB}" destId="{883B2A8D-83BD-4204-8C40-D259CFD26203}" srcOrd="2" destOrd="0" parTransId="{C14BBC04-64DC-42FB-970E-457DC8660F28}" sibTransId="{D188E1A2-FA8F-4ECC-8E97-80691EAC3CCD}"/>
    <dgm:cxn modelId="{1CF3BA8A-EC15-4235-9700-B8CA1C98725D}" type="presOf" srcId="{33C71011-F84D-4568-98C0-D7AC88298F54}" destId="{F172BD62-EFDD-493B-B2F3-D8815CBFB181}" srcOrd="0" destOrd="2" presId="urn:microsoft.com/office/officeart/2005/8/layout/default"/>
    <dgm:cxn modelId="{6366949A-30E8-4F18-8F0C-66D778BC9F85}" type="presOf" srcId="{4FDEB05E-4B66-48B5-82E4-1278A44237CA}" destId="{DE9425E7-E5F8-4E29-B6AD-810915078DDC}" srcOrd="0" destOrd="0" presId="urn:microsoft.com/office/officeart/2005/8/layout/default"/>
    <dgm:cxn modelId="{BDBBDC9B-FBD0-4937-A40F-D606C1E40F56}" type="presOf" srcId="{8E90449D-76E3-4094-831D-BB56EB491C74}" destId="{60367B42-DB89-4ED0-80A7-FCD0F4B9FF70}" srcOrd="0" destOrd="0" presId="urn:microsoft.com/office/officeart/2005/8/layout/default"/>
    <dgm:cxn modelId="{870233A0-E6BB-450E-91B0-282B6BC9C74D}" type="presOf" srcId="{B352A187-738A-49FC-A1C6-C804876A024B}" destId="{1D8F4033-7CC6-4D98-8DB4-4E071D63E669}" srcOrd="0" destOrd="0" presId="urn:microsoft.com/office/officeart/2005/8/layout/default"/>
    <dgm:cxn modelId="{FC9D7ABD-6BF3-4E77-920C-2C3BC99D9019}" srcId="{F6882D1B-779F-4810-AFBF-F23B3D4563C3}" destId="{E878832C-7FF5-486C-B986-C03D44F3AA14}" srcOrd="7" destOrd="0" parTransId="{7C1F4C79-ECA6-4181-8A4A-BA3A4A6A361E}" sibTransId="{07864999-5931-4347-8BC8-F13B2B98D417}"/>
    <dgm:cxn modelId="{F8CE21D8-5B6F-417F-B898-2E9682600D42}" srcId="{F6882D1B-779F-4810-AFBF-F23B3D4563C3}" destId="{E183E95F-6DEC-479F-96A9-005E14B20436}" srcOrd="2" destOrd="0" parTransId="{544420D8-BDBB-4794-97A7-1D67F436E3CA}" sibTransId="{FEF33BEA-63A0-4823-A44C-9BF6A51C892F}"/>
    <dgm:cxn modelId="{DD09AAD9-2A8E-4131-AF8F-47FE835DCD5A}" type="presOf" srcId="{F670A959-27C8-4C69-B8B5-80F9B2913BA7}" destId="{C667638E-85C3-4507-B590-43A7B5A7CE90}" srcOrd="0" destOrd="0" presId="urn:microsoft.com/office/officeart/2005/8/layout/default"/>
    <dgm:cxn modelId="{DC580DE4-67D9-478D-8458-06686FC26F72}" type="presOf" srcId="{E183E95F-6DEC-479F-96A9-005E14B20436}" destId="{0CDD65C4-B3C8-40E3-BD7C-44E0C9273D68}" srcOrd="0" destOrd="0" presId="urn:microsoft.com/office/officeart/2005/8/layout/default"/>
    <dgm:cxn modelId="{249C0FFB-6FBD-488A-998A-78B7144522A2}" type="presOf" srcId="{DAB56B07-37DF-480F-9DB3-1F16A01441FB}" destId="{F172BD62-EFDD-493B-B2F3-D8815CBFB181}" srcOrd="0" destOrd="1" presId="urn:microsoft.com/office/officeart/2005/8/layout/default"/>
    <dgm:cxn modelId="{0899DAFE-B11D-4687-8C54-E76F2C1936B6}" type="presParOf" srcId="{87A1BBD2-753A-42EF-BA9E-A8F178B57A9D}" destId="{DC251DB1-D1BB-49E5-AF9F-1D707007E75F}" srcOrd="0" destOrd="0" presId="urn:microsoft.com/office/officeart/2005/8/layout/default"/>
    <dgm:cxn modelId="{A1F9DAAF-14FD-4639-A481-24B120E502FF}" type="presParOf" srcId="{87A1BBD2-753A-42EF-BA9E-A8F178B57A9D}" destId="{667A125C-5805-42B7-9135-7DA9699EF188}" srcOrd="1" destOrd="0" presId="urn:microsoft.com/office/officeart/2005/8/layout/default"/>
    <dgm:cxn modelId="{3C26B741-925B-44D8-B39E-90BB7F3F98D7}" type="presParOf" srcId="{87A1BBD2-753A-42EF-BA9E-A8F178B57A9D}" destId="{60367B42-DB89-4ED0-80A7-FCD0F4B9FF70}" srcOrd="2" destOrd="0" presId="urn:microsoft.com/office/officeart/2005/8/layout/default"/>
    <dgm:cxn modelId="{33A3A103-30BA-48C4-B8F3-67F8D4B7316A}" type="presParOf" srcId="{87A1BBD2-753A-42EF-BA9E-A8F178B57A9D}" destId="{5D324C25-937D-422E-B1E4-0C0683924A93}" srcOrd="3" destOrd="0" presId="urn:microsoft.com/office/officeart/2005/8/layout/default"/>
    <dgm:cxn modelId="{68E00C51-EB26-4D79-8799-21147E9E548A}" type="presParOf" srcId="{87A1BBD2-753A-42EF-BA9E-A8F178B57A9D}" destId="{0CDD65C4-B3C8-40E3-BD7C-44E0C9273D68}" srcOrd="4" destOrd="0" presId="urn:microsoft.com/office/officeart/2005/8/layout/default"/>
    <dgm:cxn modelId="{00537633-8DB7-489D-9330-196E2948DEE9}" type="presParOf" srcId="{87A1BBD2-753A-42EF-BA9E-A8F178B57A9D}" destId="{36275452-224E-4317-822B-2516D04B6307}" srcOrd="5" destOrd="0" presId="urn:microsoft.com/office/officeart/2005/8/layout/default"/>
    <dgm:cxn modelId="{392AD5DB-70B1-411A-AD46-D20A7D7DE0CE}" type="presParOf" srcId="{87A1BBD2-753A-42EF-BA9E-A8F178B57A9D}" destId="{1D8F4033-7CC6-4D98-8DB4-4E071D63E669}" srcOrd="6" destOrd="0" presId="urn:microsoft.com/office/officeart/2005/8/layout/default"/>
    <dgm:cxn modelId="{46F5BAD3-328F-4331-B6D7-22EA8F744EB3}" type="presParOf" srcId="{87A1BBD2-753A-42EF-BA9E-A8F178B57A9D}" destId="{5FAE3DB0-C6F7-4273-A865-E54504FF7577}" srcOrd="7" destOrd="0" presId="urn:microsoft.com/office/officeart/2005/8/layout/default"/>
    <dgm:cxn modelId="{F3DC8EE4-47A4-41A5-B0E0-10FBE70E5CEA}" type="presParOf" srcId="{87A1BBD2-753A-42EF-BA9E-A8F178B57A9D}" destId="{D50936E8-0FF1-4625-8E6E-0558358ABC4C}" srcOrd="8" destOrd="0" presId="urn:microsoft.com/office/officeart/2005/8/layout/default"/>
    <dgm:cxn modelId="{FCB30C14-0C99-484E-8AD7-33C6EFF8EB21}" type="presParOf" srcId="{87A1BBD2-753A-42EF-BA9E-A8F178B57A9D}" destId="{86BA8813-D9F7-4F57-8159-62AFAEF1D94B}" srcOrd="9" destOrd="0" presId="urn:microsoft.com/office/officeart/2005/8/layout/default"/>
    <dgm:cxn modelId="{C96122A3-69A3-401A-8247-CB5B6E3BA974}" type="presParOf" srcId="{87A1BBD2-753A-42EF-BA9E-A8F178B57A9D}" destId="{F172BD62-EFDD-493B-B2F3-D8815CBFB181}" srcOrd="10" destOrd="0" presId="urn:microsoft.com/office/officeart/2005/8/layout/default"/>
    <dgm:cxn modelId="{06AB4706-2458-45F2-83A1-FC015B258BD7}" type="presParOf" srcId="{87A1BBD2-753A-42EF-BA9E-A8F178B57A9D}" destId="{BEDC8B16-16EE-47F4-9B61-A926C17737AC}" srcOrd="11" destOrd="0" presId="urn:microsoft.com/office/officeart/2005/8/layout/default"/>
    <dgm:cxn modelId="{284E3AA1-43FB-4503-AA8E-646CF5596021}" type="presParOf" srcId="{87A1BBD2-753A-42EF-BA9E-A8F178B57A9D}" destId="{C667638E-85C3-4507-B590-43A7B5A7CE90}" srcOrd="12" destOrd="0" presId="urn:microsoft.com/office/officeart/2005/8/layout/default"/>
    <dgm:cxn modelId="{A0504F7D-B976-42EE-AE5A-5E4F813AE936}" type="presParOf" srcId="{87A1BBD2-753A-42EF-BA9E-A8F178B57A9D}" destId="{F1BBB77D-0D39-4DFB-A365-4DB0EB6D9AF3}" srcOrd="13" destOrd="0" presId="urn:microsoft.com/office/officeart/2005/8/layout/default"/>
    <dgm:cxn modelId="{B0372188-F10E-4B67-A158-75EB559E6ABE}" type="presParOf" srcId="{87A1BBD2-753A-42EF-BA9E-A8F178B57A9D}" destId="{9596916A-B3E4-4EA0-8625-C377332A8EC8}" srcOrd="14" destOrd="0" presId="urn:microsoft.com/office/officeart/2005/8/layout/default"/>
    <dgm:cxn modelId="{4819C51B-1AA7-4F00-8802-0C347F70A72F}" type="presParOf" srcId="{87A1BBD2-753A-42EF-BA9E-A8F178B57A9D}" destId="{135A938E-E72E-40A5-B6DA-AAE7DE2DC5C2}" srcOrd="15" destOrd="0" presId="urn:microsoft.com/office/officeart/2005/8/layout/default"/>
    <dgm:cxn modelId="{24B98102-F9DF-4E24-AB0E-1AC0C5CC8A5C}" type="presParOf" srcId="{87A1BBD2-753A-42EF-BA9E-A8F178B57A9D}" destId="{DE9425E7-E5F8-4E29-B6AD-810915078DD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E74625-27DA-4E9E-9E76-E892149FF5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7CE76F-3104-4D40-9D39-0E27B1CF23CA}">
      <dgm:prSet/>
      <dgm:spPr/>
      <dgm:t>
        <a:bodyPr/>
        <a:lstStyle/>
        <a:p>
          <a:r>
            <a:rPr lang="en-US" b="1"/>
            <a:t>Administrator – Managing Reports:</a:t>
          </a:r>
          <a:endParaRPr lang="en-US"/>
        </a:p>
      </dgm:t>
    </dgm:pt>
    <dgm:pt modelId="{0E19BFBE-9CF5-4423-AE06-BC0A8DC5A5DF}" type="parTrans" cxnId="{76C3C7FA-66DD-4B4D-AA85-02094D4E4D39}">
      <dgm:prSet/>
      <dgm:spPr/>
      <dgm:t>
        <a:bodyPr/>
        <a:lstStyle/>
        <a:p>
          <a:endParaRPr lang="en-US"/>
        </a:p>
      </dgm:t>
    </dgm:pt>
    <dgm:pt modelId="{FC421F4F-0B97-48CA-8B07-DAAA40818F58}" type="sibTrans" cxnId="{76C3C7FA-66DD-4B4D-AA85-02094D4E4D39}">
      <dgm:prSet/>
      <dgm:spPr/>
      <dgm:t>
        <a:bodyPr/>
        <a:lstStyle/>
        <a:p>
          <a:endParaRPr lang="en-US"/>
        </a:p>
      </dgm:t>
    </dgm:pt>
    <dgm:pt modelId="{E315AD01-E8C4-41EF-8C07-D59A541B2604}">
      <dgm:prSet/>
      <dgm:spPr/>
      <dgm:t>
        <a:bodyPr/>
        <a:lstStyle/>
        <a:p>
          <a:r>
            <a:rPr lang="en-US"/>
            <a:t>🔐 Select </a:t>
          </a:r>
          <a:r>
            <a:rPr lang="en-US" b="1"/>
            <a:t>"Admin"</a:t>
          </a:r>
          <a:r>
            <a:rPr lang="en-US"/>
            <a:t> and Login with special admin credentials.</a:t>
          </a:r>
        </a:p>
      </dgm:t>
    </dgm:pt>
    <dgm:pt modelId="{31D3A628-5E6B-4644-9AF9-F4BA838C20C6}" type="parTrans" cxnId="{5F6CCE5A-BA97-48C8-9DC5-B2EA47BBB435}">
      <dgm:prSet/>
      <dgm:spPr/>
      <dgm:t>
        <a:bodyPr/>
        <a:lstStyle/>
        <a:p>
          <a:endParaRPr lang="en-US"/>
        </a:p>
      </dgm:t>
    </dgm:pt>
    <dgm:pt modelId="{38F7EB00-D959-429A-82A6-0E0F7CF41F75}" type="sibTrans" cxnId="{5F6CCE5A-BA97-48C8-9DC5-B2EA47BBB435}">
      <dgm:prSet/>
      <dgm:spPr/>
      <dgm:t>
        <a:bodyPr/>
        <a:lstStyle/>
        <a:p>
          <a:endParaRPr lang="en-US"/>
        </a:p>
      </dgm:t>
    </dgm:pt>
    <dgm:pt modelId="{E4D518FE-29DD-45A8-B932-AC93351B0454}">
      <dgm:prSet/>
      <dgm:spPr/>
      <dgm:t>
        <a:bodyPr/>
        <a:lstStyle/>
        <a:p>
          <a:r>
            <a:rPr lang="en-US"/>
            <a:t>🔑 A unique </a:t>
          </a:r>
          <a:r>
            <a:rPr lang="en-US" b="1"/>
            <a:t>Admin Code</a:t>
          </a:r>
          <a:r>
            <a:rPr lang="en-US"/>
            <a:t> is required for access.</a:t>
          </a:r>
        </a:p>
      </dgm:t>
    </dgm:pt>
    <dgm:pt modelId="{F23D5E27-A7D2-4C29-83D7-F3C84E1A4EAF}" type="parTrans" cxnId="{D36FA8F8-01C0-4C98-BADE-476ADD93D459}">
      <dgm:prSet/>
      <dgm:spPr/>
      <dgm:t>
        <a:bodyPr/>
        <a:lstStyle/>
        <a:p>
          <a:endParaRPr lang="en-US"/>
        </a:p>
      </dgm:t>
    </dgm:pt>
    <dgm:pt modelId="{87DEAD42-DEAE-4A49-87C7-28F622C4A459}" type="sibTrans" cxnId="{D36FA8F8-01C0-4C98-BADE-476ADD93D459}">
      <dgm:prSet/>
      <dgm:spPr/>
      <dgm:t>
        <a:bodyPr/>
        <a:lstStyle/>
        <a:p>
          <a:endParaRPr lang="en-US"/>
        </a:p>
      </dgm:t>
    </dgm:pt>
    <dgm:pt modelId="{C8C468AF-B32E-4108-B6AA-D49654DA6D6B}">
      <dgm:prSet/>
      <dgm:spPr/>
      <dgm:t>
        <a:bodyPr/>
        <a:lstStyle/>
        <a:p>
          <a:r>
            <a:rPr lang="en-US"/>
            <a:t>📬 Admin can view all issues reported by general users.</a:t>
          </a:r>
        </a:p>
      </dgm:t>
    </dgm:pt>
    <dgm:pt modelId="{37A930C1-5704-43E1-842E-941D9B1E6364}" type="parTrans" cxnId="{FC113DB1-31F5-4538-8F3A-B2FA1697C6CE}">
      <dgm:prSet/>
      <dgm:spPr/>
      <dgm:t>
        <a:bodyPr/>
        <a:lstStyle/>
        <a:p>
          <a:endParaRPr lang="en-US"/>
        </a:p>
      </dgm:t>
    </dgm:pt>
    <dgm:pt modelId="{7685A71D-9EB4-4C5B-89B6-69D49D8E994D}" type="sibTrans" cxnId="{FC113DB1-31F5-4538-8F3A-B2FA1697C6CE}">
      <dgm:prSet/>
      <dgm:spPr/>
      <dgm:t>
        <a:bodyPr/>
        <a:lstStyle/>
        <a:p>
          <a:endParaRPr lang="en-US"/>
        </a:p>
      </dgm:t>
    </dgm:pt>
    <dgm:pt modelId="{25B1532F-F7CA-439A-AF1F-007D650EB011}">
      <dgm:prSet/>
      <dgm:spPr/>
      <dgm:t>
        <a:bodyPr/>
        <a:lstStyle/>
        <a:p>
          <a:r>
            <a:rPr lang="en-US"/>
            <a:t>✅ Each issue is verified by the admin.</a:t>
          </a:r>
        </a:p>
      </dgm:t>
    </dgm:pt>
    <dgm:pt modelId="{0DF1DFB6-A461-4982-921A-1C7EFCA9977C}" type="parTrans" cxnId="{01F16098-987C-4776-88FB-A218A3B76153}">
      <dgm:prSet/>
      <dgm:spPr/>
      <dgm:t>
        <a:bodyPr/>
        <a:lstStyle/>
        <a:p>
          <a:endParaRPr lang="en-US"/>
        </a:p>
      </dgm:t>
    </dgm:pt>
    <dgm:pt modelId="{D8542146-1D3D-4293-B3D0-7C93EB60C78E}" type="sibTrans" cxnId="{01F16098-987C-4776-88FB-A218A3B76153}">
      <dgm:prSet/>
      <dgm:spPr/>
      <dgm:t>
        <a:bodyPr/>
        <a:lstStyle/>
        <a:p>
          <a:endParaRPr lang="en-US"/>
        </a:p>
      </dgm:t>
    </dgm:pt>
    <dgm:pt modelId="{399350D9-C72C-4D9E-934C-C672818B6C44}">
      <dgm:prSet/>
      <dgm:spPr/>
      <dgm:t>
        <a:bodyPr/>
        <a:lstStyle/>
        <a:p>
          <a:r>
            <a:rPr lang="en-US"/>
            <a:t>📋 Admin assigns tasks to available </a:t>
          </a:r>
          <a:r>
            <a:rPr lang="en-US" b="1"/>
            <a:t>Drivers</a:t>
          </a:r>
          <a:r>
            <a:rPr lang="en-US"/>
            <a:t>.</a:t>
          </a:r>
        </a:p>
      </dgm:t>
    </dgm:pt>
    <dgm:pt modelId="{FBC047CE-6161-4EC7-9A89-261CD6D2A1C1}" type="parTrans" cxnId="{F60D87B0-BA4B-41CC-9F4A-6293AFD808AA}">
      <dgm:prSet/>
      <dgm:spPr/>
      <dgm:t>
        <a:bodyPr/>
        <a:lstStyle/>
        <a:p>
          <a:endParaRPr lang="en-US"/>
        </a:p>
      </dgm:t>
    </dgm:pt>
    <dgm:pt modelId="{D583600D-7E2E-4618-8B59-AD673B73E0B2}" type="sibTrans" cxnId="{F60D87B0-BA4B-41CC-9F4A-6293AFD808AA}">
      <dgm:prSet/>
      <dgm:spPr/>
      <dgm:t>
        <a:bodyPr/>
        <a:lstStyle/>
        <a:p>
          <a:endParaRPr lang="en-US"/>
        </a:p>
      </dgm:t>
    </dgm:pt>
    <dgm:pt modelId="{E465F20C-959F-468C-921A-AA27B3AECE15}">
      <dgm:prSet/>
      <dgm:spPr/>
      <dgm:t>
        <a:bodyPr/>
        <a:lstStyle/>
        <a:p>
          <a:r>
            <a:rPr lang="en-US"/>
            <a:t>🛰️ Admin uses task details and location to coordinate cleanup efforts.</a:t>
          </a:r>
        </a:p>
      </dgm:t>
    </dgm:pt>
    <dgm:pt modelId="{BDB8C5B5-C275-48CA-8525-09B27C1E198D}" type="parTrans" cxnId="{F3BEDA8A-AC0D-4624-8B7F-034AB5740C51}">
      <dgm:prSet/>
      <dgm:spPr/>
      <dgm:t>
        <a:bodyPr/>
        <a:lstStyle/>
        <a:p>
          <a:endParaRPr lang="en-US"/>
        </a:p>
      </dgm:t>
    </dgm:pt>
    <dgm:pt modelId="{AE936C22-3ECF-464D-ABE9-84A9B099BED2}" type="sibTrans" cxnId="{F3BEDA8A-AC0D-4624-8B7F-034AB5740C51}">
      <dgm:prSet/>
      <dgm:spPr/>
      <dgm:t>
        <a:bodyPr/>
        <a:lstStyle/>
        <a:p>
          <a:endParaRPr lang="en-US"/>
        </a:p>
      </dgm:t>
    </dgm:pt>
    <dgm:pt modelId="{EB8F223A-37F6-4A24-BCC7-F1A8065BD3C9}" type="pres">
      <dgm:prSet presAssocID="{27E74625-27DA-4E9E-9E76-E892149FF5D1}" presName="diagram" presStyleCnt="0">
        <dgm:presLayoutVars>
          <dgm:dir/>
          <dgm:resizeHandles val="exact"/>
        </dgm:presLayoutVars>
      </dgm:prSet>
      <dgm:spPr/>
    </dgm:pt>
    <dgm:pt modelId="{AB07A21E-62B9-4BB9-8966-C1588A623D22}" type="pres">
      <dgm:prSet presAssocID="{077CE76F-3104-4D40-9D39-0E27B1CF23CA}" presName="node" presStyleLbl="node1" presStyleIdx="0" presStyleCnt="7">
        <dgm:presLayoutVars>
          <dgm:bulletEnabled val="1"/>
        </dgm:presLayoutVars>
      </dgm:prSet>
      <dgm:spPr/>
    </dgm:pt>
    <dgm:pt modelId="{8473182E-32B7-48D1-8E81-58E3DAFE8025}" type="pres">
      <dgm:prSet presAssocID="{FC421F4F-0B97-48CA-8B07-DAAA40818F58}" presName="sibTrans" presStyleCnt="0"/>
      <dgm:spPr/>
    </dgm:pt>
    <dgm:pt modelId="{E2A29F65-FBEA-430E-B6E7-FB63DC85D6F2}" type="pres">
      <dgm:prSet presAssocID="{E315AD01-E8C4-41EF-8C07-D59A541B2604}" presName="node" presStyleLbl="node1" presStyleIdx="1" presStyleCnt="7">
        <dgm:presLayoutVars>
          <dgm:bulletEnabled val="1"/>
        </dgm:presLayoutVars>
      </dgm:prSet>
      <dgm:spPr/>
    </dgm:pt>
    <dgm:pt modelId="{26C8AD82-3F5B-4184-BDC5-F9DB4535C53F}" type="pres">
      <dgm:prSet presAssocID="{38F7EB00-D959-429A-82A6-0E0F7CF41F75}" presName="sibTrans" presStyleCnt="0"/>
      <dgm:spPr/>
    </dgm:pt>
    <dgm:pt modelId="{12A1F4BD-FA65-43A7-BCA2-DD34D6B424B6}" type="pres">
      <dgm:prSet presAssocID="{E4D518FE-29DD-45A8-B932-AC93351B0454}" presName="node" presStyleLbl="node1" presStyleIdx="2" presStyleCnt="7">
        <dgm:presLayoutVars>
          <dgm:bulletEnabled val="1"/>
        </dgm:presLayoutVars>
      </dgm:prSet>
      <dgm:spPr/>
    </dgm:pt>
    <dgm:pt modelId="{33741ABC-ABDE-4F74-B3E6-3774A55D5B47}" type="pres">
      <dgm:prSet presAssocID="{87DEAD42-DEAE-4A49-87C7-28F622C4A459}" presName="sibTrans" presStyleCnt="0"/>
      <dgm:spPr/>
    </dgm:pt>
    <dgm:pt modelId="{2085930D-FC96-4196-8F2E-B058ED177724}" type="pres">
      <dgm:prSet presAssocID="{C8C468AF-B32E-4108-B6AA-D49654DA6D6B}" presName="node" presStyleLbl="node1" presStyleIdx="3" presStyleCnt="7">
        <dgm:presLayoutVars>
          <dgm:bulletEnabled val="1"/>
        </dgm:presLayoutVars>
      </dgm:prSet>
      <dgm:spPr/>
    </dgm:pt>
    <dgm:pt modelId="{7F2BDE73-2AAA-42D0-A7F6-1D99FBF19425}" type="pres">
      <dgm:prSet presAssocID="{7685A71D-9EB4-4C5B-89B6-69D49D8E994D}" presName="sibTrans" presStyleCnt="0"/>
      <dgm:spPr/>
    </dgm:pt>
    <dgm:pt modelId="{B9CD3F18-0E56-45BD-B074-8777B28EE1BA}" type="pres">
      <dgm:prSet presAssocID="{25B1532F-F7CA-439A-AF1F-007D650EB011}" presName="node" presStyleLbl="node1" presStyleIdx="4" presStyleCnt="7">
        <dgm:presLayoutVars>
          <dgm:bulletEnabled val="1"/>
        </dgm:presLayoutVars>
      </dgm:prSet>
      <dgm:spPr/>
    </dgm:pt>
    <dgm:pt modelId="{58B909C2-3359-478C-935D-E2BE332C7691}" type="pres">
      <dgm:prSet presAssocID="{D8542146-1D3D-4293-B3D0-7C93EB60C78E}" presName="sibTrans" presStyleCnt="0"/>
      <dgm:spPr/>
    </dgm:pt>
    <dgm:pt modelId="{16936AE6-DE3F-48E7-B649-E8074E977BA4}" type="pres">
      <dgm:prSet presAssocID="{399350D9-C72C-4D9E-934C-C672818B6C44}" presName="node" presStyleLbl="node1" presStyleIdx="5" presStyleCnt="7">
        <dgm:presLayoutVars>
          <dgm:bulletEnabled val="1"/>
        </dgm:presLayoutVars>
      </dgm:prSet>
      <dgm:spPr/>
    </dgm:pt>
    <dgm:pt modelId="{42BCAA95-2CBC-4707-959C-61EDF8CE8BFE}" type="pres">
      <dgm:prSet presAssocID="{D583600D-7E2E-4618-8B59-AD673B73E0B2}" presName="sibTrans" presStyleCnt="0"/>
      <dgm:spPr/>
    </dgm:pt>
    <dgm:pt modelId="{558BE639-BABB-4447-B27F-862C072B2323}" type="pres">
      <dgm:prSet presAssocID="{E465F20C-959F-468C-921A-AA27B3AECE15}" presName="node" presStyleLbl="node1" presStyleIdx="6" presStyleCnt="7">
        <dgm:presLayoutVars>
          <dgm:bulletEnabled val="1"/>
        </dgm:presLayoutVars>
      </dgm:prSet>
      <dgm:spPr/>
    </dgm:pt>
  </dgm:ptLst>
  <dgm:cxnLst>
    <dgm:cxn modelId="{7CB47419-1EC4-4473-B3DA-12A6FD4776E3}" type="presOf" srcId="{E4D518FE-29DD-45A8-B932-AC93351B0454}" destId="{12A1F4BD-FA65-43A7-BCA2-DD34D6B424B6}" srcOrd="0" destOrd="0" presId="urn:microsoft.com/office/officeart/2005/8/layout/default"/>
    <dgm:cxn modelId="{79C52836-D5C8-42EF-A779-0AF5C8B1C27A}" type="presOf" srcId="{077CE76F-3104-4D40-9D39-0E27B1CF23CA}" destId="{AB07A21E-62B9-4BB9-8966-C1588A623D22}" srcOrd="0" destOrd="0" presId="urn:microsoft.com/office/officeart/2005/8/layout/default"/>
    <dgm:cxn modelId="{01CAFA6E-64D0-4FD7-9550-9E87AB1547A3}" type="presOf" srcId="{E465F20C-959F-468C-921A-AA27B3AECE15}" destId="{558BE639-BABB-4447-B27F-862C072B2323}" srcOrd="0" destOrd="0" presId="urn:microsoft.com/office/officeart/2005/8/layout/default"/>
    <dgm:cxn modelId="{65150F75-1193-4A26-89C6-4687DF82B2C3}" type="presOf" srcId="{E315AD01-E8C4-41EF-8C07-D59A541B2604}" destId="{E2A29F65-FBEA-430E-B6E7-FB63DC85D6F2}" srcOrd="0" destOrd="0" presId="urn:microsoft.com/office/officeart/2005/8/layout/default"/>
    <dgm:cxn modelId="{5F6CCE5A-BA97-48C8-9DC5-B2EA47BBB435}" srcId="{27E74625-27DA-4E9E-9E76-E892149FF5D1}" destId="{E315AD01-E8C4-41EF-8C07-D59A541B2604}" srcOrd="1" destOrd="0" parTransId="{31D3A628-5E6B-4644-9AF9-F4BA838C20C6}" sibTransId="{38F7EB00-D959-429A-82A6-0E0F7CF41F75}"/>
    <dgm:cxn modelId="{BB4A1E7F-501B-4CD8-B963-F1ADA3FD23AE}" type="presOf" srcId="{27E74625-27DA-4E9E-9E76-E892149FF5D1}" destId="{EB8F223A-37F6-4A24-BCC7-F1A8065BD3C9}" srcOrd="0" destOrd="0" presId="urn:microsoft.com/office/officeart/2005/8/layout/default"/>
    <dgm:cxn modelId="{F3BEDA8A-AC0D-4624-8B7F-034AB5740C51}" srcId="{27E74625-27DA-4E9E-9E76-E892149FF5D1}" destId="{E465F20C-959F-468C-921A-AA27B3AECE15}" srcOrd="6" destOrd="0" parTransId="{BDB8C5B5-C275-48CA-8525-09B27C1E198D}" sibTransId="{AE936C22-3ECF-464D-ABE9-84A9B099BED2}"/>
    <dgm:cxn modelId="{01F16098-987C-4776-88FB-A218A3B76153}" srcId="{27E74625-27DA-4E9E-9E76-E892149FF5D1}" destId="{25B1532F-F7CA-439A-AF1F-007D650EB011}" srcOrd="4" destOrd="0" parTransId="{0DF1DFB6-A461-4982-921A-1C7EFCA9977C}" sibTransId="{D8542146-1D3D-4293-B3D0-7C93EB60C78E}"/>
    <dgm:cxn modelId="{F60D87B0-BA4B-41CC-9F4A-6293AFD808AA}" srcId="{27E74625-27DA-4E9E-9E76-E892149FF5D1}" destId="{399350D9-C72C-4D9E-934C-C672818B6C44}" srcOrd="5" destOrd="0" parTransId="{FBC047CE-6161-4EC7-9A89-261CD6D2A1C1}" sibTransId="{D583600D-7E2E-4618-8B59-AD673B73E0B2}"/>
    <dgm:cxn modelId="{FC113DB1-31F5-4538-8F3A-B2FA1697C6CE}" srcId="{27E74625-27DA-4E9E-9E76-E892149FF5D1}" destId="{C8C468AF-B32E-4108-B6AA-D49654DA6D6B}" srcOrd="3" destOrd="0" parTransId="{37A930C1-5704-43E1-842E-941D9B1E6364}" sibTransId="{7685A71D-9EB4-4C5B-89B6-69D49D8E994D}"/>
    <dgm:cxn modelId="{136164B1-B1B6-4CB1-BE8A-E51A92108DA9}" type="presOf" srcId="{C8C468AF-B32E-4108-B6AA-D49654DA6D6B}" destId="{2085930D-FC96-4196-8F2E-B058ED177724}" srcOrd="0" destOrd="0" presId="urn:microsoft.com/office/officeart/2005/8/layout/default"/>
    <dgm:cxn modelId="{0B3EA5C0-49FD-44F8-A006-FAB25B57C1EB}" type="presOf" srcId="{399350D9-C72C-4D9E-934C-C672818B6C44}" destId="{16936AE6-DE3F-48E7-B649-E8074E977BA4}" srcOrd="0" destOrd="0" presId="urn:microsoft.com/office/officeart/2005/8/layout/default"/>
    <dgm:cxn modelId="{CBB119D0-59F3-4BF4-9FAB-35CFFF8E6D53}" type="presOf" srcId="{25B1532F-F7CA-439A-AF1F-007D650EB011}" destId="{B9CD3F18-0E56-45BD-B074-8777B28EE1BA}" srcOrd="0" destOrd="0" presId="urn:microsoft.com/office/officeart/2005/8/layout/default"/>
    <dgm:cxn modelId="{D36FA8F8-01C0-4C98-BADE-476ADD93D459}" srcId="{27E74625-27DA-4E9E-9E76-E892149FF5D1}" destId="{E4D518FE-29DD-45A8-B932-AC93351B0454}" srcOrd="2" destOrd="0" parTransId="{F23D5E27-A7D2-4C29-83D7-F3C84E1A4EAF}" sibTransId="{87DEAD42-DEAE-4A49-87C7-28F622C4A459}"/>
    <dgm:cxn modelId="{76C3C7FA-66DD-4B4D-AA85-02094D4E4D39}" srcId="{27E74625-27DA-4E9E-9E76-E892149FF5D1}" destId="{077CE76F-3104-4D40-9D39-0E27B1CF23CA}" srcOrd="0" destOrd="0" parTransId="{0E19BFBE-9CF5-4423-AE06-BC0A8DC5A5DF}" sibTransId="{FC421F4F-0B97-48CA-8B07-DAAA40818F58}"/>
    <dgm:cxn modelId="{5BF57BC6-DD23-488F-905C-920192CB761A}" type="presParOf" srcId="{EB8F223A-37F6-4A24-BCC7-F1A8065BD3C9}" destId="{AB07A21E-62B9-4BB9-8966-C1588A623D22}" srcOrd="0" destOrd="0" presId="urn:microsoft.com/office/officeart/2005/8/layout/default"/>
    <dgm:cxn modelId="{5BCED609-B6B8-452B-8D76-8AF7D97E2DB7}" type="presParOf" srcId="{EB8F223A-37F6-4A24-BCC7-F1A8065BD3C9}" destId="{8473182E-32B7-48D1-8E81-58E3DAFE8025}" srcOrd="1" destOrd="0" presId="urn:microsoft.com/office/officeart/2005/8/layout/default"/>
    <dgm:cxn modelId="{BCD1BBFA-D3CA-416B-9180-56CA6DBAEE2B}" type="presParOf" srcId="{EB8F223A-37F6-4A24-BCC7-F1A8065BD3C9}" destId="{E2A29F65-FBEA-430E-B6E7-FB63DC85D6F2}" srcOrd="2" destOrd="0" presId="urn:microsoft.com/office/officeart/2005/8/layout/default"/>
    <dgm:cxn modelId="{5E56E8E1-DA42-4A70-817C-55BC2F75AAC2}" type="presParOf" srcId="{EB8F223A-37F6-4A24-BCC7-F1A8065BD3C9}" destId="{26C8AD82-3F5B-4184-BDC5-F9DB4535C53F}" srcOrd="3" destOrd="0" presId="urn:microsoft.com/office/officeart/2005/8/layout/default"/>
    <dgm:cxn modelId="{BF6F77EE-012C-4871-92E1-0F4AB60F1DE5}" type="presParOf" srcId="{EB8F223A-37F6-4A24-BCC7-F1A8065BD3C9}" destId="{12A1F4BD-FA65-43A7-BCA2-DD34D6B424B6}" srcOrd="4" destOrd="0" presId="urn:microsoft.com/office/officeart/2005/8/layout/default"/>
    <dgm:cxn modelId="{8E4E1F88-DB65-4B76-A463-24440CD09D5F}" type="presParOf" srcId="{EB8F223A-37F6-4A24-BCC7-F1A8065BD3C9}" destId="{33741ABC-ABDE-4F74-B3E6-3774A55D5B47}" srcOrd="5" destOrd="0" presId="urn:microsoft.com/office/officeart/2005/8/layout/default"/>
    <dgm:cxn modelId="{1750129D-05B1-4CFB-A571-28C6DD58768C}" type="presParOf" srcId="{EB8F223A-37F6-4A24-BCC7-F1A8065BD3C9}" destId="{2085930D-FC96-4196-8F2E-B058ED177724}" srcOrd="6" destOrd="0" presId="urn:microsoft.com/office/officeart/2005/8/layout/default"/>
    <dgm:cxn modelId="{655B687E-9A18-4F1D-98DA-E418CCCFD4ED}" type="presParOf" srcId="{EB8F223A-37F6-4A24-BCC7-F1A8065BD3C9}" destId="{7F2BDE73-2AAA-42D0-A7F6-1D99FBF19425}" srcOrd="7" destOrd="0" presId="urn:microsoft.com/office/officeart/2005/8/layout/default"/>
    <dgm:cxn modelId="{858D28EC-B3EF-4BBB-8EB3-C4B3A75E99E5}" type="presParOf" srcId="{EB8F223A-37F6-4A24-BCC7-F1A8065BD3C9}" destId="{B9CD3F18-0E56-45BD-B074-8777B28EE1BA}" srcOrd="8" destOrd="0" presId="urn:microsoft.com/office/officeart/2005/8/layout/default"/>
    <dgm:cxn modelId="{4011561A-6C38-484B-AE42-642CF9AD886E}" type="presParOf" srcId="{EB8F223A-37F6-4A24-BCC7-F1A8065BD3C9}" destId="{58B909C2-3359-478C-935D-E2BE332C7691}" srcOrd="9" destOrd="0" presId="urn:microsoft.com/office/officeart/2005/8/layout/default"/>
    <dgm:cxn modelId="{95574777-0327-4FA5-85D4-26254E77D25C}" type="presParOf" srcId="{EB8F223A-37F6-4A24-BCC7-F1A8065BD3C9}" destId="{16936AE6-DE3F-48E7-B649-E8074E977BA4}" srcOrd="10" destOrd="0" presId="urn:microsoft.com/office/officeart/2005/8/layout/default"/>
    <dgm:cxn modelId="{BE223113-357F-4C6B-89D1-DE9650E0B7CF}" type="presParOf" srcId="{EB8F223A-37F6-4A24-BCC7-F1A8065BD3C9}" destId="{42BCAA95-2CBC-4707-959C-61EDF8CE8BFE}" srcOrd="11" destOrd="0" presId="urn:microsoft.com/office/officeart/2005/8/layout/default"/>
    <dgm:cxn modelId="{89CC1DD4-0F8A-48BE-A0BC-5A3EA61ED4E6}" type="presParOf" srcId="{EB8F223A-37F6-4A24-BCC7-F1A8065BD3C9}" destId="{558BE639-BABB-4447-B27F-862C072B232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88CB4F-12E0-48C6-B89A-3D26B312605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5EC0A5-2980-4987-89C1-C6FFA8DA7256}">
      <dgm:prSet/>
      <dgm:spPr/>
      <dgm:t>
        <a:bodyPr/>
        <a:lstStyle/>
        <a:p>
          <a:r>
            <a:rPr lang="en-US" b="1"/>
            <a:t>🚛 Driver – Completing Assigned Tasks:</a:t>
          </a:r>
          <a:endParaRPr lang="en-US"/>
        </a:p>
      </dgm:t>
    </dgm:pt>
    <dgm:pt modelId="{816645F1-E8DF-4120-A81B-CD480351801E}" type="parTrans" cxnId="{42392C65-9294-44BB-BD9B-F65554B9EF42}">
      <dgm:prSet/>
      <dgm:spPr/>
      <dgm:t>
        <a:bodyPr/>
        <a:lstStyle/>
        <a:p>
          <a:endParaRPr lang="en-US"/>
        </a:p>
      </dgm:t>
    </dgm:pt>
    <dgm:pt modelId="{9F3E6AB5-889D-488E-B3FA-2307CE8638D7}" type="sibTrans" cxnId="{42392C65-9294-44BB-BD9B-F65554B9EF42}">
      <dgm:prSet/>
      <dgm:spPr/>
      <dgm:t>
        <a:bodyPr/>
        <a:lstStyle/>
        <a:p>
          <a:endParaRPr lang="en-US"/>
        </a:p>
      </dgm:t>
    </dgm:pt>
    <dgm:pt modelId="{E7FDCA54-DC77-42AE-80D1-29BF095FA392}">
      <dgm:prSet/>
      <dgm:spPr/>
      <dgm:t>
        <a:bodyPr/>
        <a:lstStyle/>
        <a:p>
          <a:r>
            <a:rPr lang="en-US"/>
            <a:t>🚀 Click on </a:t>
          </a:r>
          <a:r>
            <a:rPr lang="en-US" b="1"/>
            <a:t>"Driver"</a:t>
          </a:r>
          <a:r>
            <a:rPr lang="en-US"/>
            <a:t> and Login using the provided Driver Code.</a:t>
          </a:r>
        </a:p>
      </dgm:t>
    </dgm:pt>
    <dgm:pt modelId="{6C498DF8-4741-423E-9A77-1E9F8116E4EE}" type="parTrans" cxnId="{4290EF28-4A79-4C3D-93D6-D7256FB9F901}">
      <dgm:prSet/>
      <dgm:spPr/>
      <dgm:t>
        <a:bodyPr/>
        <a:lstStyle/>
        <a:p>
          <a:endParaRPr lang="en-US"/>
        </a:p>
      </dgm:t>
    </dgm:pt>
    <dgm:pt modelId="{A7C68E4D-3CE6-44B8-83D0-BE2743B0DD61}" type="sibTrans" cxnId="{4290EF28-4A79-4C3D-93D6-D7256FB9F901}">
      <dgm:prSet/>
      <dgm:spPr/>
      <dgm:t>
        <a:bodyPr/>
        <a:lstStyle/>
        <a:p>
          <a:endParaRPr lang="en-US"/>
        </a:p>
      </dgm:t>
    </dgm:pt>
    <dgm:pt modelId="{D0D5ABEC-7571-4D39-99E8-D30ECFE756A7}">
      <dgm:prSet/>
      <dgm:spPr/>
      <dgm:t>
        <a:bodyPr/>
        <a:lstStyle/>
        <a:p>
          <a:r>
            <a:rPr lang="en-US"/>
            <a:t>🗂️ Driver receives task details assigned by the Admin.</a:t>
          </a:r>
        </a:p>
      </dgm:t>
    </dgm:pt>
    <dgm:pt modelId="{291ABB88-761A-41A4-9D76-75CABE0F8892}" type="parTrans" cxnId="{7EA48210-1082-44D1-8D30-1ADDC0B94D36}">
      <dgm:prSet/>
      <dgm:spPr/>
      <dgm:t>
        <a:bodyPr/>
        <a:lstStyle/>
        <a:p>
          <a:endParaRPr lang="en-US"/>
        </a:p>
      </dgm:t>
    </dgm:pt>
    <dgm:pt modelId="{A236A5F5-B3AA-41AC-8DFC-02129DFBAF29}" type="sibTrans" cxnId="{7EA48210-1082-44D1-8D30-1ADDC0B94D36}">
      <dgm:prSet/>
      <dgm:spPr/>
      <dgm:t>
        <a:bodyPr/>
        <a:lstStyle/>
        <a:p>
          <a:endParaRPr lang="en-US"/>
        </a:p>
      </dgm:t>
    </dgm:pt>
    <dgm:pt modelId="{63B3BC72-BC1A-4FE7-BE7E-BE2C393F50B5}">
      <dgm:prSet/>
      <dgm:spPr/>
      <dgm:t>
        <a:bodyPr/>
        <a:lstStyle/>
        <a:p>
          <a:r>
            <a:rPr lang="en-US"/>
            <a:t>🗺️ Uses </a:t>
          </a:r>
          <a:r>
            <a:rPr lang="en-US" b="1"/>
            <a:t>Google Maps integration</a:t>
          </a:r>
          <a:r>
            <a:rPr lang="en-US"/>
            <a:t> to reach the problem location.</a:t>
          </a:r>
        </a:p>
      </dgm:t>
    </dgm:pt>
    <dgm:pt modelId="{573C82DE-038F-46D1-9303-E185385AD4A4}" type="parTrans" cxnId="{CF75B4EF-DD4C-420B-AAD9-24A433D6E1DE}">
      <dgm:prSet/>
      <dgm:spPr/>
      <dgm:t>
        <a:bodyPr/>
        <a:lstStyle/>
        <a:p>
          <a:endParaRPr lang="en-US"/>
        </a:p>
      </dgm:t>
    </dgm:pt>
    <dgm:pt modelId="{F6B092D6-7941-43A5-BB66-C37E42B8827E}" type="sibTrans" cxnId="{CF75B4EF-DD4C-420B-AAD9-24A433D6E1DE}">
      <dgm:prSet/>
      <dgm:spPr/>
      <dgm:t>
        <a:bodyPr/>
        <a:lstStyle/>
        <a:p>
          <a:endParaRPr lang="en-US"/>
        </a:p>
      </dgm:t>
    </dgm:pt>
    <dgm:pt modelId="{066768C7-1FD3-436C-B41B-637D265B9E02}">
      <dgm:prSet/>
      <dgm:spPr/>
      <dgm:t>
        <a:bodyPr/>
        <a:lstStyle/>
        <a:p>
          <a:r>
            <a:rPr lang="en-US"/>
            <a:t>🧹 Completes the assigned waste management task.</a:t>
          </a:r>
        </a:p>
      </dgm:t>
    </dgm:pt>
    <dgm:pt modelId="{BF3CE12A-A04C-4CEA-8DF2-4122E56F4D9D}" type="parTrans" cxnId="{CC3B0CEF-A685-4069-AAC2-BA663111033C}">
      <dgm:prSet/>
      <dgm:spPr/>
      <dgm:t>
        <a:bodyPr/>
        <a:lstStyle/>
        <a:p>
          <a:endParaRPr lang="en-US"/>
        </a:p>
      </dgm:t>
    </dgm:pt>
    <dgm:pt modelId="{F97BF7F2-0C00-4D8A-BFBC-EBF09BEC6A91}" type="sibTrans" cxnId="{CC3B0CEF-A685-4069-AAC2-BA663111033C}">
      <dgm:prSet/>
      <dgm:spPr/>
      <dgm:t>
        <a:bodyPr/>
        <a:lstStyle/>
        <a:p>
          <a:endParaRPr lang="en-US"/>
        </a:p>
      </dgm:t>
    </dgm:pt>
    <dgm:pt modelId="{CB5E2DC9-8E42-48D0-97BD-94E3A0FC4DC1}">
      <dgm:prSet/>
      <dgm:spPr/>
      <dgm:t>
        <a:bodyPr/>
        <a:lstStyle/>
        <a:p>
          <a:r>
            <a:rPr lang="en-US" dirty="0"/>
            <a:t>📸 Uploads </a:t>
          </a:r>
          <a:r>
            <a:rPr lang="en-US" b="1" dirty="0"/>
            <a:t>proof of task completion</a:t>
          </a:r>
          <a:r>
            <a:rPr lang="en-US" dirty="0"/>
            <a:t> through the app.</a:t>
          </a:r>
        </a:p>
      </dgm:t>
    </dgm:pt>
    <dgm:pt modelId="{162C97E9-98A4-41B1-A03E-D91B52141D3A}" type="parTrans" cxnId="{E6CE6810-948E-4ABB-9331-268BC639D906}">
      <dgm:prSet/>
      <dgm:spPr/>
      <dgm:t>
        <a:bodyPr/>
        <a:lstStyle/>
        <a:p>
          <a:endParaRPr lang="en-US"/>
        </a:p>
      </dgm:t>
    </dgm:pt>
    <dgm:pt modelId="{87A52A16-87AD-4A42-B155-B1243A93AE0A}" type="sibTrans" cxnId="{E6CE6810-948E-4ABB-9331-268BC639D906}">
      <dgm:prSet/>
      <dgm:spPr/>
      <dgm:t>
        <a:bodyPr/>
        <a:lstStyle/>
        <a:p>
          <a:endParaRPr lang="en-US"/>
        </a:p>
      </dgm:t>
    </dgm:pt>
    <dgm:pt modelId="{1A7705EE-BFA7-4E4F-870D-A534ABCE9C89}">
      <dgm:prSet/>
      <dgm:spPr/>
      <dgm:t>
        <a:bodyPr/>
        <a:lstStyle/>
        <a:p>
          <a:r>
            <a:rPr lang="en-US"/>
            <a:t>📲 User receives a </a:t>
          </a:r>
          <a:r>
            <a:rPr lang="en-US" b="1"/>
            <a:t>notification</a:t>
          </a:r>
          <a:r>
            <a:rPr lang="en-US"/>
            <a:t> that their issue has been resolved.</a:t>
          </a:r>
        </a:p>
      </dgm:t>
    </dgm:pt>
    <dgm:pt modelId="{4508293C-1B55-4E63-9C92-D8EFD42B422F}" type="parTrans" cxnId="{F4BE003B-6FD8-4DF5-9198-99B12F81FD8D}">
      <dgm:prSet/>
      <dgm:spPr/>
      <dgm:t>
        <a:bodyPr/>
        <a:lstStyle/>
        <a:p>
          <a:endParaRPr lang="en-US"/>
        </a:p>
      </dgm:t>
    </dgm:pt>
    <dgm:pt modelId="{DB7265D7-DB7F-4F72-8EB9-83B84EAAA334}" type="sibTrans" cxnId="{F4BE003B-6FD8-4DF5-9198-99B12F81FD8D}">
      <dgm:prSet/>
      <dgm:spPr/>
      <dgm:t>
        <a:bodyPr/>
        <a:lstStyle/>
        <a:p>
          <a:endParaRPr lang="en-US"/>
        </a:p>
      </dgm:t>
    </dgm:pt>
    <dgm:pt modelId="{53CEEBB2-5BCE-4E7B-8452-D7981EADECAC}" type="pres">
      <dgm:prSet presAssocID="{3F88CB4F-12E0-48C6-B89A-3D26B3126050}" presName="diagram" presStyleCnt="0">
        <dgm:presLayoutVars>
          <dgm:dir/>
          <dgm:resizeHandles val="exact"/>
        </dgm:presLayoutVars>
      </dgm:prSet>
      <dgm:spPr/>
    </dgm:pt>
    <dgm:pt modelId="{9CC35FC4-04D0-4F2C-A948-1C5D90167E16}" type="pres">
      <dgm:prSet presAssocID="{8C5EC0A5-2980-4987-89C1-C6FFA8DA7256}" presName="node" presStyleLbl="node1" presStyleIdx="0" presStyleCnt="7">
        <dgm:presLayoutVars>
          <dgm:bulletEnabled val="1"/>
        </dgm:presLayoutVars>
      </dgm:prSet>
      <dgm:spPr/>
    </dgm:pt>
    <dgm:pt modelId="{41320BC3-1AC1-44B2-8868-6151033650FA}" type="pres">
      <dgm:prSet presAssocID="{9F3E6AB5-889D-488E-B3FA-2307CE8638D7}" presName="sibTrans" presStyleCnt="0"/>
      <dgm:spPr/>
    </dgm:pt>
    <dgm:pt modelId="{C1206737-4AAC-4938-96E9-A63C2DEA42B4}" type="pres">
      <dgm:prSet presAssocID="{E7FDCA54-DC77-42AE-80D1-29BF095FA392}" presName="node" presStyleLbl="node1" presStyleIdx="1" presStyleCnt="7">
        <dgm:presLayoutVars>
          <dgm:bulletEnabled val="1"/>
        </dgm:presLayoutVars>
      </dgm:prSet>
      <dgm:spPr/>
    </dgm:pt>
    <dgm:pt modelId="{33307C54-493A-4BCB-94AB-F2BA24E4DFEA}" type="pres">
      <dgm:prSet presAssocID="{A7C68E4D-3CE6-44B8-83D0-BE2743B0DD61}" presName="sibTrans" presStyleCnt="0"/>
      <dgm:spPr/>
    </dgm:pt>
    <dgm:pt modelId="{88A26145-48B3-4473-9F45-B4AD6D95D8A8}" type="pres">
      <dgm:prSet presAssocID="{D0D5ABEC-7571-4D39-99E8-D30ECFE756A7}" presName="node" presStyleLbl="node1" presStyleIdx="2" presStyleCnt="7">
        <dgm:presLayoutVars>
          <dgm:bulletEnabled val="1"/>
        </dgm:presLayoutVars>
      </dgm:prSet>
      <dgm:spPr/>
    </dgm:pt>
    <dgm:pt modelId="{2502A77B-68C4-4F3E-AB23-3C42254F6D62}" type="pres">
      <dgm:prSet presAssocID="{A236A5F5-B3AA-41AC-8DFC-02129DFBAF29}" presName="sibTrans" presStyleCnt="0"/>
      <dgm:spPr/>
    </dgm:pt>
    <dgm:pt modelId="{2A4C043F-7B54-449F-A1FE-AA8649A3D64B}" type="pres">
      <dgm:prSet presAssocID="{63B3BC72-BC1A-4FE7-BE7E-BE2C393F50B5}" presName="node" presStyleLbl="node1" presStyleIdx="3" presStyleCnt="7">
        <dgm:presLayoutVars>
          <dgm:bulletEnabled val="1"/>
        </dgm:presLayoutVars>
      </dgm:prSet>
      <dgm:spPr/>
    </dgm:pt>
    <dgm:pt modelId="{E45C0593-9240-4881-AEBB-5D7E18B05778}" type="pres">
      <dgm:prSet presAssocID="{F6B092D6-7941-43A5-BB66-C37E42B8827E}" presName="sibTrans" presStyleCnt="0"/>
      <dgm:spPr/>
    </dgm:pt>
    <dgm:pt modelId="{42AE9BC2-E8F1-4580-B10E-48EA70114847}" type="pres">
      <dgm:prSet presAssocID="{066768C7-1FD3-436C-B41B-637D265B9E02}" presName="node" presStyleLbl="node1" presStyleIdx="4" presStyleCnt="7">
        <dgm:presLayoutVars>
          <dgm:bulletEnabled val="1"/>
        </dgm:presLayoutVars>
      </dgm:prSet>
      <dgm:spPr/>
    </dgm:pt>
    <dgm:pt modelId="{B735E69A-7536-4B95-B332-B6127B3AA925}" type="pres">
      <dgm:prSet presAssocID="{F97BF7F2-0C00-4D8A-BFBC-EBF09BEC6A91}" presName="sibTrans" presStyleCnt="0"/>
      <dgm:spPr/>
    </dgm:pt>
    <dgm:pt modelId="{5EF085E6-15C2-4BD4-A76A-014258DCF6BE}" type="pres">
      <dgm:prSet presAssocID="{CB5E2DC9-8E42-48D0-97BD-94E3A0FC4DC1}" presName="node" presStyleLbl="node1" presStyleIdx="5" presStyleCnt="7">
        <dgm:presLayoutVars>
          <dgm:bulletEnabled val="1"/>
        </dgm:presLayoutVars>
      </dgm:prSet>
      <dgm:spPr/>
    </dgm:pt>
    <dgm:pt modelId="{7F531217-087B-4CED-A575-AE380634363C}" type="pres">
      <dgm:prSet presAssocID="{87A52A16-87AD-4A42-B155-B1243A93AE0A}" presName="sibTrans" presStyleCnt="0"/>
      <dgm:spPr/>
    </dgm:pt>
    <dgm:pt modelId="{A5729C2F-EF18-41B2-B78F-161FE75D20A3}" type="pres">
      <dgm:prSet presAssocID="{1A7705EE-BFA7-4E4F-870D-A534ABCE9C89}" presName="node" presStyleLbl="node1" presStyleIdx="6" presStyleCnt="7">
        <dgm:presLayoutVars>
          <dgm:bulletEnabled val="1"/>
        </dgm:presLayoutVars>
      </dgm:prSet>
      <dgm:spPr/>
    </dgm:pt>
  </dgm:ptLst>
  <dgm:cxnLst>
    <dgm:cxn modelId="{E6CE6810-948E-4ABB-9331-268BC639D906}" srcId="{3F88CB4F-12E0-48C6-B89A-3D26B3126050}" destId="{CB5E2DC9-8E42-48D0-97BD-94E3A0FC4DC1}" srcOrd="5" destOrd="0" parTransId="{162C97E9-98A4-41B1-A03E-D91B52141D3A}" sibTransId="{87A52A16-87AD-4A42-B155-B1243A93AE0A}"/>
    <dgm:cxn modelId="{7EA48210-1082-44D1-8D30-1ADDC0B94D36}" srcId="{3F88CB4F-12E0-48C6-B89A-3D26B3126050}" destId="{D0D5ABEC-7571-4D39-99E8-D30ECFE756A7}" srcOrd="2" destOrd="0" parTransId="{291ABB88-761A-41A4-9D76-75CABE0F8892}" sibTransId="{A236A5F5-B3AA-41AC-8DFC-02129DFBAF29}"/>
    <dgm:cxn modelId="{4290EF28-4A79-4C3D-93D6-D7256FB9F901}" srcId="{3F88CB4F-12E0-48C6-B89A-3D26B3126050}" destId="{E7FDCA54-DC77-42AE-80D1-29BF095FA392}" srcOrd="1" destOrd="0" parTransId="{6C498DF8-4741-423E-9A77-1E9F8116E4EE}" sibTransId="{A7C68E4D-3CE6-44B8-83D0-BE2743B0DD61}"/>
    <dgm:cxn modelId="{CB67AB31-CD72-4FEF-B019-6AE946532C6C}" type="presOf" srcId="{1A7705EE-BFA7-4E4F-870D-A534ABCE9C89}" destId="{A5729C2F-EF18-41B2-B78F-161FE75D20A3}" srcOrd="0" destOrd="0" presId="urn:microsoft.com/office/officeart/2005/8/layout/default"/>
    <dgm:cxn modelId="{F4BE003B-6FD8-4DF5-9198-99B12F81FD8D}" srcId="{3F88CB4F-12E0-48C6-B89A-3D26B3126050}" destId="{1A7705EE-BFA7-4E4F-870D-A534ABCE9C89}" srcOrd="6" destOrd="0" parTransId="{4508293C-1B55-4E63-9C92-D8EFD42B422F}" sibTransId="{DB7265D7-DB7F-4F72-8EB9-83B84EAAA334}"/>
    <dgm:cxn modelId="{42392C65-9294-44BB-BD9B-F65554B9EF42}" srcId="{3F88CB4F-12E0-48C6-B89A-3D26B3126050}" destId="{8C5EC0A5-2980-4987-89C1-C6FFA8DA7256}" srcOrd="0" destOrd="0" parTransId="{816645F1-E8DF-4120-A81B-CD480351801E}" sibTransId="{9F3E6AB5-889D-488E-B3FA-2307CE8638D7}"/>
    <dgm:cxn modelId="{A1665175-1632-4D9E-86A5-1FBD6DCC1A30}" type="presOf" srcId="{8C5EC0A5-2980-4987-89C1-C6FFA8DA7256}" destId="{9CC35FC4-04D0-4F2C-A948-1C5D90167E16}" srcOrd="0" destOrd="0" presId="urn:microsoft.com/office/officeart/2005/8/layout/default"/>
    <dgm:cxn modelId="{EB68D88F-C87D-4340-B1C0-4E8D2BB04518}" type="presOf" srcId="{E7FDCA54-DC77-42AE-80D1-29BF095FA392}" destId="{C1206737-4AAC-4938-96E9-A63C2DEA42B4}" srcOrd="0" destOrd="0" presId="urn:microsoft.com/office/officeart/2005/8/layout/default"/>
    <dgm:cxn modelId="{BA0E2ABF-28B2-4066-88FA-619B00FC1590}" type="presOf" srcId="{066768C7-1FD3-436C-B41B-637D265B9E02}" destId="{42AE9BC2-E8F1-4580-B10E-48EA70114847}" srcOrd="0" destOrd="0" presId="urn:microsoft.com/office/officeart/2005/8/layout/default"/>
    <dgm:cxn modelId="{7E5E95D2-89D5-4951-B2B8-BC9D46FF7FBD}" type="presOf" srcId="{D0D5ABEC-7571-4D39-99E8-D30ECFE756A7}" destId="{88A26145-48B3-4473-9F45-B4AD6D95D8A8}" srcOrd="0" destOrd="0" presId="urn:microsoft.com/office/officeart/2005/8/layout/default"/>
    <dgm:cxn modelId="{8BF197E8-133A-464E-8F03-E7DB9B186ADD}" type="presOf" srcId="{63B3BC72-BC1A-4FE7-BE7E-BE2C393F50B5}" destId="{2A4C043F-7B54-449F-A1FE-AA8649A3D64B}" srcOrd="0" destOrd="0" presId="urn:microsoft.com/office/officeart/2005/8/layout/default"/>
    <dgm:cxn modelId="{CC3B0CEF-A685-4069-AAC2-BA663111033C}" srcId="{3F88CB4F-12E0-48C6-B89A-3D26B3126050}" destId="{066768C7-1FD3-436C-B41B-637D265B9E02}" srcOrd="4" destOrd="0" parTransId="{BF3CE12A-A04C-4CEA-8DF2-4122E56F4D9D}" sibTransId="{F97BF7F2-0C00-4D8A-BFBC-EBF09BEC6A91}"/>
    <dgm:cxn modelId="{CF75B4EF-DD4C-420B-AAD9-24A433D6E1DE}" srcId="{3F88CB4F-12E0-48C6-B89A-3D26B3126050}" destId="{63B3BC72-BC1A-4FE7-BE7E-BE2C393F50B5}" srcOrd="3" destOrd="0" parTransId="{573C82DE-038F-46D1-9303-E185385AD4A4}" sibTransId="{F6B092D6-7941-43A5-BB66-C37E42B8827E}"/>
    <dgm:cxn modelId="{00D34BF4-CB98-47EE-A141-EBD5DE446743}" type="presOf" srcId="{3F88CB4F-12E0-48C6-B89A-3D26B3126050}" destId="{53CEEBB2-5BCE-4E7B-8452-D7981EADECAC}" srcOrd="0" destOrd="0" presId="urn:microsoft.com/office/officeart/2005/8/layout/default"/>
    <dgm:cxn modelId="{2665CDFD-31A1-4066-AC98-F28A29FE8C2C}" type="presOf" srcId="{CB5E2DC9-8E42-48D0-97BD-94E3A0FC4DC1}" destId="{5EF085E6-15C2-4BD4-A76A-014258DCF6BE}" srcOrd="0" destOrd="0" presId="urn:microsoft.com/office/officeart/2005/8/layout/default"/>
    <dgm:cxn modelId="{766EB38F-837B-46D0-A065-1A8B3B61B5C7}" type="presParOf" srcId="{53CEEBB2-5BCE-4E7B-8452-D7981EADECAC}" destId="{9CC35FC4-04D0-4F2C-A948-1C5D90167E16}" srcOrd="0" destOrd="0" presId="urn:microsoft.com/office/officeart/2005/8/layout/default"/>
    <dgm:cxn modelId="{1776587B-BAA7-4D6C-9EB9-B74594838D22}" type="presParOf" srcId="{53CEEBB2-5BCE-4E7B-8452-D7981EADECAC}" destId="{41320BC3-1AC1-44B2-8868-6151033650FA}" srcOrd="1" destOrd="0" presId="urn:microsoft.com/office/officeart/2005/8/layout/default"/>
    <dgm:cxn modelId="{9073BE00-D3BE-4A50-B8DD-225D919061C8}" type="presParOf" srcId="{53CEEBB2-5BCE-4E7B-8452-D7981EADECAC}" destId="{C1206737-4AAC-4938-96E9-A63C2DEA42B4}" srcOrd="2" destOrd="0" presId="urn:microsoft.com/office/officeart/2005/8/layout/default"/>
    <dgm:cxn modelId="{D7329D2A-C38D-4105-93AE-E85EE8FDDA85}" type="presParOf" srcId="{53CEEBB2-5BCE-4E7B-8452-D7981EADECAC}" destId="{33307C54-493A-4BCB-94AB-F2BA24E4DFEA}" srcOrd="3" destOrd="0" presId="urn:microsoft.com/office/officeart/2005/8/layout/default"/>
    <dgm:cxn modelId="{E4E1865D-3FE4-490E-82BD-E846B1B5A277}" type="presParOf" srcId="{53CEEBB2-5BCE-4E7B-8452-D7981EADECAC}" destId="{88A26145-48B3-4473-9F45-B4AD6D95D8A8}" srcOrd="4" destOrd="0" presId="urn:microsoft.com/office/officeart/2005/8/layout/default"/>
    <dgm:cxn modelId="{E9EDCA97-F9A7-4B12-8E8F-6994AAB3550B}" type="presParOf" srcId="{53CEEBB2-5BCE-4E7B-8452-D7981EADECAC}" destId="{2502A77B-68C4-4F3E-AB23-3C42254F6D62}" srcOrd="5" destOrd="0" presId="urn:microsoft.com/office/officeart/2005/8/layout/default"/>
    <dgm:cxn modelId="{A51558E5-B84C-46F6-A685-32F98C883182}" type="presParOf" srcId="{53CEEBB2-5BCE-4E7B-8452-D7981EADECAC}" destId="{2A4C043F-7B54-449F-A1FE-AA8649A3D64B}" srcOrd="6" destOrd="0" presId="urn:microsoft.com/office/officeart/2005/8/layout/default"/>
    <dgm:cxn modelId="{BBB2F90C-6C20-4A1D-85AA-C479091EE9A7}" type="presParOf" srcId="{53CEEBB2-5BCE-4E7B-8452-D7981EADECAC}" destId="{E45C0593-9240-4881-AEBB-5D7E18B05778}" srcOrd="7" destOrd="0" presId="urn:microsoft.com/office/officeart/2005/8/layout/default"/>
    <dgm:cxn modelId="{841ABC7A-4E72-4C48-B0F6-9A3C789FDE3E}" type="presParOf" srcId="{53CEEBB2-5BCE-4E7B-8452-D7981EADECAC}" destId="{42AE9BC2-E8F1-4580-B10E-48EA70114847}" srcOrd="8" destOrd="0" presId="urn:microsoft.com/office/officeart/2005/8/layout/default"/>
    <dgm:cxn modelId="{2A40DFF1-9235-43F9-93D3-5528EB99ED0E}" type="presParOf" srcId="{53CEEBB2-5BCE-4E7B-8452-D7981EADECAC}" destId="{B735E69A-7536-4B95-B332-B6127B3AA925}" srcOrd="9" destOrd="0" presId="urn:microsoft.com/office/officeart/2005/8/layout/default"/>
    <dgm:cxn modelId="{4E56BB12-3B14-47D2-A09E-298D258A32B9}" type="presParOf" srcId="{53CEEBB2-5BCE-4E7B-8452-D7981EADECAC}" destId="{5EF085E6-15C2-4BD4-A76A-014258DCF6BE}" srcOrd="10" destOrd="0" presId="urn:microsoft.com/office/officeart/2005/8/layout/default"/>
    <dgm:cxn modelId="{D98F2F98-1D67-4E47-8FC2-C4683321D6C8}" type="presParOf" srcId="{53CEEBB2-5BCE-4E7B-8452-D7981EADECAC}" destId="{7F531217-087B-4CED-A575-AE380634363C}" srcOrd="11" destOrd="0" presId="urn:microsoft.com/office/officeart/2005/8/layout/default"/>
    <dgm:cxn modelId="{E6EFCB93-26AE-4214-8B60-487949A10E0E}" type="presParOf" srcId="{53CEEBB2-5BCE-4E7B-8452-D7981EADECAC}" destId="{A5729C2F-EF18-41B2-B78F-161FE75D20A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A40474-B5F7-407B-BC17-3511927420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0FEC4C0-3481-49E2-8359-B6850B8FAEFE}">
      <dgm:prSet/>
      <dgm:spPr/>
      <dgm:t>
        <a:bodyPr/>
        <a:lstStyle/>
        <a:p>
          <a:r>
            <a:rPr lang="en-US"/>
            <a:t>The Smart Waste Management System is a comprehensive solution aimed at revolutionizing waste management through automation, efficiency, and user engagement.</a:t>
          </a:r>
        </a:p>
      </dgm:t>
    </dgm:pt>
    <dgm:pt modelId="{1662A8C4-E74B-4BBC-8F9C-6A2911C71FEB}" type="parTrans" cxnId="{47752443-9EF3-4ECF-AD9A-A4D044E134B5}">
      <dgm:prSet/>
      <dgm:spPr/>
      <dgm:t>
        <a:bodyPr/>
        <a:lstStyle/>
        <a:p>
          <a:endParaRPr lang="en-US"/>
        </a:p>
      </dgm:t>
    </dgm:pt>
    <dgm:pt modelId="{42EFD80D-4935-4463-9420-49B36447A2E4}" type="sibTrans" cxnId="{47752443-9EF3-4ECF-AD9A-A4D044E134B5}">
      <dgm:prSet/>
      <dgm:spPr/>
      <dgm:t>
        <a:bodyPr/>
        <a:lstStyle/>
        <a:p>
          <a:endParaRPr lang="en-US"/>
        </a:p>
      </dgm:t>
    </dgm:pt>
    <dgm:pt modelId="{1E686E09-B46A-4F25-9C35-2924B8945997}">
      <dgm:prSet/>
      <dgm:spPr/>
      <dgm:t>
        <a:bodyPr/>
        <a:lstStyle/>
        <a:p>
          <a:r>
            <a:rPr lang="en-US"/>
            <a:t>This project not only streamlines the waste collection process but also empowers users and authorities to collaborate effectively for cleaner and more sustainable environments.</a:t>
          </a:r>
        </a:p>
      </dgm:t>
    </dgm:pt>
    <dgm:pt modelId="{DF1402B1-6E88-48F3-A513-E58AB38A7507}" type="parTrans" cxnId="{89732B6A-A207-43D4-BACB-13A2BE3D39A9}">
      <dgm:prSet/>
      <dgm:spPr/>
      <dgm:t>
        <a:bodyPr/>
        <a:lstStyle/>
        <a:p>
          <a:endParaRPr lang="en-US"/>
        </a:p>
      </dgm:t>
    </dgm:pt>
    <dgm:pt modelId="{55317929-51B7-4370-9FED-914DA6C99579}" type="sibTrans" cxnId="{89732B6A-A207-43D4-BACB-13A2BE3D39A9}">
      <dgm:prSet/>
      <dgm:spPr/>
      <dgm:t>
        <a:bodyPr/>
        <a:lstStyle/>
        <a:p>
          <a:endParaRPr lang="en-US"/>
        </a:p>
      </dgm:t>
    </dgm:pt>
    <dgm:pt modelId="{37781EB7-050A-4930-B864-6A725A114DB2}">
      <dgm:prSet/>
      <dgm:spPr/>
      <dgm:t>
        <a:bodyPr/>
        <a:lstStyle/>
        <a:p>
          <a:r>
            <a:rPr lang="en-US"/>
            <a:t>The Smart Waste Management System provides an innovative and sustainable approach to waste management, promoting environmental responsibility and enhancing community well-being</a:t>
          </a:r>
        </a:p>
      </dgm:t>
    </dgm:pt>
    <dgm:pt modelId="{4A9798D6-9701-4019-848D-8E573C2AD290}" type="parTrans" cxnId="{23D97DEF-79FB-43B2-ABEC-BF6DD43F4E24}">
      <dgm:prSet/>
      <dgm:spPr/>
      <dgm:t>
        <a:bodyPr/>
        <a:lstStyle/>
        <a:p>
          <a:endParaRPr lang="en-US"/>
        </a:p>
      </dgm:t>
    </dgm:pt>
    <dgm:pt modelId="{E1AB1EC9-B6AA-4978-97F0-4D0504438F89}" type="sibTrans" cxnId="{23D97DEF-79FB-43B2-ABEC-BF6DD43F4E24}">
      <dgm:prSet/>
      <dgm:spPr/>
      <dgm:t>
        <a:bodyPr/>
        <a:lstStyle/>
        <a:p>
          <a:endParaRPr lang="en-US"/>
        </a:p>
      </dgm:t>
    </dgm:pt>
    <dgm:pt modelId="{002F81EB-8594-4567-AFCA-B8BDB0D63A94}" type="pres">
      <dgm:prSet presAssocID="{30A40474-B5F7-407B-BC17-3511927420E3}" presName="root" presStyleCnt="0">
        <dgm:presLayoutVars>
          <dgm:dir/>
          <dgm:resizeHandles val="exact"/>
        </dgm:presLayoutVars>
      </dgm:prSet>
      <dgm:spPr/>
    </dgm:pt>
    <dgm:pt modelId="{D61AA063-51B3-4A5D-B71F-08E2820AF473}" type="pres">
      <dgm:prSet presAssocID="{50FEC4C0-3481-49E2-8359-B6850B8FAEFE}" presName="compNode" presStyleCnt="0"/>
      <dgm:spPr/>
    </dgm:pt>
    <dgm:pt modelId="{3241CB44-72EA-4E07-8BC1-7D15EBBA5ABC}" type="pres">
      <dgm:prSet presAssocID="{50FEC4C0-3481-49E2-8359-B6850B8FAEFE}" presName="bgRect" presStyleLbl="bgShp" presStyleIdx="0" presStyleCnt="3"/>
      <dgm:spPr/>
    </dgm:pt>
    <dgm:pt modelId="{9A4A1944-9C78-4A74-8D63-AFB22BE1AB50}" type="pres">
      <dgm:prSet presAssocID="{50FEC4C0-3481-49E2-8359-B6850B8FAE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A9ED824A-E245-4CDB-9651-961D8AA6206E}" type="pres">
      <dgm:prSet presAssocID="{50FEC4C0-3481-49E2-8359-B6850B8FAEFE}" presName="spaceRect" presStyleCnt="0"/>
      <dgm:spPr/>
    </dgm:pt>
    <dgm:pt modelId="{25275BAD-E685-465D-BA4F-86A235FA65FC}" type="pres">
      <dgm:prSet presAssocID="{50FEC4C0-3481-49E2-8359-B6850B8FAEFE}" presName="parTx" presStyleLbl="revTx" presStyleIdx="0" presStyleCnt="3">
        <dgm:presLayoutVars>
          <dgm:chMax val="0"/>
          <dgm:chPref val="0"/>
        </dgm:presLayoutVars>
      </dgm:prSet>
      <dgm:spPr/>
    </dgm:pt>
    <dgm:pt modelId="{3FA00D46-6E3D-454D-B590-799E10E122E3}" type="pres">
      <dgm:prSet presAssocID="{42EFD80D-4935-4463-9420-49B36447A2E4}" presName="sibTrans" presStyleCnt="0"/>
      <dgm:spPr/>
    </dgm:pt>
    <dgm:pt modelId="{365BE86C-D3C8-47AB-A639-D05CA69B67E3}" type="pres">
      <dgm:prSet presAssocID="{1E686E09-B46A-4F25-9C35-2924B8945997}" presName="compNode" presStyleCnt="0"/>
      <dgm:spPr/>
    </dgm:pt>
    <dgm:pt modelId="{D3AF957F-2991-400E-858D-B6C910D42F6C}" type="pres">
      <dgm:prSet presAssocID="{1E686E09-B46A-4F25-9C35-2924B8945997}" presName="bgRect" presStyleLbl="bgShp" presStyleIdx="1" presStyleCnt="3"/>
      <dgm:spPr/>
    </dgm:pt>
    <dgm:pt modelId="{15B5F100-4B38-4AE0-8C51-4D04E656BFC6}" type="pres">
      <dgm:prSet presAssocID="{1E686E09-B46A-4F25-9C35-2924B89459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970EA89-935E-4980-90D5-165D889B7096}" type="pres">
      <dgm:prSet presAssocID="{1E686E09-B46A-4F25-9C35-2924B8945997}" presName="spaceRect" presStyleCnt="0"/>
      <dgm:spPr/>
    </dgm:pt>
    <dgm:pt modelId="{11B58729-0DDE-4A76-BCF7-9B85B1EE2B82}" type="pres">
      <dgm:prSet presAssocID="{1E686E09-B46A-4F25-9C35-2924B8945997}" presName="parTx" presStyleLbl="revTx" presStyleIdx="1" presStyleCnt="3">
        <dgm:presLayoutVars>
          <dgm:chMax val="0"/>
          <dgm:chPref val="0"/>
        </dgm:presLayoutVars>
      </dgm:prSet>
      <dgm:spPr/>
    </dgm:pt>
    <dgm:pt modelId="{1D0096DE-2744-408C-9F4D-659BD2317F46}" type="pres">
      <dgm:prSet presAssocID="{55317929-51B7-4370-9FED-914DA6C99579}" presName="sibTrans" presStyleCnt="0"/>
      <dgm:spPr/>
    </dgm:pt>
    <dgm:pt modelId="{58698B5D-F08E-4BA5-A7B0-3BFDAF619EFE}" type="pres">
      <dgm:prSet presAssocID="{37781EB7-050A-4930-B864-6A725A114DB2}" presName="compNode" presStyleCnt="0"/>
      <dgm:spPr/>
    </dgm:pt>
    <dgm:pt modelId="{5A96CF4E-1473-4D4B-8DC5-BBD78FF715F7}" type="pres">
      <dgm:prSet presAssocID="{37781EB7-050A-4930-B864-6A725A114DB2}" presName="bgRect" presStyleLbl="bgShp" presStyleIdx="2" presStyleCnt="3"/>
      <dgm:spPr/>
    </dgm:pt>
    <dgm:pt modelId="{ACC75ABB-95C1-4DD0-A1D7-9D51C7273F18}" type="pres">
      <dgm:prSet presAssocID="{37781EB7-050A-4930-B864-6A725A114D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56482B5A-897F-4FC6-A42C-0E99716A331E}" type="pres">
      <dgm:prSet presAssocID="{37781EB7-050A-4930-B864-6A725A114DB2}" presName="spaceRect" presStyleCnt="0"/>
      <dgm:spPr/>
    </dgm:pt>
    <dgm:pt modelId="{C2C8F090-728D-4BB8-AC0B-015E6E0E9BA8}" type="pres">
      <dgm:prSet presAssocID="{37781EB7-050A-4930-B864-6A725A114D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752443-9EF3-4ECF-AD9A-A4D044E134B5}" srcId="{30A40474-B5F7-407B-BC17-3511927420E3}" destId="{50FEC4C0-3481-49E2-8359-B6850B8FAEFE}" srcOrd="0" destOrd="0" parTransId="{1662A8C4-E74B-4BBC-8F9C-6A2911C71FEB}" sibTransId="{42EFD80D-4935-4463-9420-49B36447A2E4}"/>
    <dgm:cxn modelId="{EB32E444-07CE-43A9-B97D-5ED4ACE6A92F}" type="presOf" srcId="{1E686E09-B46A-4F25-9C35-2924B8945997}" destId="{11B58729-0DDE-4A76-BCF7-9B85B1EE2B82}" srcOrd="0" destOrd="0" presId="urn:microsoft.com/office/officeart/2018/2/layout/IconVerticalSolidList"/>
    <dgm:cxn modelId="{89732B6A-A207-43D4-BACB-13A2BE3D39A9}" srcId="{30A40474-B5F7-407B-BC17-3511927420E3}" destId="{1E686E09-B46A-4F25-9C35-2924B8945997}" srcOrd="1" destOrd="0" parTransId="{DF1402B1-6E88-48F3-A513-E58AB38A7507}" sibTransId="{55317929-51B7-4370-9FED-914DA6C99579}"/>
    <dgm:cxn modelId="{BA00A76C-B3F0-4989-8588-E1C8ABC5D9EA}" type="presOf" srcId="{30A40474-B5F7-407B-BC17-3511927420E3}" destId="{002F81EB-8594-4567-AFCA-B8BDB0D63A94}" srcOrd="0" destOrd="0" presId="urn:microsoft.com/office/officeart/2018/2/layout/IconVerticalSolidList"/>
    <dgm:cxn modelId="{7433E2DB-103D-44EE-A2EB-29932AFB8684}" type="presOf" srcId="{50FEC4C0-3481-49E2-8359-B6850B8FAEFE}" destId="{25275BAD-E685-465D-BA4F-86A235FA65FC}" srcOrd="0" destOrd="0" presId="urn:microsoft.com/office/officeart/2018/2/layout/IconVerticalSolidList"/>
    <dgm:cxn modelId="{EAF276EF-9DC6-4F56-B109-7F08B93403A9}" type="presOf" srcId="{37781EB7-050A-4930-B864-6A725A114DB2}" destId="{C2C8F090-728D-4BB8-AC0B-015E6E0E9BA8}" srcOrd="0" destOrd="0" presId="urn:microsoft.com/office/officeart/2018/2/layout/IconVerticalSolidList"/>
    <dgm:cxn modelId="{23D97DEF-79FB-43B2-ABEC-BF6DD43F4E24}" srcId="{30A40474-B5F7-407B-BC17-3511927420E3}" destId="{37781EB7-050A-4930-B864-6A725A114DB2}" srcOrd="2" destOrd="0" parTransId="{4A9798D6-9701-4019-848D-8E573C2AD290}" sibTransId="{E1AB1EC9-B6AA-4978-97F0-4D0504438F89}"/>
    <dgm:cxn modelId="{73196A44-3D90-4E86-A738-9DA69868F1C7}" type="presParOf" srcId="{002F81EB-8594-4567-AFCA-B8BDB0D63A94}" destId="{D61AA063-51B3-4A5D-B71F-08E2820AF473}" srcOrd="0" destOrd="0" presId="urn:microsoft.com/office/officeart/2018/2/layout/IconVerticalSolidList"/>
    <dgm:cxn modelId="{EA508A5B-5E9C-4232-A09E-5C0FE10FAC87}" type="presParOf" srcId="{D61AA063-51B3-4A5D-B71F-08E2820AF473}" destId="{3241CB44-72EA-4E07-8BC1-7D15EBBA5ABC}" srcOrd="0" destOrd="0" presId="urn:microsoft.com/office/officeart/2018/2/layout/IconVerticalSolidList"/>
    <dgm:cxn modelId="{8CE77411-A6D0-42E6-B13D-7F9AB5022106}" type="presParOf" srcId="{D61AA063-51B3-4A5D-B71F-08E2820AF473}" destId="{9A4A1944-9C78-4A74-8D63-AFB22BE1AB50}" srcOrd="1" destOrd="0" presId="urn:microsoft.com/office/officeart/2018/2/layout/IconVerticalSolidList"/>
    <dgm:cxn modelId="{B3A63A92-D1C8-4895-A108-95EDCCA7B525}" type="presParOf" srcId="{D61AA063-51B3-4A5D-B71F-08E2820AF473}" destId="{A9ED824A-E245-4CDB-9651-961D8AA6206E}" srcOrd="2" destOrd="0" presId="urn:microsoft.com/office/officeart/2018/2/layout/IconVerticalSolidList"/>
    <dgm:cxn modelId="{487BB32F-CF78-40BC-AF7C-4D905343BC5B}" type="presParOf" srcId="{D61AA063-51B3-4A5D-B71F-08E2820AF473}" destId="{25275BAD-E685-465D-BA4F-86A235FA65FC}" srcOrd="3" destOrd="0" presId="urn:microsoft.com/office/officeart/2018/2/layout/IconVerticalSolidList"/>
    <dgm:cxn modelId="{0D34539F-EF12-4044-A129-EA298558820C}" type="presParOf" srcId="{002F81EB-8594-4567-AFCA-B8BDB0D63A94}" destId="{3FA00D46-6E3D-454D-B590-799E10E122E3}" srcOrd="1" destOrd="0" presId="urn:microsoft.com/office/officeart/2018/2/layout/IconVerticalSolidList"/>
    <dgm:cxn modelId="{125C4933-3B5A-47D7-97DB-2EBA44950720}" type="presParOf" srcId="{002F81EB-8594-4567-AFCA-B8BDB0D63A94}" destId="{365BE86C-D3C8-47AB-A639-D05CA69B67E3}" srcOrd="2" destOrd="0" presId="urn:microsoft.com/office/officeart/2018/2/layout/IconVerticalSolidList"/>
    <dgm:cxn modelId="{C7F5AADB-0765-486F-9C9A-AA60C5A60F86}" type="presParOf" srcId="{365BE86C-D3C8-47AB-A639-D05CA69B67E3}" destId="{D3AF957F-2991-400E-858D-B6C910D42F6C}" srcOrd="0" destOrd="0" presId="urn:microsoft.com/office/officeart/2018/2/layout/IconVerticalSolidList"/>
    <dgm:cxn modelId="{255CF178-ADC2-4877-9E32-7D92E17CDA7C}" type="presParOf" srcId="{365BE86C-D3C8-47AB-A639-D05CA69B67E3}" destId="{15B5F100-4B38-4AE0-8C51-4D04E656BFC6}" srcOrd="1" destOrd="0" presId="urn:microsoft.com/office/officeart/2018/2/layout/IconVerticalSolidList"/>
    <dgm:cxn modelId="{ACC0D244-FB3D-447D-AD35-804B3CC71C80}" type="presParOf" srcId="{365BE86C-D3C8-47AB-A639-D05CA69B67E3}" destId="{C970EA89-935E-4980-90D5-165D889B7096}" srcOrd="2" destOrd="0" presId="urn:microsoft.com/office/officeart/2018/2/layout/IconVerticalSolidList"/>
    <dgm:cxn modelId="{30713FD2-E374-46C0-80AD-BB75DF6B13FD}" type="presParOf" srcId="{365BE86C-D3C8-47AB-A639-D05CA69B67E3}" destId="{11B58729-0DDE-4A76-BCF7-9B85B1EE2B82}" srcOrd="3" destOrd="0" presId="urn:microsoft.com/office/officeart/2018/2/layout/IconVerticalSolidList"/>
    <dgm:cxn modelId="{B00A40BA-1DEB-474D-B82C-D57CA144A9D8}" type="presParOf" srcId="{002F81EB-8594-4567-AFCA-B8BDB0D63A94}" destId="{1D0096DE-2744-408C-9F4D-659BD2317F46}" srcOrd="3" destOrd="0" presId="urn:microsoft.com/office/officeart/2018/2/layout/IconVerticalSolidList"/>
    <dgm:cxn modelId="{9C53A5C9-3D27-47C1-AD46-E00B561B470C}" type="presParOf" srcId="{002F81EB-8594-4567-AFCA-B8BDB0D63A94}" destId="{58698B5D-F08E-4BA5-A7B0-3BFDAF619EFE}" srcOrd="4" destOrd="0" presId="urn:microsoft.com/office/officeart/2018/2/layout/IconVerticalSolidList"/>
    <dgm:cxn modelId="{A4C3B2A7-8D95-450E-A621-94E1E28C8513}" type="presParOf" srcId="{58698B5D-F08E-4BA5-A7B0-3BFDAF619EFE}" destId="{5A96CF4E-1473-4D4B-8DC5-BBD78FF715F7}" srcOrd="0" destOrd="0" presId="urn:microsoft.com/office/officeart/2018/2/layout/IconVerticalSolidList"/>
    <dgm:cxn modelId="{97C98FC6-C096-4E5F-BFD1-ED26F7F22B39}" type="presParOf" srcId="{58698B5D-F08E-4BA5-A7B0-3BFDAF619EFE}" destId="{ACC75ABB-95C1-4DD0-A1D7-9D51C7273F18}" srcOrd="1" destOrd="0" presId="urn:microsoft.com/office/officeart/2018/2/layout/IconVerticalSolidList"/>
    <dgm:cxn modelId="{42AEE36C-CD1F-478C-BCAB-8DF4B1A74AC3}" type="presParOf" srcId="{58698B5D-F08E-4BA5-A7B0-3BFDAF619EFE}" destId="{56482B5A-897F-4FC6-A42C-0E99716A331E}" srcOrd="2" destOrd="0" presId="urn:microsoft.com/office/officeart/2018/2/layout/IconVerticalSolidList"/>
    <dgm:cxn modelId="{E70C1BC6-35F4-4A06-A3E5-9DF9ADFAF7A3}" type="presParOf" srcId="{58698B5D-F08E-4BA5-A7B0-3BFDAF619EFE}" destId="{C2C8F090-728D-4BB8-AC0B-015E6E0E9B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615BA-4C79-40D8-AAD8-9FE86B984D06}">
      <dsp:nvSpPr>
        <dsp:cNvPr id="0" name=""/>
        <dsp:cNvSpPr/>
      </dsp:nvSpPr>
      <dsp:spPr>
        <a:xfrm>
          <a:off x="1763275" y="1160252"/>
          <a:ext cx="373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9975" y="1203949"/>
        <a:ext cx="20210" cy="4046"/>
      </dsp:txXfrm>
    </dsp:sp>
    <dsp:sp modelId="{C92C2559-FB63-4A4A-AAFF-6B501C43D653}">
      <dsp:nvSpPr>
        <dsp:cNvPr id="0" name=""/>
        <dsp:cNvSpPr/>
      </dsp:nvSpPr>
      <dsp:spPr>
        <a:xfrm>
          <a:off x="7645" y="678743"/>
          <a:ext cx="1757430" cy="10544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🇮🇳 In India, roads and public areas are often filled with </a:t>
          </a:r>
          <a:r>
            <a:rPr lang="en-US" sz="1200" b="1" kern="1200"/>
            <a:t>unmanaged waste</a:t>
          </a:r>
          <a:r>
            <a:rPr lang="en-US" sz="1200" kern="1200"/>
            <a:t>.</a:t>
          </a:r>
        </a:p>
      </dsp:txBody>
      <dsp:txXfrm>
        <a:off x="7645" y="678743"/>
        <a:ext cx="1757430" cy="1054458"/>
      </dsp:txXfrm>
    </dsp:sp>
    <dsp:sp modelId="{04A3F4DC-7990-4D3D-B1A6-E067EE2A5B01}">
      <dsp:nvSpPr>
        <dsp:cNvPr id="0" name=""/>
        <dsp:cNvSpPr/>
      </dsp:nvSpPr>
      <dsp:spPr>
        <a:xfrm>
          <a:off x="3924915" y="1160252"/>
          <a:ext cx="373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9" y="45720"/>
              </a:lnTo>
            </a:path>
          </a:pathLst>
        </a:custGeom>
        <a:noFill/>
        <a:ln w="6350" cap="flat" cmpd="sng" algn="ctr">
          <a:solidFill>
            <a:schemeClr val="accent5">
              <a:hueOff val="-1292446"/>
              <a:satOff val="-11784"/>
              <a:lumOff val="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1614" y="1203949"/>
        <a:ext cx="20210" cy="4046"/>
      </dsp:txXfrm>
    </dsp:sp>
    <dsp:sp modelId="{B32DAEF7-ED4D-4F06-8596-5BAFA3F762E3}">
      <dsp:nvSpPr>
        <dsp:cNvPr id="0" name=""/>
        <dsp:cNvSpPr/>
      </dsp:nvSpPr>
      <dsp:spPr>
        <a:xfrm>
          <a:off x="2169284" y="678743"/>
          <a:ext cx="1757430" cy="1054458"/>
        </a:xfrm>
        <a:prstGeom prst="rect">
          <a:avLst/>
        </a:prstGeom>
        <a:solidFill>
          <a:schemeClr val="accent5">
            <a:hueOff val="-1107811"/>
            <a:satOff val="-10101"/>
            <a:lumOff val="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🧹 Citizens are facing </a:t>
          </a:r>
          <a:r>
            <a:rPr lang="en-US" sz="1200" b="1" kern="1200"/>
            <a:t>sanitation and cleanliness issues</a:t>
          </a:r>
          <a:r>
            <a:rPr lang="en-US" sz="1200" kern="1200"/>
            <a:t> daily.</a:t>
          </a:r>
        </a:p>
      </dsp:txBody>
      <dsp:txXfrm>
        <a:off x="2169284" y="678743"/>
        <a:ext cx="1757430" cy="1054458"/>
      </dsp:txXfrm>
    </dsp:sp>
    <dsp:sp modelId="{A46267B1-0AC7-453E-82D6-1DBA364B8C8E}">
      <dsp:nvSpPr>
        <dsp:cNvPr id="0" name=""/>
        <dsp:cNvSpPr/>
      </dsp:nvSpPr>
      <dsp:spPr>
        <a:xfrm>
          <a:off x="886360" y="1731401"/>
          <a:ext cx="4323279" cy="373609"/>
        </a:xfrm>
        <a:custGeom>
          <a:avLst/>
          <a:gdLst/>
          <a:ahLst/>
          <a:cxnLst/>
          <a:rect l="0" t="0" r="0" b="0"/>
          <a:pathLst>
            <a:path>
              <a:moveTo>
                <a:pt x="4323279" y="0"/>
              </a:moveTo>
              <a:lnTo>
                <a:pt x="4323279" y="203904"/>
              </a:lnTo>
              <a:lnTo>
                <a:pt x="0" y="203904"/>
              </a:lnTo>
              <a:lnTo>
                <a:pt x="0" y="373609"/>
              </a:lnTo>
            </a:path>
          </a:pathLst>
        </a:custGeom>
        <a:noFill/>
        <a:ln w="6350" cap="flat" cmpd="sng" algn="ctr">
          <a:solidFill>
            <a:schemeClr val="accent5">
              <a:hueOff val="-2584891"/>
              <a:satOff val="-23569"/>
              <a:lumOff val="35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446" y="1916183"/>
        <a:ext cx="217106" cy="4046"/>
      </dsp:txXfrm>
    </dsp:sp>
    <dsp:sp modelId="{214E9E89-2413-4749-A640-58D937C17591}">
      <dsp:nvSpPr>
        <dsp:cNvPr id="0" name=""/>
        <dsp:cNvSpPr/>
      </dsp:nvSpPr>
      <dsp:spPr>
        <a:xfrm>
          <a:off x="4330924" y="678743"/>
          <a:ext cx="1757430" cy="1054458"/>
        </a:xfrm>
        <a:prstGeom prst="rect">
          <a:avLst/>
        </a:prstGeom>
        <a:solidFill>
          <a:schemeClr val="accent5">
            <a:hueOff val="-2215621"/>
            <a:satOff val="-20202"/>
            <a:lumOff val="30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🚫 No </a:t>
          </a:r>
          <a:r>
            <a:rPr lang="en-US" sz="1200" b="1" kern="1200"/>
            <a:t>dedicated government app or centralized platform</a:t>
          </a:r>
          <a:r>
            <a:rPr lang="en-US" sz="1200" kern="1200"/>
            <a:t> to report municipal issues like garbage collection, clogged drains, etc.</a:t>
          </a:r>
        </a:p>
      </dsp:txBody>
      <dsp:txXfrm>
        <a:off x="4330924" y="678743"/>
        <a:ext cx="1757430" cy="1054458"/>
      </dsp:txXfrm>
    </dsp:sp>
    <dsp:sp modelId="{7DA70527-24CC-4CBD-82EC-6FD1EFA53E68}">
      <dsp:nvSpPr>
        <dsp:cNvPr id="0" name=""/>
        <dsp:cNvSpPr/>
      </dsp:nvSpPr>
      <dsp:spPr>
        <a:xfrm>
          <a:off x="1763275" y="2618920"/>
          <a:ext cx="373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9" y="45720"/>
              </a:lnTo>
            </a:path>
          </a:pathLst>
        </a:custGeom>
        <a:noFill/>
        <a:ln w="6350" cap="flat" cmpd="sng" algn="ctr">
          <a:solidFill>
            <a:schemeClr val="accent5">
              <a:hueOff val="-3877337"/>
              <a:satOff val="-35353"/>
              <a:lumOff val="529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9975" y="2662616"/>
        <a:ext cx="20210" cy="4046"/>
      </dsp:txXfrm>
    </dsp:sp>
    <dsp:sp modelId="{20DFA4F3-2C0B-4C32-A251-914EFB1B6DC6}">
      <dsp:nvSpPr>
        <dsp:cNvPr id="0" name=""/>
        <dsp:cNvSpPr/>
      </dsp:nvSpPr>
      <dsp:spPr>
        <a:xfrm>
          <a:off x="7645" y="2137410"/>
          <a:ext cx="1757430" cy="1054458"/>
        </a:xfrm>
        <a:prstGeom prst="rect">
          <a:avLst/>
        </a:prstGeom>
        <a:solidFill>
          <a:schemeClr val="accent5">
            <a:hueOff val="-3323432"/>
            <a:satOff val="-30303"/>
            <a:lumOff val="45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📢 People have </a:t>
          </a:r>
          <a:r>
            <a:rPr lang="en-US" sz="1200" b="1" kern="1200"/>
            <a:t>no clear way to register complaints</a:t>
          </a:r>
          <a:r>
            <a:rPr lang="en-US" sz="1200" kern="1200"/>
            <a:t> or get updates on the status.</a:t>
          </a:r>
        </a:p>
      </dsp:txBody>
      <dsp:txXfrm>
        <a:off x="7645" y="2137410"/>
        <a:ext cx="1757430" cy="1054458"/>
      </dsp:txXfrm>
    </dsp:sp>
    <dsp:sp modelId="{7B3FE801-3B8D-4750-8302-B01D29CD38ED}">
      <dsp:nvSpPr>
        <dsp:cNvPr id="0" name=""/>
        <dsp:cNvSpPr/>
      </dsp:nvSpPr>
      <dsp:spPr>
        <a:xfrm>
          <a:off x="3924915" y="2618920"/>
          <a:ext cx="373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9" y="45720"/>
              </a:lnTo>
            </a:path>
          </a:pathLst>
        </a:custGeom>
        <a:noFill/>
        <a:ln w="6350" cap="flat" cmpd="sng" algn="ctr">
          <a:solidFill>
            <a:schemeClr val="accent5">
              <a:hueOff val="-5169783"/>
              <a:satOff val="-47137"/>
              <a:lumOff val="705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1614" y="2662616"/>
        <a:ext cx="20210" cy="4046"/>
      </dsp:txXfrm>
    </dsp:sp>
    <dsp:sp modelId="{C5B23774-4F21-4E76-A82E-A17603370539}">
      <dsp:nvSpPr>
        <dsp:cNvPr id="0" name=""/>
        <dsp:cNvSpPr/>
      </dsp:nvSpPr>
      <dsp:spPr>
        <a:xfrm>
          <a:off x="2169284" y="2137410"/>
          <a:ext cx="1757430" cy="1054458"/>
        </a:xfrm>
        <a:prstGeom prst="rect">
          <a:avLst/>
        </a:prstGeom>
        <a:solidFill>
          <a:schemeClr val="accent5">
            <a:hueOff val="-4431243"/>
            <a:satOff val="-40403"/>
            <a:lumOff val="60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🕳️ Current reporting is </a:t>
          </a:r>
          <a:r>
            <a:rPr lang="en-US" sz="1200" b="1" kern="1200"/>
            <a:t>manual or informal</a:t>
          </a:r>
          <a:r>
            <a:rPr lang="en-US" sz="1200" kern="1200"/>
            <a:t> (through ward offices or social media).</a:t>
          </a:r>
        </a:p>
      </dsp:txBody>
      <dsp:txXfrm>
        <a:off x="2169284" y="2137410"/>
        <a:ext cx="1757430" cy="1054458"/>
      </dsp:txXfrm>
    </dsp:sp>
    <dsp:sp modelId="{DAD1AB90-9809-48D3-8FEE-849162EC381D}">
      <dsp:nvSpPr>
        <dsp:cNvPr id="0" name=""/>
        <dsp:cNvSpPr/>
      </dsp:nvSpPr>
      <dsp:spPr>
        <a:xfrm>
          <a:off x="886360" y="3190069"/>
          <a:ext cx="4323279" cy="373609"/>
        </a:xfrm>
        <a:custGeom>
          <a:avLst/>
          <a:gdLst/>
          <a:ahLst/>
          <a:cxnLst/>
          <a:rect l="0" t="0" r="0" b="0"/>
          <a:pathLst>
            <a:path>
              <a:moveTo>
                <a:pt x="4323279" y="0"/>
              </a:moveTo>
              <a:lnTo>
                <a:pt x="4323279" y="203904"/>
              </a:lnTo>
              <a:lnTo>
                <a:pt x="0" y="203904"/>
              </a:lnTo>
              <a:lnTo>
                <a:pt x="0" y="373609"/>
              </a:lnTo>
            </a:path>
          </a:pathLst>
        </a:custGeom>
        <a:noFill/>
        <a:ln w="6350" cap="flat" cmpd="sng" algn="ctr">
          <a:solidFill>
            <a:schemeClr val="accent5">
              <a:hueOff val="-6462228"/>
              <a:satOff val="-58922"/>
              <a:lumOff val="88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446" y="3374850"/>
        <a:ext cx="217106" cy="4046"/>
      </dsp:txXfrm>
    </dsp:sp>
    <dsp:sp modelId="{74AA252B-BCCE-4264-A3D8-55DF0F853154}">
      <dsp:nvSpPr>
        <dsp:cNvPr id="0" name=""/>
        <dsp:cNvSpPr/>
      </dsp:nvSpPr>
      <dsp:spPr>
        <a:xfrm>
          <a:off x="4330924" y="2137410"/>
          <a:ext cx="1757430" cy="1054458"/>
        </a:xfrm>
        <a:prstGeom prst="rect">
          <a:avLst/>
        </a:prstGeom>
        <a:solidFill>
          <a:schemeClr val="accent5">
            <a:hueOff val="-5539053"/>
            <a:satOff val="-50504"/>
            <a:lumOff val="7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🕒 Delay in action due to </a:t>
          </a:r>
          <a:r>
            <a:rPr lang="en-US" sz="1200" b="1" kern="1200"/>
            <a:t>lack of real-time communication</a:t>
          </a:r>
          <a:r>
            <a:rPr lang="en-US" sz="1200" kern="1200"/>
            <a:t> between public and municipality.</a:t>
          </a:r>
        </a:p>
      </dsp:txBody>
      <dsp:txXfrm>
        <a:off x="4330924" y="2137410"/>
        <a:ext cx="1757430" cy="1054458"/>
      </dsp:txXfrm>
    </dsp:sp>
    <dsp:sp modelId="{8AD70A42-2AC8-447C-808E-97CC82ABB97F}">
      <dsp:nvSpPr>
        <dsp:cNvPr id="0" name=""/>
        <dsp:cNvSpPr/>
      </dsp:nvSpPr>
      <dsp:spPr>
        <a:xfrm>
          <a:off x="1763275" y="4077587"/>
          <a:ext cx="3736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3609" y="45720"/>
              </a:lnTo>
            </a:path>
          </a:pathLst>
        </a:custGeom>
        <a:noFill/>
        <a:ln w="635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9975" y="4121284"/>
        <a:ext cx="20210" cy="4046"/>
      </dsp:txXfrm>
    </dsp:sp>
    <dsp:sp modelId="{8877B5E4-827B-44E4-8F30-665A7E3E1114}">
      <dsp:nvSpPr>
        <dsp:cNvPr id="0" name=""/>
        <dsp:cNvSpPr/>
      </dsp:nvSpPr>
      <dsp:spPr>
        <a:xfrm>
          <a:off x="7645" y="3596078"/>
          <a:ext cx="1757430" cy="1054458"/>
        </a:xfrm>
        <a:prstGeom prst="rect">
          <a:avLst/>
        </a:prstGeom>
        <a:solidFill>
          <a:schemeClr val="accent5">
            <a:hueOff val="-6646864"/>
            <a:satOff val="-60605"/>
            <a:lumOff val="90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🔍 No proper </a:t>
          </a:r>
          <a:r>
            <a:rPr lang="en-US" sz="1200" b="1" kern="1200"/>
            <a:t>tracking, transparency, or accountability</a:t>
          </a:r>
          <a:r>
            <a:rPr lang="en-US" sz="1200" kern="1200"/>
            <a:t> in complaint resolution.</a:t>
          </a:r>
        </a:p>
      </dsp:txBody>
      <dsp:txXfrm>
        <a:off x="7645" y="3596078"/>
        <a:ext cx="1757430" cy="1054458"/>
      </dsp:txXfrm>
    </dsp:sp>
    <dsp:sp modelId="{8CC5BB34-8CF9-413A-8DF5-88DF43F1E61F}">
      <dsp:nvSpPr>
        <dsp:cNvPr id="0" name=""/>
        <dsp:cNvSpPr/>
      </dsp:nvSpPr>
      <dsp:spPr>
        <a:xfrm>
          <a:off x="2169284" y="3596078"/>
          <a:ext cx="1757430" cy="1054458"/>
        </a:xfrm>
        <a:prstGeom prst="rect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16" tIns="90393" rIns="86116" bIns="903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📉 Leads to </a:t>
          </a:r>
          <a:r>
            <a:rPr lang="en-US" sz="1200" b="1" kern="1200"/>
            <a:t>health hazards, bad public image, and environmental problems</a:t>
          </a:r>
          <a:r>
            <a:rPr lang="en-US" sz="1200" kern="1200"/>
            <a:t>.</a:t>
          </a:r>
        </a:p>
      </dsp:txBody>
      <dsp:txXfrm>
        <a:off x="2169284" y="3596078"/>
        <a:ext cx="1757430" cy="1054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5F38F-5A7A-47DB-BC9F-DA370F6EA281}">
      <dsp:nvSpPr>
        <dsp:cNvPr id="0" name=""/>
        <dsp:cNvSpPr/>
      </dsp:nvSpPr>
      <dsp:spPr>
        <a:xfrm>
          <a:off x="0" y="314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1F0B2-14E8-4470-8BE1-2B89CD2EF329}">
      <dsp:nvSpPr>
        <dsp:cNvPr id="0" name=""/>
        <dsp:cNvSpPr/>
      </dsp:nvSpPr>
      <dsp:spPr>
        <a:xfrm>
          <a:off x="0" y="3140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🧠 We have developed an application called </a:t>
          </a:r>
          <a:r>
            <a:rPr lang="en-US" sz="1400" b="1" i="0" kern="1200" baseline="0" dirty="0"/>
            <a:t>Clear Mitra – Smart Waste Management System</a:t>
          </a:r>
          <a:r>
            <a:rPr lang="en-US" sz="1400" b="0" i="0" kern="1200" baseline="0" dirty="0"/>
            <a:t>.</a:t>
          </a:r>
          <a:endParaRPr lang="en-US" sz="1400" kern="1200" dirty="0"/>
        </a:p>
      </dsp:txBody>
      <dsp:txXfrm>
        <a:off x="0" y="3140"/>
        <a:ext cx="6096000" cy="535388"/>
      </dsp:txXfrm>
    </dsp:sp>
    <dsp:sp modelId="{43A6C9FD-361E-47CC-A020-86304284AE3B}">
      <dsp:nvSpPr>
        <dsp:cNvPr id="0" name=""/>
        <dsp:cNvSpPr/>
      </dsp:nvSpPr>
      <dsp:spPr>
        <a:xfrm>
          <a:off x="0" y="538528"/>
          <a:ext cx="6096000" cy="0"/>
        </a:xfrm>
        <a:prstGeom prst="line">
          <a:avLst/>
        </a:prstGeom>
        <a:solidFill>
          <a:schemeClr val="accent5">
            <a:hueOff val="-704970"/>
            <a:satOff val="-6428"/>
            <a:lumOff val="963"/>
            <a:alphaOff val="0"/>
          </a:schemeClr>
        </a:solidFill>
        <a:ln w="12700" cap="flat" cmpd="sng" algn="ctr">
          <a:solidFill>
            <a:schemeClr val="accent5">
              <a:hueOff val="-704970"/>
              <a:satOff val="-6428"/>
              <a:lumOff val="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DE72C-5E53-46DD-AB2E-F6B4239CCCE0}">
      <dsp:nvSpPr>
        <dsp:cNvPr id="0" name=""/>
        <dsp:cNvSpPr/>
      </dsp:nvSpPr>
      <dsp:spPr>
        <a:xfrm>
          <a:off x="0" y="538528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💻 Currently available as a </a:t>
          </a:r>
          <a:r>
            <a:rPr lang="en-US" sz="1400" b="1" i="0" kern="1200" baseline="0"/>
            <a:t>desktop application</a:t>
          </a:r>
          <a:r>
            <a:rPr lang="en-US" sz="1400" b="0" i="0" kern="1200" baseline="0"/>
            <a:t> built using </a:t>
          </a:r>
          <a:r>
            <a:rPr lang="en-US" sz="1400" b="1" i="0" kern="1200" baseline="0"/>
            <a:t>JavaFX</a:t>
          </a:r>
          <a:r>
            <a:rPr lang="en-US" sz="1400" b="0" i="0" kern="1200" baseline="0"/>
            <a:t> for the frontend and </a:t>
          </a:r>
          <a:r>
            <a:rPr lang="en-US" sz="1400" b="1" i="0" kern="1200" baseline="0"/>
            <a:t>MongoDB</a:t>
          </a:r>
          <a:r>
            <a:rPr lang="en-US" sz="1400" b="0" i="0" kern="1200" baseline="0"/>
            <a:t> as the database.</a:t>
          </a:r>
          <a:endParaRPr lang="en-US" sz="1400" kern="1200"/>
        </a:p>
      </dsp:txBody>
      <dsp:txXfrm>
        <a:off x="0" y="538528"/>
        <a:ext cx="6096000" cy="535388"/>
      </dsp:txXfrm>
    </dsp:sp>
    <dsp:sp modelId="{D2CFCDE6-830B-46F1-92E9-C8037D286211}">
      <dsp:nvSpPr>
        <dsp:cNvPr id="0" name=""/>
        <dsp:cNvSpPr/>
      </dsp:nvSpPr>
      <dsp:spPr>
        <a:xfrm>
          <a:off x="0" y="1073917"/>
          <a:ext cx="6096000" cy="0"/>
        </a:xfrm>
        <a:prstGeom prst="line">
          <a:avLst/>
        </a:prstGeom>
        <a:solidFill>
          <a:schemeClr val="accent5">
            <a:hueOff val="-1409941"/>
            <a:satOff val="-12856"/>
            <a:lumOff val="1925"/>
            <a:alphaOff val="0"/>
          </a:schemeClr>
        </a:solidFill>
        <a:ln w="12700" cap="flat" cmpd="sng" algn="ctr">
          <a:solidFill>
            <a:schemeClr val="accent5">
              <a:hueOff val="-1409941"/>
              <a:satOff val="-12856"/>
              <a:lumOff val="19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564D-BB0E-47E4-8F4C-78B2B400925D}">
      <dsp:nvSpPr>
        <dsp:cNvPr id="0" name=""/>
        <dsp:cNvSpPr/>
      </dsp:nvSpPr>
      <dsp:spPr>
        <a:xfrm>
          <a:off x="0" y="1073917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📱 In the future, we plan to convert this into a </a:t>
          </a:r>
          <a:r>
            <a:rPr lang="en-US" sz="1400" b="1" i="0" kern="1200" baseline="0"/>
            <a:t>mobile application</a:t>
          </a:r>
          <a:r>
            <a:rPr lang="en-US" sz="1400" b="0" i="0" kern="1200" baseline="0"/>
            <a:t> for wider accessibility and ease of use.</a:t>
          </a:r>
          <a:endParaRPr lang="en-US" sz="1400" kern="1200"/>
        </a:p>
      </dsp:txBody>
      <dsp:txXfrm>
        <a:off x="0" y="1073917"/>
        <a:ext cx="6096000" cy="535388"/>
      </dsp:txXfrm>
    </dsp:sp>
    <dsp:sp modelId="{C8AE0789-0D7B-446A-97F3-034684D9FDDC}">
      <dsp:nvSpPr>
        <dsp:cNvPr id="0" name=""/>
        <dsp:cNvSpPr/>
      </dsp:nvSpPr>
      <dsp:spPr>
        <a:xfrm>
          <a:off x="0" y="1609306"/>
          <a:ext cx="6096000" cy="0"/>
        </a:xfrm>
        <a:prstGeom prst="line">
          <a:avLst/>
        </a:prstGeom>
        <a:solidFill>
          <a:schemeClr val="accent5">
            <a:hueOff val="-2114911"/>
            <a:satOff val="-19283"/>
            <a:lumOff val="2888"/>
            <a:alphaOff val="0"/>
          </a:schemeClr>
        </a:solidFill>
        <a:ln w="12700" cap="flat" cmpd="sng" algn="ctr">
          <a:solidFill>
            <a:schemeClr val="accent5">
              <a:hueOff val="-2114911"/>
              <a:satOff val="-19283"/>
              <a:lumOff val="28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AB461-99B5-469C-A97E-E3117ECCF00E}">
      <dsp:nvSpPr>
        <dsp:cNvPr id="0" name=""/>
        <dsp:cNvSpPr/>
      </dsp:nvSpPr>
      <dsp:spPr>
        <a:xfrm>
          <a:off x="0" y="1609306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🌐 </a:t>
          </a:r>
          <a:r>
            <a:rPr lang="en-US" sz="1400" b="1" i="0" kern="1200" baseline="0"/>
            <a:t>User-friendly interface</a:t>
          </a:r>
          <a:r>
            <a:rPr lang="en-US" sz="1400" b="0" i="0" kern="1200" baseline="0"/>
            <a:t> designed for all age groups with simple navigation and a colorful UI.</a:t>
          </a:r>
          <a:endParaRPr lang="en-US" sz="1400" kern="1200"/>
        </a:p>
      </dsp:txBody>
      <dsp:txXfrm>
        <a:off x="0" y="1609306"/>
        <a:ext cx="6096000" cy="535388"/>
      </dsp:txXfrm>
    </dsp:sp>
    <dsp:sp modelId="{CAD1D2D3-1513-4A22-8FB4-03159BF077DC}">
      <dsp:nvSpPr>
        <dsp:cNvPr id="0" name=""/>
        <dsp:cNvSpPr/>
      </dsp:nvSpPr>
      <dsp:spPr>
        <a:xfrm>
          <a:off x="0" y="2144695"/>
          <a:ext cx="6096000" cy="0"/>
        </a:xfrm>
        <a:prstGeom prst="line">
          <a:avLst/>
        </a:prstGeom>
        <a:solidFill>
          <a:schemeClr val="accent5">
            <a:hueOff val="-2819882"/>
            <a:satOff val="-25711"/>
            <a:lumOff val="3850"/>
            <a:alphaOff val="0"/>
          </a:schemeClr>
        </a:solidFill>
        <a:ln w="12700" cap="flat" cmpd="sng" algn="ctr">
          <a:solidFill>
            <a:schemeClr val="accent5">
              <a:hueOff val="-2819882"/>
              <a:satOff val="-25711"/>
              <a:lumOff val="3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DDF95-EF8C-4AA5-AC07-A004CC2B36E4}">
      <dsp:nvSpPr>
        <dsp:cNvPr id="0" name=""/>
        <dsp:cNvSpPr/>
      </dsp:nvSpPr>
      <dsp:spPr>
        <a:xfrm>
          <a:off x="0" y="2144695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💡 The platform allows citizens to:</a:t>
          </a:r>
          <a:endParaRPr lang="en-US" sz="1400" kern="1200"/>
        </a:p>
      </dsp:txBody>
      <dsp:txXfrm>
        <a:off x="0" y="2144695"/>
        <a:ext cx="6096000" cy="535388"/>
      </dsp:txXfrm>
    </dsp:sp>
    <dsp:sp modelId="{953B8008-4F50-40C4-8A04-411E26F031EA}">
      <dsp:nvSpPr>
        <dsp:cNvPr id="0" name=""/>
        <dsp:cNvSpPr/>
      </dsp:nvSpPr>
      <dsp:spPr>
        <a:xfrm>
          <a:off x="0" y="2680083"/>
          <a:ext cx="6096000" cy="0"/>
        </a:xfrm>
        <a:prstGeom prst="line">
          <a:avLst/>
        </a:prstGeom>
        <a:solidFill>
          <a:schemeClr val="accent5">
            <a:hueOff val="-3524852"/>
            <a:satOff val="-32139"/>
            <a:lumOff val="4813"/>
            <a:alphaOff val="0"/>
          </a:schemeClr>
        </a:solidFill>
        <a:ln w="12700" cap="flat" cmpd="sng" algn="ctr">
          <a:solidFill>
            <a:schemeClr val="accent5">
              <a:hueOff val="-3524852"/>
              <a:satOff val="-32139"/>
              <a:lumOff val="48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5D539-F4B9-46AE-81D1-9F20A9A21AAD}">
      <dsp:nvSpPr>
        <dsp:cNvPr id="0" name=""/>
        <dsp:cNvSpPr/>
      </dsp:nvSpPr>
      <dsp:spPr>
        <a:xfrm>
          <a:off x="0" y="2680083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          Report waste and sanitation issues to their local municipality.</a:t>
          </a:r>
          <a:endParaRPr lang="en-US" sz="1400" kern="1200" dirty="0"/>
        </a:p>
      </dsp:txBody>
      <dsp:txXfrm>
        <a:off x="0" y="2680083"/>
        <a:ext cx="6096000" cy="535388"/>
      </dsp:txXfrm>
    </dsp:sp>
    <dsp:sp modelId="{EFBEEA75-35DC-4888-B116-55458F2E72CD}">
      <dsp:nvSpPr>
        <dsp:cNvPr id="0" name=""/>
        <dsp:cNvSpPr/>
      </dsp:nvSpPr>
      <dsp:spPr>
        <a:xfrm>
          <a:off x="0" y="3215472"/>
          <a:ext cx="6096000" cy="0"/>
        </a:xfrm>
        <a:prstGeom prst="line">
          <a:avLst/>
        </a:prstGeom>
        <a:solidFill>
          <a:schemeClr val="accent5">
            <a:hueOff val="-4229822"/>
            <a:satOff val="-38567"/>
            <a:lumOff val="5775"/>
            <a:alphaOff val="0"/>
          </a:schemeClr>
        </a:solidFill>
        <a:ln w="12700" cap="flat" cmpd="sng" algn="ctr">
          <a:solidFill>
            <a:schemeClr val="accent5">
              <a:hueOff val="-4229822"/>
              <a:satOff val="-38567"/>
              <a:lumOff val="57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3A866-67BA-489B-B548-ACC6AA54A5C5}">
      <dsp:nvSpPr>
        <dsp:cNvPr id="0" name=""/>
        <dsp:cNvSpPr/>
      </dsp:nvSpPr>
      <dsp:spPr>
        <a:xfrm>
          <a:off x="0" y="3215472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          Upload images and descriptions of the problem.</a:t>
          </a:r>
          <a:endParaRPr lang="en-US" sz="1400" kern="1200" dirty="0"/>
        </a:p>
      </dsp:txBody>
      <dsp:txXfrm>
        <a:off x="0" y="3215472"/>
        <a:ext cx="6096000" cy="535388"/>
      </dsp:txXfrm>
    </dsp:sp>
    <dsp:sp modelId="{B84EB394-62F5-4A80-8169-E7B966E19F33}">
      <dsp:nvSpPr>
        <dsp:cNvPr id="0" name=""/>
        <dsp:cNvSpPr/>
      </dsp:nvSpPr>
      <dsp:spPr>
        <a:xfrm>
          <a:off x="0" y="3750861"/>
          <a:ext cx="6096000" cy="0"/>
        </a:xfrm>
        <a:prstGeom prst="line">
          <a:avLst/>
        </a:prstGeom>
        <a:solidFill>
          <a:schemeClr val="accent5">
            <a:hueOff val="-4934793"/>
            <a:satOff val="-44995"/>
            <a:lumOff val="6738"/>
            <a:alphaOff val="0"/>
          </a:schemeClr>
        </a:solidFill>
        <a:ln w="12700" cap="flat" cmpd="sng" algn="ctr">
          <a:solidFill>
            <a:schemeClr val="accent5">
              <a:hueOff val="-4934793"/>
              <a:satOff val="-44995"/>
              <a:lumOff val="67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BC8DB-92F4-4D7E-BE39-C6CBA53EB7B9}">
      <dsp:nvSpPr>
        <dsp:cNvPr id="0" name=""/>
        <dsp:cNvSpPr/>
      </dsp:nvSpPr>
      <dsp:spPr>
        <a:xfrm>
          <a:off x="0" y="3750861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          Track the status of complaints in real-time.</a:t>
          </a:r>
          <a:endParaRPr lang="en-US" sz="1400" kern="1200" dirty="0"/>
        </a:p>
      </dsp:txBody>
      <dsp:txXfrm>
        <a:off x="0" y="3750861"/>
        <a:ext cx="6096000" cy="535388"/>
      </dsp:txXfrm>
    </dsp:sp>
    <dsp:sp modelId="{C0BBAD9A-5E71-4F01-BCD6-E082CD5B402E}">
      <dsp:nvSpPr>
        <dsp:cNvPr id="0" name=""/>
        <dsp:cNvSpPr/>
      </dsp:nvSpPr>
      <dsp:spPr>
        <a:xfrm>
          <a:off x="0" y="4286249"/>
          <a:ext cx="6096000" cy="0"/>
        </a:xfrm>
        <a:prstGeom prst="line">
          <a:avLst/>
        </a:prstGeom>
        <a:solidFill>
          <a:schemeClr val="accent5">
            <a:hueOff val="-5639763"/>
            <a:satOff val="-51423"/>
            <a:lumOff val="7700"/>
            <a:alphaOff val="0"/>
          </a:schemeClr>
        </a:solidFill>
        <a:ln w="12700" cap="flat" cmpd="sng" algn="ctr">
          <a:solidFill>
            <a:schemeClr val="accent5">
              <a:hueOff val="-5639763"/>
              <a:satOff val="-51423"/>
              <a:lumOff val="7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EC95C-A515-486C-A53A-8B903A57241A}">
      <dsp:nvSpPr>
        <dsp:cNvPr id="0" name=""/>
        <dsp:cNvSpPr/>
      </dsp:nvSpPr>
      <dsp:spPr>
        <a:xfrm>
          <a:off x="0" y="4286249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📬 Reports are stored in the database and can be accessed by municipal staff for quick response.</a:t>
          </a:r>
          <a:endParaRPr lang="en-US" sz="1400" kern="1200"/>
        </a:p>
      </dsp:txBody>
      <dsp:txXfrm>
        <a:off x="0" y="4286249"/>
        <a:ext cx="6096000" cy="535388"/>
      </dsp:txXfrm>
    </dsp:sp>
    <dsp:sp modelId="{5E57DBAC-A3B1-4FE5-9BA4-76E73FFEA281}">
      <dsp:nvSpPr>
        <dsp:cNvPr id="0" name=""/>
        <dsp:cNvSpPr/>
      </dsp:nvSpPr>
      <dsp:spPr>
        <a:xfrm>
          <a:off x="0" y="4821638"/>
          <a:ext cx="6096000" cy="0"/>
        </a:xfrm>
        <a:prstGeom prst="line">
          <a:avLst/>
        </a:prstGeom>
        <a:solidFill>
          <a:schemeClr val="accent5">
            <a:hueOff val="-6344733"/>
            <a:satOff val="-57850"/>
            <a:lumOff val="8663"/>
            <a:alphaOff val="0"/>
          </a:schemeClr>
        </a:solidFill>
        <a:ln w="12700" cap="flat" cmpd="sng" algn="ctr">
          <a:solidFill>
            <a:schemeClr val="accent5">
              <a:hueOff val="-6344733"/>
              <a:satOff val="-57850"/>
              <a:lumOff val="86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26D5D-9975-48F6-AE07-1C5180D9A05B}">
      <dsp:nvSpPr>
        <dsp:cNvPr id="0" name=""/>
        <dsp:cNvSpPr/>
      </dsp:nvSpPr>
      <dsp:spPr>
        <a:xfrm>
          <a:off x="0" y="4821638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💸 The application is </a:t>
          </a:r>
          <a:r>
            <a:rPr lang="en-US" sz="1400" b="1" i="0" kern="1200" baseline="0"/>
            <a:t>completely free of cost</a:t>
          </a:r>
          <a:r>
            <a:rPr lang="en-US" sz="1400" b="0" i="0" kern="1200" baseline="0"/>
            <a:t> for users.</a:t>
          </a:r>
          <a:endParaRPr lang="en-US" sz="1400" kern="1200"/>
        </a:p>
      </dsp:txBody>
      <dsp:txXfrm>
        <a:off x="0" y="4821638"/>
        <a:ext cx="6096000" cy="535388"/>
      </dsp:txXfrm>
    </dsp:sp>
    <dsp:sp modelId="{16CE40DC-24F3-4A74-AAF5-8787583C11F4}">
      <dsp:nvSpPr>
        <dsp:cNvPr id="0" name=""/>
        <dsp:cNvSpPr/>
      </dsp:nvSpPr>
      <dsp:spPr>
        <a:xfrm>
          <a:off x="0" y="5357027"/>
          <a:ext cx="6096000" cy="0"/>
        </a:xfrm>
        <a:prstGeom prst="line">
          <a:avLst/>
        </a:prstGeom>
        <a:solidFill>
          <a:schemeClr val="accent5">
            <a:hueOff val="-7049704"/>
            <a:satOff val="-64278"/>
            <a:lumOff val="9625"/>
            <a:alphaOff val="0"/>
          </a:schemeClr>
        </a:solidFill>
        <a:ln w="12700" cap="flat" cmpd="sng" algn="ctr">
          <a:solidFill>
            <a:schemeClr val="accent5">
              <a:hueOff val="-7049704"/>
              <a:satOff val="-64278"/>
              <a:lumOff val="96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590EB-8250-42F0-9A29-1116E90D1952}">
      <dsp:nvSpPr>
        <dsp:cNvPr id="0" name=""/>
        <dsp:cNvSpPr/>
      </dsp:nvSpPr>
      <dsp:spPr>
        <a:xfrm>
          <a:off x="0" y="5357027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📊 Aims to </a:t>
          </a:r>
          <a:r>
            <a:rPr lang="en-US" sz="1400" b="1" i="0" kern="1200" baseline="0"/>
            <a:t>bridge the communication gap</a:t>
          </a:r>
          <a:r>
            <a:rPr lang="en-US" sz="1400" b="0" i="0" kern="1200" baseline="0"/>
            <a:t> between citizens and municipal authorities.</a:t>
          </a:r>
          <a:endParaRPr lang="en-US" sz="1400" kern="1200"/>
        </a:p>
      </dsp:txBody>
      <dsp:txXfrm>
        <a:off x="0" y="5357027"/>
        <a:ext cx="6096000" cy="535388"/>
      </dsp:txXfrm>
    </dsp:sp>
    <dsp:sp modelId="{7AC7E086-53CF-408A-81E6-8FB1F661114C}">
      <dsp:nvSpPr>
        <dsp:cNvPr id="0" name=""/>
        <dsp:cNvSpPr/>
      </dsp:nvSpPr>
      <dsp:spPr>
        <a:xfrm>
          <a:off x="0" y="5892416"/>
          <a:ext cx="6096000" cy="0"/>
        </a:xfrm>
        <a:prstGeom prst="line">
          <a:avLst/>
        </a:prstGeom>
        <a:solidFill>
          <a:schemeClr val="accent5">
            <a:hueOff val="-7754674"/>
            <a:satOff val="-70706"/>
            <a:lumOff val="10588"/>
            <a:alphaOff val="0"/>
          </a:schemeClr>
        </a:solidFill>
        <a:ln w="12700" cap="flat" cmpd="sng" algn="ctr">
          <a:solidFill>
            <a:schemeClr val="accent5">
              <a:hueOff val="-7754674"/>
              <a:satOff val="-70706"/>
              <a:lumOff val="10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8E52F-B4DC-4D22-B91B-D9F2B4A70631}">
      <dsp:nvSpPr>
        <dsp:cNvPr id="0" name=""/>
        <dsp:cNvSpPr/>
      </dsp:nvSpPr>
      <dsp:spPr>
        <a:xfrm>
          <a:off x="0" y="5892416"/>
          <a:ext cx="6096000" cy="535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🌍 Promotes a </a:t>
          </a:r>
          <a:r>
            <a:rPr lang="en-US" sz="1400" b="1" i="0" kern="1200" baseline="0"/>
            <a:t>cleaner, healthier environment</a:t>
          </a:r>
          <a:r>
            <a:rPr lang="en-US" sz="1400" b="0" i="0" kern="1200" baseline="0"/>
            <a:t> and encourages </a:t>
          </a:r>
          <a:r>
            <a:rPr lang="en-US" sz="1400" b="1" i="0" kern="1200" baseline="0"/>
            <a:t>active public participation</a:t>
          </a:r>
          <a:r>
            <a:rPr lang="en-US" sz="1400" b="0" i="0" kern="1200" baseline="0"/>
            <a:t>.</a:t>
          </a:r>
          <a:endParaRPr lang="en-US" sz="1400" kern="1200"/>
        </a:p>
      </dsp:txBody>
      <dsp:txXfrm>
        <a:off x="0" y="5892416"/>
        <a:ext cx="6096000" cy="5353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CEDF1-B30E-4E1A-A839-D50FE290E1BB}">
      <dsp:nvSpPr>
        <dsp:cNvPr id="0" name=""/>
        <dsp:cNvSpPr/>
      </dsp:nvSpPr>
      <dsp:spPr>
        <a:xfrm>
          <a:off x="0" y="455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17660-09B5-454D-A129-88B219A05C4F}">
      <dsp:nvSpPr>
        <dsp:cNvPr id="0" name=""/>
        <dsp:cNvSpPr/>
      </dsp:nvSpPr>
      <dsp:spPr>
        <a:xfrm>
          <a:off x="189627" y="141500"/>
          <a:ext cx="344776" cy="344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94988-8E57-4053-880A-ED1C08832D14}">
      <dsp:nvSpPr>
        <dsp:cNvPr id="0" name=""/>
        <dsp:cNvSpPr/>
      </dsp:nvSpPr>
      <dsp:spPr>
        <a:xfrm>
          <a:off x="724031" y="455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Database:</a:t>
          </a:r>
          <a:endParaRPr lang="en-US" sz="1500" kern="1200"/>
        </a:p>
      </dsp:txBody>
      <dsp:txXfrm>
        <a:off x="724031" y="455"/>
        <a:ext cx="5371968" cy="626866"/>
      </dsp:txXfrm>
    </dsp:sp>
    <dsp:sp modelId="{B10EE217-7B5F-4334-A491-123AB50247F0}">
      <dsp:nvSpPr>
        <dsp:cNvPr id="0" name=""/>
        <dsp:cNvSpPr/>
      </dsp:nvSpPr>
      <dsp:spPr>
        <a:xfrm>
          <a:off x="0" y="784039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68584-45DB-45A4-A5FC-6DDACD7EC533}">
      <dsp:nvSpPr>
        <dsp:cNvPr id="0" name=""/>
        <dsp:cNvSpPr/>
      </dsp:nvSpPr>
      <dsp:spPr>
        <a:xfrm>
          <a:off x="189627" y="925084"/>
          <a:ext cx="344776" cy="344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C58F6-9C21-442F-A96E-EF70609E2E65}">
      <dsp:nvSpPr>
        <dsp:cNvPr id="0" name=""/>
        <dsp:cNvSpPr/>
      </dsp:nvSpPr>
      <dsp:spPr>
        <a:xfrm>
          <a:off x="724031" y="784039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Currently using local storage for temporary data handling.</a:t>
          </a:r>
        </a:p>
      </dsp:txBody>
      <dsp:txXfrm>
        <a:off x="724031" y="784039"/>
        <a:ext cx="5371968" cy="626866"/>
      </dsp:txXfrm>
    </dsp:sp>
    <dsp:sp modelId="{C35B0457-9D59-4D45-83DB-A3F136A82A53}">
      <dsp:nvSpPr>
        <dsp:cNvPr id="0" name=""/>
        <dsp:cNvSpPr/>
      </dsp:nvSpPr>
      <dsp:spPr>
        <a:xfrm>
          <a:off x="0" y="1567622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0DA18-4331-46DA-BBDB-DAE884BB90B9}">
      <dsp:nvSpPr>
        <dsp:cNvPr id="0" name=""/>
        <dsp:cNvSpPr/>
      </dsp:nvSpPr>
      <dsp:spPr>
        <a:xfrm>
          <a:off x="189627" y="1708667"/>
          <a:ext cx="344776" cy="344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B19BE-FB1D-4262-8788-43C373005CFB}">
      <dsp:nvSpPr>
        <dsp:cNvPr id="0" name=""/>
        <dsp:cNvSpPr/>
      </dsp:nvSpPr>
      <dsp:spPr>
        <a:xfrm>
          <a:off x="724031" y="1567622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Planning to migrate to MongoDB, a NoSQL database, for scalable and efficient data storage and management.</a:t>
          </a:r>
        </a:p>
      </dsp:txBody>
      <dsp:txXfrm>
        <a:off x="724031" y="1567622"/>
        <a:ext cx="5371968" cy="626866"/>
      </dsp:txXfrm>
    </dsp:sp>
    <dsp:sp modelId="{E3D02614-55EB-4838-84A0-5380D156F8DF}">
      <dsp:nvSpPr>
        <dsp:cNvPr id="0" name=""/>
        <dsp:cNvSpPr/>
      </dsp:nvSpPr>
      <dsp:spPr>
        <a:xfrm>
          <a:off x="0" y="2351206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68C96-32D8-46DB-96D7-EA2B3765E928}">
      <dsp:nvSpPr>
        <dsp:cNvPr id="0" name=""/>
        <dsp:cNvSpPr/>
      </dsp:nvSpPr>
      <dsp:spPr>
        <a:xfrm>
          <a:off x="189627" y="2492251"/>
          <a:ext cx="344776" cy="344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92D6C-1B3B-49BF-B15E-0C5FCD418D7A}">
      <dsp:nvSpPr>
        <dsp:cNvPr id="0" name=""/>
        <dsp:cNvSpPr/>
      </dsp:nvSpPr>
      <dsp:spPr>
        <a:xfrm>
          <a:off x="724031" y="2351206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Framework : </a:t>
          </a:r>
          <a:r>
            <a:rPr lang="en-US" sz="1500" kern="1200"/>
            <a:t>JavaFX is used for building the front-end interface, offering interactive and user-friendly features.</a:t>
          </a:r>
        </a:p>
      </dsp:txBody>
      <dsp:txXfrm>
        <a:off x="724031" y="2351206"/>
        <a:ext cx="5371968" cy="626866"/>
      </dsp:txXfrm>
    </dsp:sp>
    <dsp:sp modelId="{7E4549D4-6EA4-4539-A980-DBFBA13C7D48}">
      <dsp:nvSpPr>
        <dsp:cNvPr id="0" name=""/>
        <dsp:cNvSpPr/>
      </dsp:nvSpPr>
      <dsp:spPr>
        <a:xfrm>
          <a:off x="0" y="3134790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47095-A6FD-4075-A1F5-A33B208F0E06}">
      <dsp:nvSpPr>
        <dsp:cNvPr id="0" name=""/>
        <dsp:cNvSpPr/>
      </dsp:nvSpPr>
      <dsp:spPr>
        <a:xfrm>
          <a:off x="189627" y="3275835"/>
          <a:ext cx="344776" cy="3447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18A3F-2840-4D58-BC22-0B943571F4EB}">
      <dsp:nvSpPr>
        <dsp:cNvPr id="0" name=""/>
        <dsp:cNvSpPr/>
      </dsp:nvSpPr>
      <dsp:spPr>
        <a:xfrm>
          <a:off x="724031" y="3134790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IDE </a:t>
          </a:r>
          <a:r>
            <a:rPr lang="en-US" sz="1500" kern="1200"/>
            <a:t>: IntelliJ IDEA is used for development, providing advanced coding, debugging, and deployment tools for efficient programming.</a:t>
          </a:r>
        </a:p>
      </dsp:txBody>
      <dsp:txXfrm>
        <a:off x="724031" y="3134790"/>
        <a:ext cx="5371968" cy="626866"/>
      </dsp:txXfrm>
    </dsp:sp>
    <dsp:sp modelId="{FEF7D085-63FE-4202-BD59-38159594D02E}">
      <dsp:nvSpPr>
        <dsp:cNvPr id="0" name=""/>
        <dsp:cNvSpPr/>
      </dsp:nvSpPr>
      <dsp:spPr>
        <a:xfrm>
          <a:off x="0" y="3918373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7CDE0-DD32-4931-B96D-9B6ED9F04690}">
      <dsp:nvSpPr>
        <dsp:cNvPr id="0" name=""/>
        <dsp:cNvSpPr/>
      </dsp:nvSpPr>
      <dsp:spPr>
        <a:xfrm>
          <a:off x="189627" y="4059419"/>
          <a:ext cx="344776" cy="3447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336D-B472-4C47-A7D0-BFD6BA3B7F44}">
      <dsp:nvSpPr>
        <dsp:cNvPr id="0" name=""/>
        <dsp:cNvSpPr/>
      </dsp:nvSpPr>
      <dsp:spPr>
        <a:xfrm>
          <a:off x="724031" y="3918373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Future Integration</a:t>
          </a:r>
          <a:r>
            <a:rPr lang="en-US" sz="1500" kern="1200"/>
            <a:t>:</a:t>
          </a:r>
        </a:p>
      </dsp:txBody>
      <dsp:txXfrm>
        <a:off x="724031" y="3918373"/>
        <a:ext cx="5371968" cy="626866"/>
      </dsp:txXfrm>
    </dsp:sp>
    <dsp:sp modelId="{F7FD82CD-C9AC-4F10-89E9-68B1CD1C8357}">
      <dsp:nvSpPr>
        <dsp:cNvPr id="0" name=""/>
        <dsp:cNvSpPr/>
      </dsp:nvSpPr>
      <dsp:spPr>
        <a:xfrm>
          <a:off x="0" y="4701957"/>
          <a:ext cx="6096000" cy="626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DBBD3-FB8D-49E1-B602-7D7A4AD467EB}">
      <dsp:nvSpPr>
        <dsp:cNvPr id="0" name=""/>
        <dsp:cNvSpPr/>
      </dsp:nvSpPr>
      <dsp:spPr>
        <a:xfrm>
          <a:off x="189627" y="4843002"/>
          <a:ext cx="344776" cy="3447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D6E71-1593-42E3-A117-573758CF6C75}">
      <dsp:nvSpPr>
        <dsp:cNvPr id="0" name=""/>
        <dsp:cNvSpPr/>
      </dsp:nvSpPr>
      <dsp:spPr>
        <a:xfrm>
          <a:off x="724031" y="4701957"/>
          <a:ext cx="5371968" cy="626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343" tIns="66343" rIns="66343" bIns="6634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MongoDB Atlas for cloud-based database management to enable global accessibility and data security.</a:t>
          </a:r>
        </a:p>
      </dsp:txBody>
      <dsp:txXfrm>
        <a:off x="724031" y="4701957"/>
        <a:ext cx="5371968" cy="626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51DB1-D1BB-49E5-AF9F-1D707007E75F}">
      <dsp:nvSpPr>
        <dsp:cNvPr id="0" name=""/>
        <dsp:cNvSpPr/>
      </dsp:nvSpPr>
      <dsp:spPr>
        <a:xfrm>
          <a:off x="0" y="331369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General User Interface</a:t>
          </a:r>
          <a:endParaRPr lang="en-US" sz="1500" kern="1200"/>
        </a:p>
      </dsp:txBody>
      <dsp:txXfrm>
        <a:off x="0" y="331369"/>
        <a:ext cx="2023294" cy="1213976"/>
      </dsp:txXfrm>
    </dsp:sp>
    <dsp:sp modelId="{60367B42-DB89-4ED0-80A7-FCD0F4B9FF70}">
      <dsp:nvSpPr>
        <dsp:cNvPr id="0" name=""/>
        <dsp:cNvSpPr/>
      </dsp:nvSpPr>
      <dsp:spPr>
        <a:xfrm>
          <a:off x="2225623" y="331369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General User – Steps to Report an Issue:</a:t>
          </a:r>
          <a:endParaRPr lang="en-US" sz="1500" kern="1200"/>
        </a:p>
      </dsp:txBody>
      <dsp:txXfrm>
        <a:off x="2225623" y="331369"/>
        <a:ext cx="2023294" cy="1213976"/>
      </dsp:txXfrm>
    </dsp:sp>
    <dsp:sp modelId="{0CDD65C4-B3C8-40E3-BD7C-44E0C9273D68}">
      <dsp:nvSpPr>
        <dsp:cNvPr id="0" name=""/>
        <dsp:cNvSpPr/>
      </dsp:nvSpPr>
      <dsp:spPr>
        <a:xfrm>
          <a:off x="4451247" y="331369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🚪 </a:t>
          </a:r>
          <a:r>
            <a:rPr lang="en-US" sz="1500" b="1" kern="1200"/>
            <a:t>Open the Clear Mitra Desktop Application.</a:t>
          </a:r>
          <a:endParaRPr lang="en-US" sz="1500" kern="1200"/>
        </a:p>
      </dsp:txBody>
      <dsp:txXfrm>
        <a:off x="4451247" y="331369"/>
        <a:ext cx="2023294" cy="1213976"/>
      </dsp:txXfrm>
    </dsp:sp>
    <dsp:sp modelId="{1D8F4033-7CC6-4D98-8DB4-4E071D63E669}">
      <dsp:nvSpPr>
        <dsp:cNvPr id="0" name=""/>
        <dsp:cNvSpPr/>
      </dsp:nvSpPr>
      <dsp:spPr>
        <a:xfrm>
          <a:off x="0" y="1747675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🧭 On the home screen, select </a:t>
          </a:r>
          <a:r>
            <a:rPr lang="en-US" sz="1500" b="1" kern="1200"/>
            <a:t>"General User"</a:t>
          </a:r>
          <a:r>
            <a:rPr lang="en-US" sz="1500" kern="1200"/>
            <a:t>.</a:t>
          </a:r>
        </a:p>
      </dsp:txBody>
      <dsp:txXfrm>
        <a:off x="0" y="1747675"/>
        <a:ext cx="2023294" cy="1213976"/>
      </dsp:txXfrm>
    </dsp:sp>
    <dsp:sp modelId="{D50936E8-0FF1-4625-8E6E-0558358ABC4C}">
      <dsp:nvSpPr>
        <dsp:cNvPr id="0" name=""/>
        <dsp:cNvSpPr/>
      </dsp:nvSpPr>
      <dsp:spPr>
        <a:xfrm>
          <a:off x="2225623" y="1747675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🔐 Login or Register to access the platform.</a:t>
          </a:r>
        </a:p>
      </dsp:txBody>
      <dsp:txXfrm>
        <a:off x="2225623" y="1747675"/>
        <a:ext cx="2023294" cy="1213976"/>
      </dsp:txXfrm>
    </dsp:sp>
    <dsp:sp modelId="{F172BD62-EFDD-493B-B2F3-D8815CBFB181}">
      <dsp:nvSpPr>
        <dsp:cNvPr id="0" name=""/>
        <dsp:cNvSpPr/>
      </dsp:nvSpPr>
      <dsp:spPr>
        <a:xfrm>
          <a:off x="4451247" y="1747675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📝 Fill out the problem form: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Name, Email, Phone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Description of the Issue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Upload Proof Image</a:t>
          </a:r>
        </a:p>
      </dsp:txBody>
      <dsp:txXfrm>
        <a:off x="4451247" y="1747675"/>
        <a:ext cx="2023294" cy="1213976"/>
      </dsp:txXfrm>
    </dsp:sp>
    <dsp:sp modelId="{C667638E-85C3-4507-B590-43A7B5A7CE90}">
      <dsp:nvSpPr>
        <dsp:cNvPr id="0" name=""/>
        <dsp:cNvSpPr/>
      </dsp:nvSpPr>
      <dsp:spPr>
        <a:xfrm>
          <a:off x="0" y="3163981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📤 Click on </a:t>
          </a:r>
          <a:r>
            <a:rPr lang="en-US" sz="1500" b="1" kern="1200"/>
            <a:t>"Submit Issue"</a:t>
          </a:r>
          <a:r>
            <a:rPr lang="en-US" sz="1500" kern="1200"/>
            <a:t>.</a:t>
          </a:r>
        </a:p>
      </dsp:txBody>
      <dsp:txXfrm>
        <a:off x="0" y="3163981"/>
        <a:ext cx="2023294" cy="1213976"/>
      </dsp:txXfrm>
    </dsp:sp>
    <dsp:sp modelId="{9596916A-B3E4-4EA0-8625-C377332A8EC8}">
      <dsp:nvSpPr>
        <dsp:cNvPr id="0" name=""/>
        <dsp:cNvSpPr/>
      </dsp:nvSpPr>
      <dsp:spPr>
        <a:xfrm>
          <a:off x="2225623" y="3163981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📡 The issue is directly sent to the </a:t>
          </a:r>
          <a:r>
            <a:rPr lang="en-US" sz="1500" b="1" kern="1200"/>
            <a:t>Admin</a:t>
          </a:r>
          <a:r>
            <a:rPr lang="en-US" sz="1500" kern="1200"/>
            <a:t> for review.</a:t>
          </a:r>
        </a:p>
      </dsp:txBody>
      <dsp:txXfrm>
        <a:off x="2225623" y="3163981"/>
        <a:ext cx="2023294" cy="1213976"/>
      </dsp:txXfrm>
    </dsp:sp>
    <dsp:sp modelId="{DE9425E7-E5F8-4E29-B6AD-810915078DDC}">
      <dsp:nvSpPr>
        <dsp:cNvPr id="0" name=""/>
        <dsp:cNvSpPr/>
      </dsp:nvSpPr>
      <dsp:spPr>
        <a:xfrm>
          <a:off x="4451247" y="3163981"/>
          <a:ext cx="2023294" cy="12139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🔙 Options to </a:t>
          </a:r>
          <a:r>
            <a:rPr lang="en-US" sz="1500" b="1" kern="1200"/>
            <a:t>Logout</a:t>
          </a:r>
          <a:r>
            <a:rPr lang="en-US" sz="1500" kern="1200"/>
            <a:t> or </a:t>
          </a:r>
          <a:r>
            <a:rPr lang="en-US" sz="1500" b="1" kern="1200"/>
            <a:t>Go Back</a:t>
          </a:r>
          <a:r>
            <a:rPr lang="en-US" sz="1500" kern="1200"/>
            <a:t> available for navigation.</a:t>
          </a:r>
        </a:p>
      </dsp:txBody>
      <dsp:txXfrm>
        <a:off x="4451247" y="3163981"/>
        <a:ext cx="2023294" cy="12139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7A21E-62B9-4BB9-8966-C1588A623D22}">
      <dsp:nvSpPr>
        <dsp:cNvPr id="0" name=""/>
        <dsp:cNvSpPr/>
      </dsp:nvSpPr>
      <dsp:spPr>
        <a:xfrm>
          <a:off x="2081" y="45048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Administrator – Managing Reports:</a:t>
          </a:r>
          <a:endParaRPr lang="en-US" sz="1400" kern="1200"/>
        </a:p>
      </dsp:txBody>
      <dsp:txXfrm>
        <a:off x="2081" y="450488"/>
        <a:ext cx="1651557" cy="990934"/>
      </dsp:txXfrm>
    </dsp:sp>
    <dsp:sp modelId="{E2A29F65-FBEA-430E-B6E7-FB63DC85D6F2}">
      <dsp:nvSpPr>
        <dsp:cNvPr id="0" name=""/>
        <dsp:cNvSpPr/>
      </dsp:nvSpPr>
      <dsp:spPr>
        <a:xfrm>
          <a:off x="1818794" y="45048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🔐 Select </a:t>
          </a:r>
          <a:r>
            <a:rPr lang="en-US" sz="1400" b="1" kern="1200"/>
            <a:t>"Admin"</a:t>
          </a:r>
          <a:r>
            <a:rPr lang="en-US" sz="1400" kern="1200"/>
            <a:t> and Login with special admin credentials.</a:t>
          </a:r>
        </a:p>
      </dsp:txBody>
      <dsp:txXfrm>
        <a:off x="1818794" y="450488"/>
        <a:ext cx="1651557" cy="990934"/>
      </dsp:txXfrm>
    </dsp:sp>
    <dsp:sp modelId="{12A1F4BD-FA65-43A7-BCA2-DD34D6B424B6}">
      <dsp:nvSpPr>
        <dsp:cNvPr id="0" name=""/>
        <dsp:cNvSpPr/>
      </dsp:nvSpPr>
      <dsp:spPr>
        <a:xfrm>
          <a:off x="3635507" y="45048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🔑 A unique </a:t>
          </a:r>
          <a:r>
            <a:rPr lang="en-US" sz="1400" b="1" kern="1200"/>
            <a:t>Admin Code</a:t>
          </a:r>
          <a:r>
            <a:rPr lang="en-US" sz="1400" kern="1200"/>
            <a:t> is required for access.</a:t>
          </a:r>
        </a:p>
      </dsp:txBody>
      <dsp:txXfrm>
        <a:off x="3635507" y="450488"/>
        <a:ext cx="1651557" cy="990934"/>
      </dsp:txXfrm>
    </dsp:sp>
    <dsp:sp modelId="{2085930D-FC96-4196-8F2E-B058ED177724}">
      <dsp:nvSpPr>
        <dsp:cNvPr id="0" name=""/>
        <dsp:cNvSpPr/>
      </dsp:nvSpPr>
      <dsp:spPr>
        <a:xfrm>
          <a:off x="5452220" y="45048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📬 Admin can view all issues reported by general users.</a:t>
          </a:r>
        </a:p>
      </dsp:txBody>
      <dsp:txXfrm>
        <a:off x="5452220" y="450488"/>
        <a:ext cx="1651557" cy="990934"/>
      </dsp:txXfrm>
    </dsp:sp>
    <dsp:sp modelId="{B9CD3F18-0E56-45BD-B074-8777B28EE1BA}">
      <dsp:nvSpPr>
        <dsp:cNvPr id="0" name=""/>
        <dsp:cNvSpPr/>
      </dsp:nvSpPr>
      <dsp:spPr>
        <a:xfrm>
          <a:off x="910438" y="160657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✅ Each issue is verified by the admin.</a:t>
          </a:r>
        </a:p>
      </dsp:txBody>
      <dsp:txXfrm>
        <a:off x="910438" y="1606578"/>
        <a:ext cx="1651557" cy="990934"/>
      </dsp:txXfrm>
    </dsp:sp>
    <dsp:sp modelId="{16936AE6-DE3F-48E7-B649-E8074E977BA4}">
      <dsp:nvSpPr>
        <dsp:cNvPr id="0" name=""/>
        <dsp:cNvSpPr/>
      </dsp:nvSpPr>
      <dsp:spPr>
        <a:xfrm>
          <a:off x="2727150" y="160657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📋 Admin assigns tasks to available </a:t>
          </a:r>
          <a:r>
            <a:rPr lang="en-US" sz="1400" b="1" kern="1200"/>
            <a:t>Drivers</a:t>
          </a:r>
          <a:r>
            <a:rPr lang="en-US" sz="1400" kern="1200"/>
            <a:t>.</a:t>
          </a:r>
        </a:p>
      </dsp:txBody>
      <dsp:txXfrm>
        <a:off x="2727150" y="1606578"/>
        <a:ext cx="1651557" cy="990934"/>
      </dsp:txXfrm>
    </dsp:sp>
    <dsp:sp modelId="{558BE639-BABB-4447-B27F-862C072B2323}">
      <dsp:nvSpPr>
        <dsp:cNvPr id="0" name=""/>
        <dsp:cNvSpPr/>
      </dsp:nvSpPr>
      <dsp:spPr>
        <a:xfrm>
          <a:off x="4543863" y="1606578"/>
          <a:ext cx="1651557" cy="9909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🛰️ Admin uses task details and location to coordinate cleanup efforts.</a:t>
          </a:r>
        </a:p>
      </dsp:txBody>
      <dsp:txXfrm>
        <a:off x="4543863" y="1606578"/>
        <a:ext cx="1651557" cy="990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35FC4-04D0-4F2C-A948-1C5D90167E16}">
      <dsp:nvSpPr>
        <dsp:cNvPr id="0" name=""/>
        <dsp:cNvSpPr/>
      </dsp:nvSpPr>
      <dsp:spPr>
        <a:xfrm>
          <a:off x="680893" y="533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🚛 Driver – Completing Assigned Tasks:</a:t>
          </a:r>
          <a:endParaRPr lang="en-US" sz="1800" kern="1200"/>
        </a:p>
      </dsp:txBody>
      <dsp:txXfrm>
        <a:off x="680893" y="533"/>
        <a:ext cx="1963541" cy="1178124"/>
      </dsp:txXfrm>
    </dsp:sp>
    <dsp:sp modelId="{C1206737-4AAC-4938-96E9-A63C2DEA42B4}">
      <dsp:nvSpPr>
        <dsp:cNvPr id="0" name=""/>
        <dsp:cNvSpPr/>
      </dsp:nvSpPr>
      <dsp:spPr>
        <a:xfrm>
          <a:off x="2840789" y="533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🚀 Click on </a:t>
          </a:r>
          <a:r>
            <a:rPr lang="en-US" sz="1800" b="1" kern="1200"/>
            <a:t>"Driver"</a:t>
          </a:r>
          <a:r>
            <a:rPr lang="en-US" sz="1800" kern="1200"/>
            <a:t> and Login using the provided Driver Code.</a:t>
          </a:r>
        </a:p>
      </dsp:txBody>
      <dsp:txXfrm>
        <a:off x="2840789" y="533"/>
        <a:ext cx="1963541" cy="1178124"/>
      </dsp:txXfrm>
    </dsp:sp>
    <dsp:sp modelId="{88A26145-48B3-4473-9F45-B4AD6D95D8A8}">
      <dsp:nvSpPr>
        <dsp:cNvPr id="0" name=""/>
        <dsp:cNvSpPr/>
      </dsp:nvSpPr>
      <dsp:spPr>
        <a:xfrm>
          <a:off x="5000684" y="533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🗂️ Driver receives task details assigned by the Admin.</a:t>
          </a:r>
        </a:p>
      </dsp:txBody>
      <dsp:txXfrm>
        <a:off x="5000684" y="533"/>
        <a:ext cx="1963541" cy="1178124"/>
      </dsp:txXfrm>
    </dsp:sp>
    <dsp:sp modelId="{2A4C043F-7B54-449F-A1FE-AA8649A3D64B}">
      <dsp:nvSpPr>
        <dsp:cNvPr id="0" name=""/>
        <dsp:cNvSpPr/>
      </dsp:nvSpPr>
      <dsp:spPr>
        <a:xfrm>
          <a:off x="680893" y="1375012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🗺️ Uses </a:t>
          </a:r>
          <a:r>
            <a:rPr lang="en-US" sz="1800" b="1" kern="1200"/>
            <a:t>Google Maps integration</a:t>
          </a:r>
          <a:r>
            <a:rPr lang="en-US" sz="1800" kern="1200"/>
            <a:t> to reach the problem location.</a:t>
          </a:r>
        </a:p>
      </dsp:txBody>
      <dsp:txXfrm>
        <a:off x="680893" y="1375012"/>
        <a:ext cx="1963541" cy="1178124"/>
      </dsp:txXfrm>
    </dsp:sp>
    <dsp:sp modelId="{42AE9BC2-E8F1-4580-B10E-48EA70114847}">
      <dsp:nvSpPr>
        <dsp:cNvPr id="0" name=""/>
        <dsp:cNvSpPr/>
      </dsp:nvSpPr>
      <dsp:spPr>
        <a:xfrm>
          <a:off x="2840789" y="1375012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🧹 Completes the assigned waste management task.</a:t>
          </a:r>
        </a:p>
      </dsp:txBody>
      <dsp:txXfrm>
        <a:off x="2840789" y="1375012"/>
        <a:ext cx="1963541" cy="1178124"/>
      </dsp:txXfrm>
    </dsp:sp>
    <dsp:sp modelId="{5EF085E6-15C2-4BD4-A76A-014258DCF6BE}">
      <dsp:nvSpPr>
        <dsp:cNvPr id="0" name=""/>
        <dsp:cNvSpPr/>
      </dsp:nvSpPr>
      <dsp:spPr>
        <a:xfrm>
          <a:off x="5000684" y="1375012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📸 Uploads </a:t>
          </a:r>
          <a:r>
            <a:rPr lang="en-US" sz="1800" b="1" kern="1200" dirty="0"/>
            <a:t>proof of task completion</a:t>
          </a:r>
          <a:r>
            <a:rPr lang="en-US" sz="1800" kern="1200" dirty="0"/>
            <a:t> through the app.</a:t>
          </a:r>
        </a:p>
      </dsp:txBody>
      <dsp:txXfrm>
        <a:off x="5000684" y="1375012"/>
        <a:ext cx="1963541" cy="1178124"/>
      </dsp:txXfrm>
    </dsp:sp>
    <dsp:sp modelId="{A5729C2F-EF18-41B2-B78F-161FE75D20A3}">
      <dsp:nvSpPr>
        <dsp:cNvPr id="0" name=""/>
        <dsp:cNvSpPr/>
      </dsp:nvSpPr>
      <dsp:spPr>
        <a:xfrm>
          <a:off x="2840789" y="2749491"/>
          <a:ext cx="1963541" cy="117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📲 User receives a </a:t>
          </a:r>
          <a:r>
            <a:rPr lang="en-US" sz="1800" b="1" kern="1200"/>
            <a:t>notification</a:t>
          </a:r>
          <a:r>
            <a:rPr lang="en-US" sz="1800" kern="1200"/>
            <a:t> that their issue has been resolved.</a:t>
          </a:r>
        </a:p>
      </dsp:txBody>
      <dsp:txXfrm>
        <a:off x="2840789" y="2749491"/>
        <a:ext cx="1963541" cy="1178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1CB44-72EA-4E07-8BC1-7D15EBBA5ABC}">
      <dsp:nvSpPr>
        <dsp:cNvPr id="0" name=""/>
        <dsp:cNvSpPr/>
      </dsp:nvSpPr>
      <dsp:spPr>
        <a:xfrm>
          <a:off x="0" y="652"/>
          <a:ext cx="6858000" cy="15263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A1944-9C78-4A74-8D63-AFB22BE1AB50}">
      <dsp:nvSpPr>
        <dsp:cNvPr id="0" name=""/>
        <dsp:cNvSpPr/>
      </dsp:nvSpPr>
      <dsp:spPr>
        <a:xfrm>
          <a:off x="461720" y="344080"/>
          <a:ext cx="839491" cy="8394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75BAD-E685-465D-BA4F-86A235FA65FC}">
      <dsp:nvSpPr>
        <dsp:cNvPr id="0" name=""/>
        <dsp:cNvSpPr/>
      </dsp:nvSpPr>
      <dsp:spPr>
        <a:xfrm>
          <a:off x="1762933" y="652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Smart Waste Management System is a comprehensive solution aimed at revolutionizing waste management through automation, efficiency, and user engagement.</a:t>
          </a:r>
        </a:p>
      </dsp:txBody>
      <dsp:txXfrm>
        <a:off x="1762933" y="652"/>
        <a:ext cx="5095066" cy="1526348"/>
      </dsp:txXfrm>
    </dsp:sp>
    <dsp:sp modelId="{D3AF957F-2991-400E-858D-B6C910D42F6C}">
      <dsp:nvSpPr>
        <dsp:cNvPr id="0" name=""/>
        <dsp:cNvSpPr/>
      </dsp:nvSpPr>
      <dsp:spPr>
        <a:xfrm>
          <a:off x="0" y="1908588"/>
          <a:ext cx="6858000" cy="15263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F100-4B38-4AE0-8C51-4D04E656BFC6}">
      <dsp:nvSpPr>
        <dsp:cNvPr id="0" name=""/>
        <dsp:cNvSpPr/>
      </dsp:nvSpPr>
      <dsp:spPr>
        <a:xfrm>
          <a:off x="461720" y="2252017"/>
          <a:ext cx="839491" cy="8394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58729-0DDE-4A76-BCF7-9B85B1EE2B82}">
      <dsp:nvSpPr>
        <dsp:cNvPr id="0" name=""/>
        <dsp:cNvSpPr/>
      </dsp:nvSpPr>
      <dsp:spPr>
        <a:xfrm>
          <a:off x="1762933" y="1908588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not only streamlines the waste collection process but also empowers users and authorities to collaborate effectively for cleaner and more sustainable environments.</a:t>
          </a:r>
        </a:p>
      </dsp:txBody>
      <dsp:txXfrm>
        <a:off x="1762933" y="1908588"/>
        <a:ext cx="5095066" cy="1526348"/>
      </dsp:txXfrm>
    </dsp:sp>
    <dsp:sp modelId="{5A96CF4E-1473-4D4B-8DC5-BBD78FF715F7}">
      <dsp:nvSpPr>
        <dsp:cNvPr id="0" name=""/>
        <dsp:cNvSpPr/>
      </dsp:nvSpPr>
      <dsp:spPr>
        <a:xfrm>
          <a:off x="0" y="3816524"/>
          <a:ext cx="6858000" cy="15263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75ABB-95C1-4DD0-A1D7-9D51C7273F18}">
      <dsp:nvSpPr>
        <dsp:cNvPr id="0" name=""/>
        <dsp:cNvSpPr/>
      </dsp:nvSpPr>
      <dsp:spPr>
        <a:xfrm>
          <a:off x="461720" y="4159953"/>
          <a:ext cx="839491" cy="8394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F090-728D-4BB8-AC0B-015E6E0E9BA8}">
      <dsp:nvSpPr>
        <dsp:cNvPr id="0" name=""/>
        <dsp:cNvSpPr/>
      </dsp:nvSpPr>
      <dsp:spPr>
        <a:xfrm>
          <a:off x="1762933" y="3816524"/>
          <a:ext cx="5095066" cy="152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539" tIns="161539" rIns="161539" bIns="1615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Smart Waste Management System provides an innovative and sustainable approach to waste management, promoting environmental responsibility and enhancing community well-being</a:t>
          </a:r>
        </a:p>
      </dsp:txBody>
      <dsp:txXfrm>
        <a:off x="1762933" y="3816524"/>
        <a:ext cx="5095066" cy="1526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2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6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69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1" r:id="rId6"/>
    <p:sldLayoutId id="2147483826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2C469-2853-1663-85A6-9F588B02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364" y="971551"/>
            <a:ext cx="4410635" cy="2538412"/>
          </a:xfrm>
        </p:spPr>
        <p:txBody>
          <a:bodyPr>
            <a:normAutofit/>
          </a:bodyPr>
          <a:lstStyle/>
          <a:p>
            <a:pPr algn="r"/>
            <a:r>
              <a:rPr lang="en-IN" sz="6200"/>
              <a:t>CLEANMITRA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D0285-8953-9A20-F00C-738268EF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7456" y="3809999"/>
            <a:ext cx="4352544" cy="1985963"/>
          </a:xfrm>
        </p:spPr>
        <p:txBody>
          <a:bodyPr>
            <a:normAutofit/>
          </a:bodyPr>
          <a:lstStyle/>
          <a:p>
            <a:pPr algn="r"/>
            <a:r>
              <a:rPr lang="en-IN"/>
              <a:t>SMART WASTE MANAGEMENT SYSTEM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4A4365-B804-632A-A97D-852A588A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" r="1" b="2927"/>
          <a:stretch/>
        </p:blipFill>
        <p:spPr bwMode="auto">
          <a:xfrm>
            <a:off x="762000" y="762000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5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58629-31BE-CAE8-D90F-46666383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047999" cy="2646065"/>
          </a:xfrm>
        </p:spPr>
        <p:txBody>
          <a:bodyPr anchor="b">
            <a:normAutofit/>
          </a:bodyPr>
          <a:lstStyle/>
          <a:p>
            <a:r>
              <a:rPr lang="en-IN" dirty="0"/>
              <a:t>Software and Tools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BFE3F-7E2C-EFC5-8D53-020CC2067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496413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348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15E7A-EAE5-7255-35B3-2AE49070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128" y="1535724"/>
            <a:ext cx="5334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2974C-71A4-16BE-25BF-F77893675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434465"/>
            <a:ext cx="4572000" cy="39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8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8671-947B-AA21-D8FD-B5092C07E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50" y="207666"/>
            <a:ext cx="9144000" cy="1263649"/>
          </a:xfrm>
        </p:spPr>
        <p:txBody>
          <a:bodyPr/>
          <a:lstStyle/>
          <a:p>
            <a:r>
              <a:rPr lang="en-IN" dirty="0"/>
              <a:t>HOW TO USE?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2C0D21D-8BAA-E662-ADD3-57542390D1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1386673"/>
          <a:ext cx="6474542" cy="470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01A2861-5885-B7E3-942F-1FB31D40C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235" y="1671339"/>
            <a:ext cx="4829765" cy="42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04BF-242C-6B03-50BF-075DB9D5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24" y="378488"/>
            <a:ext cx="9144000" cy="1263649"/>
          </a:xfrm>
        </p:spPr>
        <p:txBody>
          <a:bodyPr/>
          <a:lstStyle/>
          <a:p>
            <a:r>
              <a:rPr lang="en-IN" dirty="0"/>
              <a:t>HOW TO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2C45F-07A1-7E4B-9D4C-FEB2F2BD4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887985"/>
              </p:ext>
            </p:extLst>
          </p:nvPr>
        </p:nvGraphicFramePr>
        <p:xfrm>
          <a:off x="309824" y="2274276"/>
          <a:ext cx="7105859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85B5B8-E8C7-F3DF-12D0-0D3CB3D41E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6167" y="1443689"/>
            <a:ext cx="4531806" cy="39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17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1C3E-C65A-8731-B6B8-2C24237B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80" y="278004"/>
            <a:ext cx="9144000" cy="1263649"/>
          </a:xfrm>
        </p:spPr>
        <p:txBody>
          <a:bodyPr/>
          <a:lstStyle/>
          <a:p>
            <a:r>
              <a:rPr lang="en-IN" dirty="0"/>
              <a:t>HOW TO USE?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2B180-02D3-9E51-26E7-096C49970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708759"/>
              </p:ext>
            </p:extLst>
          </p:nvPr>
        </p:nvGraphicFramePr>
        <p:xfrm>
          <a:off x="279680" y="1337186"/>
          <a:ext cx="7645120" cy="392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08D6D6-890E-813C-CFD9-6BEB823F3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3076" y="1266092"/>
            <a:ext cx="3999244" cy="407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2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F99A-DC77-CE33-BB49-1F8AFA4A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99" y="278004"/>
            <a:ext cx="9144000" cy="1263649"/>
          </a:xfrm>
        </p:spPr>
        <p:txBody>
          <a:bodyPr/>
          <a:lstStyle/>
          <a:p>
            <a:r>
              <a:rPr lang="en-IN" dirty="0"/>
              <a:t>NOTIFICATION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ED44E-02AF-2473-92E8-6D9317BB9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304" y="2806839"/>
            <a:ext cx="5827834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70306-65F7-B2F2-E7AF-5FCC73670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904" y="1748412"/>
            <a:ext cx="4623792" cy="44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3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6D8BB-0D5D-CC32-4259-8678AE6E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8717"/>
            <a:ext cx="3810000" cy="3805283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8989C-3FEE-D7D2-D7D3-42DEA6C7B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36989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30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6D5EC-8F62-7942-8054-2B7BB3B0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1"/>
            <a:ext cx="5334000" cy="274796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80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592196A-C3FB-BCF0-2E35-C8394FDDB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14CB8-D063-F6D8-5CE1-C98CCE51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462223"/>
            <a:ext cx="3810000" cy="404948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Team Details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E9F14B-4876-632F-3FD0-B19E6887A9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74749"/>
              </p:ext>
            </p:extLst>
          </p:nvPr>
        </p:nvGraphicFramePr>
        <p:xfrm>
          <a:off x="5334000" y="1417282"/>
          <a:ext cx="6096001" cy="402815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000567">
                  <a:extLst>
                    <a:ext uri="{9D8B030D-6E8A-4147-A177-3AD203B41FA5}">
                      <a16:colId xmlns:a16="http://schemas.microsoft.com/office/drawing/2014/main" val="1219308151"/>
                    </a:ext>
                  </a:extLst>
                </a:gridCol>
                <a:gridCol w="2775180">
                  <a:extLst>
                    <a:ext uri="{9D8B030D-6E8A-4147-A177-3AD203B41FA5}">
                      <a16:colId xmlns:a16="http://schemas.microsoft.com/office/drawing/2014/main" val="2244682140"/>
                    </a:ext>
                  </a:extLst>
                </a:gridCol>
                <a:gridCol w="1320254">
                  <a:extLst>
                    <a:ext uri="{9D8B030D-6E8A-4147-A177-3AD203B41FA5}">
                      <a16:colId xmlns:a16="http://schemas.microsoft.com/office/drawing/2014/main" val="402409181"/>
                    </a:ext>
                  </a:extLst>
                </a:gridCol>
              </a:tblGrid>
              <a:tr h="986689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rgbClr val="FFFFFF"/>
                          </a:solidFill>
                        </a:rPr>
                        <a:t>ROLL NO</a:t>
                      </a:r>
                    </a:p>
                  </a:txBody>
                  <a:tcPr marL="276193" marR="165716" marT="165716" marB="16571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rgbClr val="FFFFFF"/>
                          </a:solidFill>
                        </a:rPr>
                        <a:t> STUDENTNAMES</a:t>
                      </a: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rgbClr val="FFFFFF"/>
                          </a:solidFill>
                        </a:rPr>
                        <a:t>TEAM LEAD</a:t>
                      </a: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715391"/>
                  </a:ext>
                </a:extLst>
              </a:tr>
              <a:tr h="684926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2310030232</a:t>
                      </a:r>
                    </a:p>
                  </a:txBody>
                  <a:tcPr marL="276193" marR="165716" marT="165716" marB="16571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UDIT RAJ KUMAR</a:t>
                      </a: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65809"/>
                  </a:ext>
                </a:extLst>
              </a:tr>
              <a:tr h="986689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2310030419</a:t>
                      </a:r>
                    </a:p>
                  </a:txBody>
                  <a:tcPr marL="276193" marR="165716" marT="165716" marB="16571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K. Hema Charan Reddy</a:t>
                      </a: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381259"/>
                  </a:ext>
                </a:extLst>
              </a:tr>
              <a:tr h="684926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2310030441</a:t>
                      </a:r>
                    </a:p>
                  </a:txBody>
                  <a:tcPr marL="276193" marR="165716" marT="165716" marB="165716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M. Nihar Reddy</a:t>
                      </a: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79653"/>
                  </a:ext>
                </a:extLst>
              </a:tr>
              <a:tr h="684926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2310030444</a:t>
                      </a:r>
                    </a:p>
                  </a:txBody>
                  <a:tcPr marL="276193" marR="165716" marT="165716" marB="165716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K. Dheeraj</a:t>
                      </a: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76193" marR="165716" marT="165716" marB="165716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436843"/>
                  </a:ext>
                </a:extLst>
              </a:tr>
            </a:tbl>
          </a:graphicData>
        </a:graphic>
      </p:graphicFrame>
      <p:pic>
        <p:nvPicPr>
          <p:cNvPr id="27" name="Graphic 26" descr="Badge Tick with solid fill">
            <a:extLst>
              <a:ext uri="{FF2B5EF4-FFF2-40B4-BE49-F238E27FC236}">
                <a16:creationId xmlns:a16="http://schemas.microsoft.com/office/drawing/2014/main" id="{365DDDA3-D2A4-3B15-E8BC-66E07424F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0296" y="2497393"/>
            <a:ext cx="914400" cy="5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E11F9-0E7C-882F-CB9C-E8323336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IN" dirty="0"/>
              <a:t>PROBLEM-STATEMENT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1D32E-94D5-E06C-1D13-90BC01ADD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76888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115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43612-3C43-866C-7B3E-AE50CEFA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>
            <a:normAutofit/>
          </a:bodyPr>
          <a:lstStyle/>
          <a:p>
            <a:r>
              <a:rPr lang="en-IN"/>
              <a:t>Solution</a:t>
            </a:r>
            <a:endParaRPr lang="en-IN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CC8C2CDE-1D49-007F-B83D-033AB9060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548060"/>
              </p:ext>
            </p:extLst>
          </p:nvPr>
        </p:nvGraphicFramePr>
        <p:xfrm>
          <a:off x="5334000" y="211014"/>
          <a:ext cx="6096000" cy="643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028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AA6C9-D9E7-FECE-7E6C-2B432275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3990" y="831088"/>
            <a:ext cx="4366009" cy="1624055"/>
          </a:xfrm>
        </p:spPr>
        <p:txBody>
          <a:bodyPr anchor="b">
            <a:normAutofit/>
          </a:bodyPr>
          <a:lstStyle/>
          <a:p>
            <a:r>
              <a:rPr lang="en-IN" dirty="0"/>
              <a:t>OVERVIEW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8176F76-F79C-EE93-6743-70BF1DC89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1" y="2243910"/>
            <a:ext cx="2771774" cy="277177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4CBE-CFC0-24E1-A93B-0BB9BCEA3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3" y="2455146"/>
            <a:ext cx="6553197" cy="3895345"/>
          </a:xfrm>
        </p:spPr>
        <p:txBody>
          <a:bodyPr>
            <a:normAutofit/>
          </a:bodyPr>
          <a:lstStyle/>
          <a:p>
            <a:r>
              <a:rPr lang="en-US" sz="1300" dirty="0"/>
              <a:t>Our Smart Waste Management System offers a user-friendly application accessible to everyone. It is designed to streamline waste management processes by categorizing users into three roles:</a:t>
            </a:r>
          </a:p>
          <a:p>
            <a:endParaRPr lang="en-US" sz="1300" b="1" dirty="0"/>
          </a:p>
          <a:p>
            <a:r>
              <a:rPr lang="en-US" sz="1300" b="1" dirty="0"/>
              <a:t>Administrator: </a:t>
            </a:r>
            <a:r>
              <a:rPr lang="en-US" sz="1300" dirty="0"/>
              <a:t>Manages system operations, monitors complaints, and oversees overall functionality.</a:t>
            </a:r>
          </a:p>
          <a:p>
            <a:r>
              <a:rPr lang="en-US" sz="1300" b="1" dirty="0"/>
              <a:t>User (Public): </a:t>
            </a:r>
            <a:r>
              <a:rPr lang="en-US" sz="1300" dirty="0"/>
              <a:t>Reports waste-related complaints, such as overflowing bins or uncollected garbage, through the app.</a:t>
            </a:r>
          </a:p>
          <a:p>
            <a:r>
              <a:rPr lang="en-US" sz="1300" b="1" dirty="0"/>
              <a:t>Driver: </a:t>
            </a:r>
            <a:r>
              <a:rPr lang="en-US" sz="1300" dirty="0"/>
              <a:t>Receives real-time notifications about complaints, navigates to the specified location, resolves issues, and updates the status in the app.</a:t>
            </a:r>
          </a:p>
          <a:p>
            <a:r>
              <a:rPr lang="en-US" sz="1300" dirty="0"/>
              <a:t>This system ensures efficient communication between users and service providers, enabling timely waste collection and problem resolution, ultimately contributing to cleaner and healthier environments.</a:t>
            </a:r>
            <a:endParaRPr lang="en-IN" sz="1300" dirty="0"/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00972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68EBB-182A-7B5A-7DDA-E192071B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82596"/>
            <a:ext cx="4571999" cy="1905054"/>
          </a:xfrm>
        </p:spPr>
        <p:txBody>
          <a:bodyPr anchor="b">
            <a:normAutofit/>
          </a:bodyPr>
          <a:lstStyle/>
          <a:p>
            <a:r>
              <a:rPr lang="en-IN" dirty="0"/>
              <a:t>Overview of Existing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3E12-3521-947E-3BBD-13F63C88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4571999" cy="3048001"/>
          </a:xfrm>
        </p:spPr>
        <p:txBody>
          <a:bodyPr>
            <a:normAutofit/>
          </a:bodyPr>
          <a:lstStyle/>
          <a:p>
            <a:r>
              <a:rPr lang="en-US" sz="1500"/>
              <a:t>No real-time monitoring or feedback system, causing delays in issue resolution.</a:t>
            </a:r>
          </a:p>
          <a:p>
            <a:r>
              <a:rPr lang="en-US" sz="1500"/>
              <a:t>IoT-enabled apps monitor waste levels in bins but charge high service fees for advanced features.</a:t>
            </a:r>
          </a:p>
          <a:p>
            <a:r>
              <a:rPr lang="en-US" sz="1500"/>
              <a:t>Apps allow users to report complaints but often involve subscription charges for complete functionality.</a:t>
            </a:r>
          </a:p>
          <a:p>
            <a:r>
              <a:rPr lang="en-US" sz="1500"/>
              <a:t>Limited real-time coordination between users, administrators, and drivers.</a:t>
            </a:r>
          </a:p>
          <a:p>
            <a:r>
              <a:rPr lang="en-US" sz="1500"/>
              <a:t>Like</a:t>
            </a:r>
            <a:r>
              <a:rPr lang="en-US" sz="1500" b="1"/>
              <a:t> </a:t>
            </a:r>
            <a:r>
              <a:rPr lang="en-US" sz="1500" b="1" err="1"/>
              <a:t>SafaiMitra</a:t>
            </a:r>
            <a:endParaRPr lang="en-IN" sz="1500" b="1"/>
          </a:p>
          <a:p>
            <a:endParaRPr lang="en-IN" sz="15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58642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2D12CD-E2BA-F606-99BC-54BDBDED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71" y="1474839"/>
            <a:ext cx="5211097" cy="45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0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CFB61-487D-50C6-76A7-26A525D1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IN" dirty="0"/>
              <a:t>How it Is Different From Existing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B7E901-7BFB-1864-BC51-7712BA76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1800"/>
              <a:t>Simplified interface, making it easy for users (public) to report complaints and track status.</a:t>
            </a:r>
          </a:p>
          <a:p>
            <a:r>
              <a:rPr lang="en-US" sz="1800"/>
              <a:t>Tailored for public use, addressing everyday waste management issues in local communities efficiently.</a:t>
            </a:r>
          </a:p>
          <a:p>
            <a:r>
              <a:rPr lang="en-US" sz="1800"/>
              <a:t>Drivers are notified instantly about complaints, enabling quick action and timely problem resolution.</a:t>
            </a:r>
          </a:p>
          <a:p>
            <a:r>
              <a:rPr lang="en-US" sz="1800"/>
              <a:t>Provides live updates on complaint status, ensuring transparency for all stakeholders.</a:t>
            </a:r>
            <a:endParaRPr lang="en-IN" sz="1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EEBC212-3143-945C-D76F-3D74ADB1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2" y="887815"/>
            <a:ext cx="4632290" cy="376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8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43381-B0EE-8530-9CAD-4F6902D4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841377"/>
            <a:ext cx="4745505" cy="1666499"/>
          </a:xfrm>
        </p:spPr>
        <p:txBody>
          <a:bodyPr anchor="b">
            <a:normAutofit/>
          </a:bodyPr>
          <a:lstStyle/>
          <a:p>
            <a:r>
              <a:rPr lang="en-IN" dirty="0"/>
              <a:t>How it Is Different From Existing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7FD2E-B259-1A19-B2E5-66E05E51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2" y="2796988"/>
            <a:ext cx="4745505" cy="3280777"/>
          </a:xfrm>
        </p:spPr>
        <p:txBody>
          <a:bodyPr>
            <a:normAutofit/>
          </a:bodyPr>
          <a:lstStyle/>
          <a:p>
            <a:r>
              <a:rPr lang="en-US" sz="2400" dirty="0"/>
              <a:t>Completely free to use(tentative), ensuring all features are available to everyone without any recurring costs.</a:t>
            </a:r>
          </a:p>
          <a:p>
            <a:r>
              <a:rPr lang="en-US" sz="2400" dirty="0"/>
              <a:t>Free usage encourages higher participation from the public, leading to faster problem resolution and cleaner communities</a:t>
            </a:r>
            <a:endParaRPr lang="en-IN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15AA18-4B71-46A7-A76C-9CF96DE14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DE4BFB-2B70-4E62-89FD-1D466CCFE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64E5BEB-6761-4106-B1D6-D9A6908B4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11FAE02-7EEB-4450-9123-148CC979D3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2FB0BB-9179-4751-A08F-1DBBC8B8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819F96-CF55-40C3-A784-AC461852C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578D5C7-AD30-4D50-98FC-F0E0C28CD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B9614BB-E62B-5C31-89C9-46FBE8FC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41375"/>
            <a:ext cx="5260975" cy="39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D9DA8-A1E0-FDDF-54A9-8435D51E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021079"/>
            <a:ext cx="10667999" cy="1086018"/>
          </a:xfrm>
        </p:spPr>
        <p:txBody>
          <a:bodyPr anchor="ctr">
            <a:normAutofit/>
          </a:bodyPr>
          <a:lstStyle/>
          <a:p>
            <a:pPr algn="ctr"/>
            <a:r>
              <a:rPr lang="en-US" sz="4100"/>
              <a:t>Programming Language and OOP Principles Used</a:t>
            </a:r>
            <a:endParaRPr lang="en-IN" sz="410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0CBF0E-1AF1-4F17-84A3-89E3F964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367198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4676D8-D37A-4610-BBFB-A1DC26D5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367198"/>
            <a:ext cx="12192000" cy="82296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A87F-A26E-BA7C-2DD0-86DA2AE1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920" y="3299198"/>
            <a:ext cx="7376160" cy="2796802"/>
          </a:xfrm>
        </p:spPr>
        <p:txBody>
          <a:bodyPr>
            <a:normAutofit/>
          </a:bodyPr>
          <a:lstStyle/>
          <a:p>
            <a:pPr algn="ctr"/>
            <a:r>
              <a:rPr lang="en-US" sz="1500" dirty="0"/>
              <a:t>Advanced Java (JavaFX) is used for developing the Smart Waste Management System.</a:t>
            </a:r>
            <a:endParaRPr lang="en-US" sz="1500"/>
          </a:p>
          <a:p>
            <a:pPr algn="ctr"/>
            <a:r>
              <a:rPr lang="en-US" sz="1500" dirty="0"/>
              <a:t>Encapsulation: Data and methods are bundled into classes like User, Administrator, and Driver to protect sensitive information and maintain modularity.</a:t>
            </a:r>
            <a:endParaRPr lang="en-US" sz="1500"/>
          </a:p>
          <a:p>
            <a:pPr algn="ctr"/>
            <a:r>
              <a:rPr lang="en-US" sz="1500" dirty="0"/>
              <a:t>Inheritance: Common attributes and methods are inherited from base classes, such as a Person class, to reduce redundancy.</a:t>
            </a:r>
            <a:endParaRPr lang="en-US" sz="1500"/>
          </a:p>
          <a:p>
            <a:pPr algn="ctr"/>
            <a:r>
              <a:rPr lang="en-US" sz="1500" dirty="0"/>
              <a:t>Polymorphism: Enables dynamic behavior, such as displaying role-specific functionalities (e.g., user vs. driver actions).</a:t>
            </a:r>
            <a:endParaRPr lang="en-US" sz="1500"/>
          </a:p>
          <a:p>
            <a:pPr algn="ctr"/>
            <a:r>
              <a:rPr lang="en-US" sz="1500" dirty="0"/>
              <a:t>Abstraction: Abstract classes and interfaces define the core functionalities (e.g., complaint handling) while hiding unnecessary implementation details.</a:t>
            </a:r>
            <a:endParaRPr lang="en-US" sz="1500"/>
          </a:p>
          <a:p>
            <a:pPr algn="ctr"/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159256035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1120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Nova Cond</vt:lpstr>
      <vt:lpstr>Impact</vt:lpstr>
      <vt:lpstr>TornVTI</vt:lpstr>
      <vt:lpstr>CLEANMITRA</vt:lpstr>
      <vt:lpstr>Team Details</vt:lpstr>
      <vt:lpstr>PROBLEM-STATEMENT</vt:lpstr>
      <vt:lpstr>Solution</vt:lpstr>
      <vt:lpstr>OVERVIEW</vt:lpstr>
      <vt:lpstr>Overview of Existing Solution</vt:lpstr>
      <vt:lpstr>How it Is Different From Existing</vt:lpstr>
      <vt:lpstr>How it Is Different From Existing</vt:lpstr>
      <vt:lpstr>Programming Language and OOP Principles Used</vt:lpstr>
      <vt:lpstr>Software and Tools</vt:lpstr>
      <vt:lpstr>INTERFACE</vt:lpstr>
      <vt:lpstr>HOW TO USE?</vt:lpstr>
      <vt:lpstr>HOW TO USE?</vt:lpstr>
      <vt:lpstr>HOW TO USE?</vt:lpstr>
      <vt:lpstr>NOTIFICATION PAGE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ECE</dc:creator>
  <cp:lastModifiedBy>ECE</cp:lastModifiedBy>
  <cp:revision>1</cp:revision>
  <dcterms:created xsi:type="dcterms:W3CDTF">2025-04-16T13:59:05Z</dcterms:created>
  <dcterms:modified xsi:type="dcterms:W3CDTF">2025-04-16T16:20:32Z</dcterms:modified>
</cp:coreProperties>
</file>