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78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54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77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4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3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76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75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25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62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5859-4BA5-A1C1-FE57-092F42CB7A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0509C-1848-6CAD-C70C-E5DC728F7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IN" sz="5100"/>
              <a:t> SMART WASTE MANAGEMENT 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72E03-BCCF-3B48-5750-ECD3E620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057" y="1989574"/>
            <a:ext cx="5561938" cy="23513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/>
              <a:t>2310030419-K.Hema Charan Reddy</a:t>
            </a:r>
            <a:br>
              <a:rPr lang="en-US" sz="2800" b="1" dirty="0"/>
            </a:br>
            <a:r>
              <a:rPr lang="en-US" sz="2800" b="1" dirty="0"/>
              <a:t>2310030441-M.Nihar Reddy</a:t>
            </a:r>
            <a:br>
              <a:rPr lang="en-US" sz="2800" b="1" dirty="0"/>
            </a:br>
            <a:r>
              <a:rPr lang="en-US" sz="2800" b="1" dirty="0"/>
              <a:t>2310030232-Udit Raj Kumar</a:t>
            </a:r>
            <a:br>
              <a:rPr lang="en-US" sz="2800" b="1" dirty="0"/>
            </a:br>
            <a:r>
              <a:rPr lang="en-US" sz="2800" b="1" dirty="0"/>
              <a:t>2310030444-K.Dheeraj </a:t>
            </a:r>
            <a:br>
              <a:rPr lang="en-US" sz="2800" dirty="0"/>
            </a:b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7669-8BB3-5A8A-69E5-8D7666D6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934498"/>
            <a:ext cx="5561938" cy="46768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TEAM MEMBERS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0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5A24B-1CEF-E93F-69F1-F71475B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b="1">
                <a:latin typeface="Franklin Gothic Heavy" panose="020B0903020102020204" pitchFamily="34" charset="0"/>
              </a:rPr>
              <a:t>Problem Statement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aste Management Solution - Invosmart Waste Bin Sensor and System">
            <a:extLst>
              <a:ext uri="{FF2B5EF4-FFF2-40B4-BE49-F238E27FC236}">
                <a16:creationId xmlns:a16="http://schemas.microsoft.com/office/drawing/2014/main" id="{F604EB88-DE1B-35DB-F42C-8A55A780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402703"/>
            <a:ext cx="4777381" cy="18828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5530-2BFE-0915-0034-5918BDF2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Design and implement a Smart Waste Management System using advanced object-oriented programming principles in Java. The system will assist municipalities and communities in managing waste collection more efficiently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7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B5D2-36F2-4804-1F1A-6EA57BF5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BC5C-1002-06A9-2088-DDBF456F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We are developing a </a:t>
            </a:r>
            <a:r>
              <a:rPr lang="en-US" b="1" dirty="0"/>
              <a:t>smart waste management platform</a:t>
            </a:r>
            <a:r>
              <a:rPr lang="en-US" dirty="0"/>
              <a:t> tailored for government agencies and municipalities to efficiently manage waste in their areas. Our platform is designed to ensure a seamless and user-friendly experience, with three primary roles: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Administrator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Manages the entire system, including assigning tasks, monitoring waste collection schedules, and overseeing platform operations.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Driver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Updates the status of waste collection in real time, ensuring accurate records and efficient route management.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Reports issues such as overflowing bins, illegal dumping, or other waste-related concerns, helping keep the community clean and well-maintained.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12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398-1610-0F39-9812-393C8CCC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859D-21BF-8C48-C85A-46B853F4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Reduces Overflowing Bins: Promotes cleaner streets and prevents environmental hazards.</a:t>
            </a:r>
          </a:p>
          <a:p>
            <a:endParaRPr lang="en-IN" dirty="0"/>
          </a:p>
          <a:p>
            <a:r>
              <a:rPr lang="en-IN" dirty="0"/>
              <a:t>Efficient Resource Allocation: Optimizes routes, saving fuel and reducing emissions.</a:t>
            </a:r>
          </a:p>
          <a:p>
            <a:r>
              <a:rPr lang="en-IN" dirty="0"/>
              <a:t>User Engagement: Allows citizens to report issues, fostering community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0393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7337-B099-823E-1C3C-D8A343FD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4" y="365125"/>
            <a:ext cx="8318090" cy="5662049"/>
          </a:xfrm>
        </p:spPr>
        <p:txBody>
          <a:bodyPr>
            <a:normAutofit/>
          </a:bodyPr>
          <a:lstStyle/>
          <a:p>
            <a:r>
              <a:rPr lang="en-IN" sz="6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5050889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Franklin Gothic Heavy</vt:lpstr>
      <vt:lpstr>ShapesVTI</vt:lpstr>
      <vt:lpstr> SMART WASTE MANAGEMENT </vt:lpstr>
      <vt:lpstr>2310030419-K.Hema Charan Reddy 2310030441-M.Nihar Reddy 2310030232-Udit Raj Kumar 2310030444-K.Dheeraj  </vt:lpstr>
      <vt:lpstr>Problem Statement</vt:lpstr>
      <vt:lpstr>SOLUTION</vt:lpstr>
      <vt:lpstr>Social Benefits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ECE</dc:creator>
  <cp:lastModifiedBy>ECE</cp:lastModifiedBy>
  <cp:revision>2</cp:revision>
  <dcterms:created xsi:type="dcterms:W3CDTF">2025-01-07T03:10:37Z</dcterms:created>
  <dcterms:modified xsi:type="dcterms:W3CDTF">2025-01-07T04:00:19Z</dcterms:modified>
</cp:coreProperties>
</file>