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2EE3B7B-C7B5-42CF-90CF-67B3D21B2314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6984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595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2877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5457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7122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4743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BAD9902-F134-45BD-ABD2-80C28059B090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B04DB0-379A-41B7-9B29-7F42F0D571D5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2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7E9B64-DC09-41C8-9DE3-DA74AF8D2F97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4" name="Picture 53" descr="Throwing empty plastic bottle into the trash">
            <a:extLst>
              <a:ext uri="{FF2B5EF4-FFF2-40B4-BE49-F238E27FC236}">
                <a16:creationId xmlns:a16="http://schemas.microsoft.com/office/drawing/2014/main" id="{7DE04D6A-A090-F309-A5B4-067535B3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4" r="27424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61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F7590-45DC-D223-DFB1-D3DFDDA4F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IN" b="1"/>
              <a:t>Smart Waste Management System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2CEB-BB77-5B98-B5FD-0A259BE0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333E-A7A7-AD15-3A75-5A390B5A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Presentation Layer: JavaFX GUI components for interaction (e.g., user form, admin dashboard, driver dashboard).</a:t>
            </a:r>
          </a:p>
          <a:p>
            <a:r>
              <a:rPr lang="en-IN" dirty="0"/>
              <a:t>Application Layer: Handles business logic like issue tracking, task assignments, and proof uploads.</a:t>
            </a:r>
          </a:p>
          <a:p>
            <a:r>
              <a:rPr lang="en-IN" dirty="0"/>
              <a:t>Data Layer: Uses in-memory data structures (List, HashMap) to store issues, tasks, and photos.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F7CB-77D2-B1CA-C66F-A1DD9EF7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091F-168F-8733-7B43-46A791A4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A1A3-EDED-2194-5EE6-7F055F3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9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024C-935C-EBB5-4516-02C77A4C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1112-2621-812D-8D97-4A4DF0CD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Waste Management System is a comprehensive solution aimed at revolutionizing waste management through automation, efficiency, and user engagement.</a:t>
            </a:r>
          </a:p>
          <a:p>
            <a:r>
              <a:rPr lang="en-US" dirty="0"/>
              <a:t>This project not only streamlines the waste collection process but also empowers users and authorities to collaborate effectively for cleaner and more sustainable environments.</a:t>
            </a:r>
          </a:p>
          <a:p>
            <a:r>
              <a:rPr lang="en-US" dirty="0"/>
              <a:t>The Smart Waste Management System provides an innovative and sustainable approach to waste management, promoting environmental responsibility and enhancing community well-being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99A5-39CB-834B-AA7B-519FDF0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995B-F2B2-3504-08B9-41427D1F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5549-5710-C7CD-3AD3-D9931697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93CB-3B2E-DAE4-BFC1-F7ECC5F3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You!!!!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08CF-CA57-35B0-4A84-3357DFF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ABCF-7BDF-8F17-7D77-BF474E07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latin typeface="+mn-lt"/>
                <a:ea typeface="+mn-ea"/>
                <a:cs typeface="+mn-cs"/>
              </a:rPr>
              <a:t>Sample Footer Text</a:t>
            </a:r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02CEEF38-9CC5-ED3D-499E-AF622F161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EA6B-0B24-8FCD-9B60-59C1B095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Aft>
                <a:spcPts val="600"/>
              </a:spcAft>
            </a:pPr>
            <a:fld id="{0F996519-E62D-4F8C-AE1E-36928EC7D15C}" type="datetime1">
              <a:rPr lang="en-US" b="0"/>
              <a:pPr algn="l" defTabSz="914400">
                <a:spcAft>
                  <a:spcPts val="600"/>
                </a:spcAft>
              </a:pPr>
              <a:t>2/4/2025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73979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ne in a crowd">
            <a:extLst>
              <a:ext uri="{FF2B5EF4-FFF2-40B4-BE49-F238E27FC236}">
                <a16:creationId xmlns:a16="http://schemas.microsoft.com/office/drawing/2014/main" id="{34AE04C4-4648-4CA1-C164-81B38FC2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052" b="26585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EEDBC-933C-5E18-661C-14C1DD16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26909"/>
            <a:ext cx="7806912" cy="331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 Team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DE29-2F8C-E82F-CC78-76BC252D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2/4/2025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5476-4E92-8B3F-3AE4-654F71D5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7AFD-1685-A516-D2DF-9DCC7BC9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6A3852-0A19-3D51-6BCB-86BF53244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33214"/>
              </p:ext>
            </p:extLst>
          </p:nvPr>
        </p:nvGraphicFramePr>
        <p:xfrm>
          <a:off x="1002891" y="2133600"/>
          <a:ext cx="10107561" cy="265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187">
                  <a:extLst>
                    <a:ext uri="{9D8B030D-6E8A-4147-A177-3AD203B41FA5}">
                      <a16:colId xmlns:a16="http://schemas.microsoft.com/office/drawing/2014/main" val="3443492071"/>
                    </a:ext>
                  </a:extLst>
                </a:gridCol>
                <a:gridCol w="3369187">
                  <a:extLst>
                    <a:ext uri="{9D8B030D-6E8A-4147-A177-3AD203B41FA5}">
                      <a16:colId xmlns:a16="http://schemas.microsoft.com/office/drawing/2014/main" val="314962714"/>
                    </a:ext>
                  </a:extLst>
                </a:gridCol>
                <a:gridCol w="3369187">
                  <a:extLst>
                    <a:ext uri="{9D8B030D-6E8A-4147-A177-3AD203B41FA5}">
                      <a16:colId xmlns:a16="http://schemas.microsoft.com/office/drawing/2014/main" val="994170177"/>
                    </a:ext>
                  </a:extLst>
                </a:gridCol>
              </a:tblGrid>
              <a:tr h="53032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</a:t>
                      </a:r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Roll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10903"/>
                  </a:ext>
                </a:extLst>
              </a:tr>
              <a:tr h="53032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 .Hema Charan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2119"/>
                  </a:ext>
                </a:extLst>
              </a:tr>
              <a:tr h="53032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Udit Raj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15728"/>
                  </a:ext>
                </a:extLst>
              </a:tr>
              <a:tr h="53032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 .Nihar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53664"/>
                  </a:ext>
                </a:extLst>
              </a:tr>
              <a:tr h="53032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 .Dheeraj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19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2F70-127E-8516-B93F-0A757D5A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A7A8-16A4-DB2D-D68E-42327519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Our Smart Waste Management System offers a user-friendly application accessible to everyone. It is designed to streamline waste management processes by categorizing users into three roles:</a:t>
            </a:r>
          </a:p>
          <a:p>
            <a:endParaRPr lang="en-US" b="1" dirty="0"/>
          </a:p>
          <a:p>
            <a:r>
              <a:rPr lang="en-US" b="1" dirty="0"/>
              <a:t>Administrator: </a:t>
            </a:r>
            <a:r>
              <a:rPr lang="en-US" dirty="0"/>
              <a:t>Manages system operations, monitors complaints, and oversees overall functionality.</a:t>
            </a:r>
          </a:p>
          <a:p>
            <a:r>
              <a:rPr lang="en-US" b="1" dirty="0"/>
              <a:t>User (Public): </a:t>
            </a:r>
            <a:r>
              <a:rPr lang="en-US" dirty="0"/>
              <a:t>Reports waste-related complaints, such as overflowing bins or uncollected garbage, through the app.</a:t>
            </a:r>
          </a:p>
          <a:p>
            <a:r>
              <a:rPr lang="en-US" b="1" dirty="0"/>
              <a:t>Driver: </a:t>
            </a:r>
            <a:r>
              <a:rPr lang="en-US" dirty="0"/>
              <a:t>Receives real-time notifications about complaints, navigates to the specified location, resolves issues, and updates the status in the app.</a:t>
            </a:r>
          </a:p>
          <a:p>
            <a:r>
              <a:rPr lang="en-US" dirty="0"/>
              <a:t>This system ensures efficient communication between users and service providers, enabling timely waste collection and problem resolution, ultimately contributing to cleaner and healthier environments.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5F1A-5AAC-EA03-E9CF-D7C26568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AEF1-A2B2-28B1-01A3-4A3A25D2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5305-0475-0A8A-6EA0-84D3FD7C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3912-FA34-6FAA-D9DB-B7E8CDEA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Overview of Existing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1F66-B38C-A9D4-4BE2-21A6AF50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309AE-A732-C349-B6F4-6F67D2DF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3141807"/>
            <a:ext cx="4345024" cy="23354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AE46-4666-AFE5-4A79-9998FAD2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No real-time monitoring or feedback system, causing delays in issue resolution.</a:t>
            </a:r>
          </a:p>
          <a:p>
            <a:pPr>
              <a:lnSpc>
                <a:spcPct val="90000"/>
              </a:lnSpc>
            </a:pPr>
            <a:r>
              <a:rPr lang="en-US"/>
              <a:t>IoT-enabled apps monitor waste levels in bins but charge high service fees for advanced features.</a:t>
            </a:r>
          </a:p>
          <a:p>
            <a:pPr>
              <a:lnSpc>
                <a:spcPct val="90000"/>
              </a:lnSpc>
            </a:pPr>
            <a:r>
              <a:rPr lang="en-US"/>
              <a:t>Apps allow users to report complaints but often involve subscription charges for complete functionality.</a:t>
            </a:r>
          </a:p>
          <a:p>
            <a:pPr>
              <a:lnSpc>
                <a:spcPct val="90000"/>
              </a:lnSpc>
            </a:pPr>
            <a:r>
              <a:rPr lang="en-US"/>
              <a:t>Limited real-time coordination between users, administrators, and drivers.</a:t>
            </a:r>
          </a:p>
          <a:p>
            <a:pPr>
              <a:lnSpc>
                <a:spcPct val="90000"/>
              </a:lnSpc>
            </a:pPr>
            <a:r>
              <a:rPr lang="en-US"/>
              <a:t>Like</a:t>
            </a:r>
            <a:r>
              <a:rPr lang="en-US" b="1"/>
              <a:t> SafaiMitra</a:t>
            </a:r>
            <a:endParaRPr lang="en-IN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4E38-45C1-0010-234D-48993D74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98AA-B61B-E937-0E8C-A4A293E6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2/4/2025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0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CBB7-6D18-3130-7BE8-5468F49F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/>
              <a:t>How it Is Different From Existing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0730-812D-542D-900C-FC6A3FCB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A8D0D-49B3-E701-2158-E9AE9351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4" r="4" b="1523"/>
          <a:stretch/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B1EC-2C73-5C34-C12E-0B545E5A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Simplified interface, making it easy for users (public) to report complaints and track status.</a:t>
            </a:r>
          </a:p>
          <a:p>
            <a:pPr>
              <a:lnSpc>
                <a:spcPct val="90000"/>
              </a:lnSpc>
            </a:pPr>
            <a:r>
              <a:rPr lang="en-US"/>
              <a:t>Tailored for public use, addressing everyday waste management issues in local communities efficiently.</a:t>
            </a:r>
          </a:p>
          <a:p>
            <a:pPr>
              <a:lnSpc>
                <a:spcPct val="90000"/>
              </a:lnSpc>
            </a:pPr>
            <a:r>
              <a:rPr lang="en-US"/>
              <a:t>Drivers are notified instantly about complaints, enabling quick action and timely problem resolution.</a:t>
            </a:r>
          </a:p>
          <a:p>
            <a:pPr>
              <a:lnSpc>
                <a:spcPct val="90000"/>
              </a:lnSpc>
            </a:pPr>
            <a:r>
              <a:rPr lang="en-US"/>
              <a:t>Provides live updates on complaint status, ensuring transparency for all stakeholders.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344D-FBF4-07F8-0EB8-57DDD6CE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8A24-82F0-31B9-7E8B-BE4D9578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2/4/2025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BB6-05E3-9515-0464-5754CC0C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/>
              <a:t>How it Is Different From Existing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4F83-48DB-CF56-EE0C-ED088C61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D7C602-4BA5-7C76-9A6A-EAFEB179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Completely free to use, ensuring all features are available to everyone without any recurring costs.</a:t>
            </a:r>
          </a:p>
          <a:p>
            <a:r>
              <a:rPr lang="en-US" dirty="0"/>
              <a:t>Free usage encourages higher participation from the public, leading to faster problem resolution and cleaner communities.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739D3C-1FE7-985D-A76E-B30091F8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89" r="4" b="4"/>
          <a:stretch/>
        </p:blipFill>
        <p:spPr>
          <a:xfrm>
            <a:off x="8020571" y="2775951"/>
            <a:ext cx="308004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EB6E-D210-2048-43A9-7E133CEF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CBBF-9A0B-C1AF-C069-44C1923D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2/4/2025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8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A19D-E860-4023-4497-C60CC345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Programming Language and OOP Principles Used</a:t>
            </a:r>
            <a:endParaRPr lang="en-IN" sz="2500">
              <a:solidFill>
                <a:srgbClr val="EBEBEB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9BFF-B64B-FF18-5340-A5515719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4417-BFDF-FDED-2790-D3BE642E7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Advanced Java (JavaFX) is used for developing the Smart Waste Management System.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Encapsulation: Data and methods are bundled into classes like User, Administrator, and Driver to protect sensitive information and maintain modularity.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Inheritance: Common attributes and methods are inherited from base classes, such as a Person class, to reduce redundancy.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Polymorphism: Enables dynamic behavior, such as displaying role-specific functionalities (e.g., user vs. driver actions).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Abstraction: Abstract classes and interfaces define the core functionalities (e.g., complaint handling) while hiding unnecessary implementation details.</a:t>
            </a:r>
          </a:p>
          <a:p>
            <a:pPr>
              <a:lnSpc>
                <a:spcPct val="90000"/>
              </a:lnSpc>
            </a:pPr>
            <a:endParaRPr lang="en-IN" sz="1500" dirty="0"/>
          </a:p>
        </p:txBody>
      </p:sp>
      <p:pic>
        <p:nvPicPr>
          <p:cNvPr id="1026" name="Picture 2" descr="Polymorphism, Encapsulation, Data Abstraction and ...">
            <a:extLst>
              <a:ext uri="{FF2B5EF4-FFF2-40B4-BE49-F238E27FC236}">
                <a16:creationId xmlns:a16="http://schemas.microsoft.com/office/drawing/2014/main" id="{33E9094E-66E6-9765-93CE-C74691BC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1" y="3123410"/>
            <a:ext cx="3080048" cy="237224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8F63-36F5-BA86-7535-C600CE0D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475D-369F-FA41-039B-0A2B2F37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2/4/2025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E2A6-A734-F419-4DC2-D0C23FD7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Software and 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FC75-0A36-B674-2EA2-5172466F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1481E0C7-E519-FA23-C4FD-565B11AE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397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F3A7-BAFA-00CE-600C-4C2FFD58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Database: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Currently using local storage for temporary data handling.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Planning to migrate to MongoDB, a NoSQL database, for scalable and efficient data storage and management.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Framework : </a:t>
            </a:r>
            <a:r>
              <a:rPr lang="en-US" sz="1200" dirty="0"/>
              <a:t>JavaFX is used for building the front-end interface, offering interactive and user-friendly features.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IDE </a:t>
            </a:r>
            <a:r>
              <a:rPr lang="en-US" sz="1200" dirty="0"/>
              <a:t>: IntelliJ IDEA is used for development, providing advanced coding, debugging, and deployment tools for efficient programming.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Future Integration</a:t>
            </a:r>
            <a:r>
              <a:rPr lang="en-US" sz="12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MongoDB Atlas for cloud-based database management to enable global accessibility and data security.</a:t>
            </a:r>
            <a:endParaRPr lang="en-IN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D91E-73B7-642D-CA19-6A1EC6DB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AD24-5C53-2C0D-2027-B979DE73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2/4/2025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6B8F-A459-D338-4068-E278EC3C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65B2-6997-6EC2-E806-E3B816BB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C57-FB22-6D81-9A30-E07BDBDA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FDE6-2B26-DB52-C050-DF0E5924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7DB1C6-C5BC-F176-E452-88F4096CE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119" y="2603500"/>
            <a:ext cx="7074039" cy="3416300"/>
          </a:xfrm>
        </p:spPr>
      </p:pic>
    </p:spTree>
    <p:extLst>
      <p:ext uri="{BB962C8B-B14F-4D97-AF65-F5344CB8AC3E}">
        <p14:creationId xmlns:p14="http://schemas.microsoft.com/office/powerpoint/2010/main" val="1944196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722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Smart Waste Management System</vt:lpstr>
      <vt:lpstr> Team Details</vt:lpstr>
      <vt:lpstr>Overview</vt:lpstr>
      <vt:lpstr>Overview of Existing Solution</vt:lpstr>
      <vt:lpstr>How it Is Different From Existing</vt:lpstr>
      <vt:lpstr>How it Is Different From Existing</vt:lpstr>
      <vt:lpstr>Programming Language and OOP Principles Used</vt:lpstr>
      <vt:lpstr>Software and Tools</vt:lpstr>
      <vt:lpstr>Class Diagram</vt:lpstr>
      <vt:lpstr>Architectural Style</vt:lpstr>
      <vt:lpstr>Conclusion</vt:lpstr>
      <vt:lpstr>Thank You!!!!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ECE</dc:creator>
  <cp:lastModifiedBy>ECE</cp:lastModifiedBy>
  <cp:revision>3</cp:revision>
  <dcterms:created xsi:type="dcterms:W3CDTF">2025-02-04T02:49:31Z</dcterms:created>
  <dcterms:modified xsi:type="dcterms:W3CDTF">2025-02-04T04:20:22Z</dcterms:modified>
</cp:coreProperties>
</file>