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7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510D6-868B-4587-953F-96D51733E9FF}" v="15" dt="2019-09-22T00:48:06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331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Reyes" userId="2ad5ac542cba76d2" providerId="LiveId" clId="{180510D6-868B-4587-953F-96D51733E9FF}"/>
    <pc:docChg chg="undo custSel addSld delSld modSld">
      <pc:chgData name="Ivan Reyes" userId="2ad5ac542cba76d2" providerId="LiveId" clId="{180510D6-868B-4587-953F-96D51733E9FF}" dt="2019-09-22T00:48:41.203" v="555" actId="20577"/>
      <pc:docMkLst>
        <pc:docMk/>
      </pc:docMkLst>
      <pc:sldChg chg="modSp">
        <pc:chgData name="Ivan Reyes" userId="2ad5ac542cba76d2" providerId="LiveId" clId="{180510D6-868B-4587-953F-96D51733E9FF}" dt="2019-09-22T00:08:16.298" v="346" actId="27636"/>
        <pc:sldMkLst>
          <pc:docMk/>
          <pc:sldMk cId="3450766396" sldId="256"/>
        </pc:sldMkLst>
        <pc:spChg chg="mod">
          <ac:chgData name="Ivan Reyes" userId="2ad5ac542cba76d2" providerId="LiveId" clId="{180510D6-868B-4587-953F-96D51733E9FF}" dt="2019-09-22T00:08:16.298" v="346" actId="27636"/>
          <ac:spMkLst>
            <pc:docMk/>
            <pc:sldMk cId="3450766396" sldId="256"/>
            <ac:spMk id="2" creationId="{B505C979-CD6B-4612-9FA3-93F547D1580D}"/>
          </ac:spMkLst>
        </pc:spChg>
        <pc:spChg chg="mod">
          <ac:chgData name="Ivan Reyes" userId="2ad5ac542cba76d2" providerId="LiveId" clId="{180510D6-868B-4587-953F-96D51733E9FF}" dt="2019-09-18T03:06:01.601" v="231" actId="1035"/>
          <ac:spMkLst>
            <pc:docMk/>
            <pc:sldMk cId="3450766396" sldId="256"/>
            <ac:spMk id="6" creationId="{0F44A28B-7411-4345-9382-D55C3783AC92}"/>
          </ac:spMkLst>
        </pc:spChg>
      </pc:sldChg>
      <pc:sldChg chg="addSp delSp modSp">
        <pc:chgData name="Ivan Reyes" userId="2ad5ac542cba76d2" providerId="LiveId" clId="{180510D6-868B-4587-953F-96D51733E9FF}" dt="2019-09-22T00:05:44.457" v="342" actId="1076"/>
        <pc:sldMkLst>
          <pc:docMk/>
          <pc:sldMk cId="503563911" sldId="261"/>
        </pc:sldMkLst>
        <pc:spChg chg="mod ord">
          <ac:chgData name="Ivan Reyes" userId="2ad5ac542cba76d2" providerId="LiveId" clId="{180510D6-868B-4587-953F-96D51733E9FF}" dt="2019-09-16T20:18:30.626" v="143" actId="14100"/>
          <ac:spMkLst>
            <pc:docMk/>
            <pc:sldMk cId="503563911" sldId="261"/>
            <ac:spMk id="5" creationId="{E4F7F19B-7956-4BBE-9C3A-582845A8B448}"/>
          </ac:spMkLst>
        </pc:spChg>
        <pc:spChg chg="del">
          <ac:chgData name="Ivan Reyes" userId="2ad5ac542cba76d2" providerId="LiveId" clId="{180510D6-868B-4587-953F-96D51733E9FF}" dt="2019-09-16T20:15:15.926" v="17" actId="478"/>
          <ac:spMkLst>
            <pc:docMk/>
            <pc:sldMk cId="503563911" sldId="261"/>
            <ac:spMk id="6" creationId="{4FF6C108-193F-49C5-8B86-7640862EB816}"/>
          </ac:spMkLst>
        </pc:spChg>
        <pc:spChg chg="add mod">
          <ac:chgData name="Ivan Reyes" userId="2ad5ac542cba76d2" providerId="LiveId" clId="{180510D6-868B-4587-953F-96D51733E9FF}" dt="2019-09-22T00:05:44.457" v="342" actId="1076"/>
          <ac:spMkLst>
            <pc:docMk/>
            <pc:sldMk cId="503563911" sldId="261"/>
            <ac:spMk id="6" creationId="{9464C63A-3D7C-45A5-A239-7BBDC9FD19E4}"/>
          </ac:spMkLst>
        </pc:spChg>
        <pc:picChg chg="add del mod">
          <ac:chgData name="Ivan Reyes" userId="2ad5ac542cba76d2" providerId="LiveId" clId="{180510D6-868B-4587-953F-96D51733E9FF}" dt="2019-09-16T20:16:31.980" v="72" actId="478"/>
          <ac:picMkLst>
            <pc:docMk/>
            <pc:sldMk cId="503563911" sldId="261"/>
            <ac:picMk id="2" creationId="{6E7F2445-613E-4FA2-A6B7-6B7BDAF88C43}"/>
          </ac:picMkLst>
        </pc:picChg>
        <pc:picChg chg="add mod ord">
          <ac:chgData name="Ivan Reyes" userId="2ad5ac542cba76d2" providerId="LiveId" clId="{180510D6-868B-4587-953F-96D51733E9FF}" dt="2019-09-22T00:05:19.042" v="303" actId="1076"/>
          <ac:picMkLst>
            <pc:docMk/>
            <pc:sldMk cId="503563911" sldId="261"/>
            <ac:picMk id="3" creationId="{35523D6E-E8C0-4532-833F-9E4D9BA8711A}"/>
          </ac:picMkLst>
        </pc:picChg>
      </pc:sldChg>
      <pc:sldChg chg="modSp del">
        <pc:chgData name="Ivan Reyes" userId="2ad5ac542cba76d2" providerId="LiveId" clId="{180510D6-868B-4587-953F-96D51733E9FF}" dt="2019-09-17T23:23:01.646" v="195" actId="2696"/>
        <pc:sldMkLst>
          <pc:docMk/>
          <pc:sldMk cId="2955674651" sldId="266"/>
        </pc:sldMkLst>
        <pc:spChg chg="mod">
          <ac:chgData name="Ivan Reyes" userId="2ad5ac542cba76d2" providerId="LiveId" clId="{180510D6-868B-4587-953F-96D51733E9FF}" dt="2019-09-17T23:21:11.243" v="194" actId="1076"/>
          <ac:spMkLst>
            <pc:docMk/>
            <pc:sldMk cId="2955674651" sldId="266"/>
            <ac:spMk id="8" creationId="{DC05BFCA-EA2D-4A94-A3F0-BFB86803F63D}"/>
          </ac:spMkLst>
        </pc:spChg>
      </pc:sldChg>
      <pc:sldChg chg="addSp delSp modSp">
        <pc:chgData name="Ivan Reyes" userId="2ad5ac542cba76d2" providerId="LiveId" clId="{180510D6-868B-4587-953F-96D51733E9FF}" dt="2019-09-22T00:48:41.203" v="555" actId="20577"/>
        <pc:sldMkLst>
          <pc:docMk/>
          <pc:sldMk cId="339098138" sldId="267"/>
        </pc:sldMkLst>
        <pc:spChg chg="add del mod">
          <ac:chgData name="Ivan Reyes" userId="2ad5ac542cba76d2" providerId="LiveId" clId="{180510D6-868B-4587-953F-96D51733E9FF}" dt="2019-09-22T00:20:34.793" v="350" actId="478"/>
          <ac:spMkLst>
            <pc:docMk/>
            <pc:sldMk cId="339098138" sldId="267"/>
            <ac:spMk id="2" creationId="{FC7905EF-6AD2-4F48-842F-17EA1F4FCDA9}"/>
          </ac:spMkLst>
        </pc:spChg>
        <pc:spChg chg="mod">
          <ac:chgData name="Ivan Reyes" userId="2ad5ac542cba76d2" providerId="LiveId" clId="{180510D6-868B-4587-953F-96D51733E9FF}" dt="2019-09-22T00:04:00.311" v="247" actId="20577"/>
          <ac:spMkLst>
            <pc:docMk/>
            <pc:sldMk cId="339098138" sldId="267"/>
            <ac:spMk id="4" creationId="{702A36E3-FD49-49E9-9333-5CB0DA7E26F8}"/>
          </ac:spMkLst>
        </pc:spChg>
        <pc:spChg chg="ord">
          <ac:chgData name="Ivan Reyes" userId="2ad5ac542cba76d2" providerId="LiveId" clId="{180510D6-868B-4587-953F-96D51733E9FF}" dt="2019-09-22T00:22:13.978" v="502" actId="167"/>
          <ac:spMkLst>
            <pc:docMk/>
            <pc:sldMk cId="339098138" sldId="267"/>
            <ac:spMk id="5" creationId="{12C7FD1B-4595-45CB-B209-CFFECBF6E7B0}"/>
          </ac:spMkLst>
        </pc:spChg>
        <pc:spChg chg="add mod">
          <ac:chgData name="Ivan Reyes" userId="2ad5ac542cba76d2" providerId="LiveId" clId="{180510D6-868B-4587-953F-96D51733E9FF}" dt="2019-09-22T00:48:41.203" v="555" actId="20577"/>
          <ac:spMkLst>
            <pc:docMk/>
            <pc:sldMk cId="339098138" sldId="267"/>
            <ac:spMk id="7" creationId="{E6ADA426-D012-42B6-AAD1-D415B8C86D13}"/>
          </ac:spMkLst>
        </pc:spChg>
        <pc:spChg chg="mod">
          <ac:chgData name="Ivan Reyes" userId="2ad5ac542cba76d2" providerId="LiveId" clId="{180510D6-868B-4587-953F-96D51733E9FF}" dt="2019-09-22T00:46:58.583" v="549" actId="115"/>
          <ac:spMkLst>
            <pc:docMk/>
            <pc:sldMk cId="339098138" sldId="267"/>
            <ac:spMk id="8" creationId="{DC05BFCA-EA2D-4A94-A3F0-BFB86803F63D}"/>
          </ac:spMkLst>
        </pc:spChg>
      </pc:sldChg>
      <pc:sldChg chg="add del">
        <pc:chgData name="Ivan Reyes" userId="2ad5ac542cba76d2" providerId="LiveId" clId="{180510D6-868B-4587-953F-96D51733E9FF}" dt="2019-09-17T23:23:01.652" v="196" actId="2696"/>
        <pc:sldMkLst>
          <pc:docMk/>
          <pc:sldMk cId="596990584" sldId="268"/>
        </pc:sldMkLst>
      </pc:sldChg>
    </pc:docChg>
  </pc:docChgLst>
  <pc:docChgLst>
    <pc:chgData name="Ivan Reyes" userId="2ad5ac542cba76d2" providerId="LiveId" clId="{17DAEF6D-03F5-4D3D-AD0A-A9B954782B40}"/>
    <pc:docChg chg="undo custSel mod addSld delSld modSld sldOrd modNotesMaster">
      <pc:chgData name="Ivan Reyes" userId="2ad5ac542cba76d2" providerId="LiveId" clId="{17DAEF6D-03F5-4D3D-AD0A-A9B954782B40}" dt="2019-08-20T04:17:30.340" v="1648" actId="20577"/>
      <pc:docMkLst>
        <pc:docMk/>
      </pc:docMkLst>
      <pc:sldChg chg="addSp delSp modSp">
        <pc:chgData name="Ivan Reyes" userId="2ad5ac542cba76d2" providerId="LiveId" clId="{17DAEF6D-03F5-4D3D-AD0A-A9B954782B40}" dt="2019-08-20T02:41:16.946" v="255" actId="14100"/>
        <pc:sldMkLst>
          <pc:docMk/>
          <pc:sldMk cId="3450766396" sldId="256"/>
        </pc:sldMkLst>
        <pc:spChg chg="del">
          <ac:chgData name="Ivan Reyes" userId="2ad5ac542cba76d2" providerId="LiveId" clId="{17DAEF6D-03F5-4D3D-AD0A-A9B954782B40}" dt="2019-08-20T02:40:35.533" v="244" actId="478"/>
          <ac:spMkLst>
            <pc:docMk/>
            <pc:sldMk cId="3450766396" sldId="256"/>
            <ac:spMk id="7" creationId="{C34FC696-4B06-44D5-B39C-49F386E1744E}"/>
          </ac:spMkLst>
        </pc:spChg>
        <pc:spChg chg="add mod ord">
          <ac:chgData name="Ivan Reyes" userId="2ad5ac542cba76d2" providerId="LiveId" clId="{17DAEF6D-03F5-4D3D-AD0A-A9B954782B40}" dt="2019-08-20T02:41:16.946" v="255" actId="14100"/>
          <ac:spMkLst>
            <pc:docMk/>
            <pc:sldMk cId="3450766396" sldId="256"/>
            <ac:spMk id="8" creationId="{A10D28A7-7BF9-4ED1-B0D2-0526F33B6B20}"/>
          </ac:spMkLst>
        </pc:spChg>
        <pc:picChg chg="mod">
          <ac:chgData name="Ivan Reyes" userId="2ad5ac542cba76d2" providerId="LiveId" clId="{17DAEF6D-03F5-4D3D-AD0A-A9B954782B40}" dt="2019-08-20T02:41:07.125" v="253" actId="14100"/>
          <ac:picMkLst>
            <pc:docMk/>
            <pc:sldMk cId="3450766396" sldId="256"/>
            <ac:picMk id="4" creationId="{30E9BA33-FF69-4AC7-AE17-1E8D4663D31A}"/>
          </ac:picMkLst>
        </pc:picChg>
        <pc:picChg chg="add">
          <ac:chgData name="Ivan Reyes" userId="2ad5ac542cba76d2" providerId="LiveId" clId="{17DAEF6D-03F5-4D3D-AD0A-A9B954782B40}" dt="2019-08-20T02:40:36.997" v="246"/>
          <ac:picMkLst>
            <pc:docMk/>
            <pc:sldMk cId="3450766396" sldId="256"/>
            <ac:picMk id="9" creationId="{A71015E6-1CBC-48DB-B795-E02B5AED9D90}"/>
          </ac:picMkLst>
        </pc:picChg>
        <pc:picChg chg="del">
          <ac:chgData name="Ivan Reyes" userId="2ad5ac542cba76d2" providerId="LiveId" clId="{17DAEF6D-03F5-4D3D-AD0A-A9B954782B40}" dt="2019-08-20T02:40:36.789" v="245" actId="478"/>
          <ac:picMkLst>
            <pc:docMk/>
            <pc:sldMk cId="3450766396" sldId="256"/>
            <ac:picMk id="1034" creationId="{0495010F-83B8-4AD7-BE97-D5F37115E9F3}"/>
          </ac:picMkLst>
        </pc:picChg>
      </pc:sldChg>
      <pc:sldChg chg="addSp delSp modSp">
        <pc:chgData name="Ivan Reyes" userId="2ad5ac542cba76d2" providerId="LiveId" clId="{17DAEF6D-03F5-4D3D-AD0A-A9B954782B40}" dt="2019-08-20T04:16:31.604" v="1641" actId="6549"/>
        <pc:sldMkLst>
          <pc:docMk/>
          <pc:sldMk cId="3836489809" sldId="257"/>
        </pc:sldMkLst>
        <pc:spChg chg="mod">
          <ac:chgData name="Ivan Reyes" userId="2ad5ac542cba76d2" providerId="LiveId" clId="{17DAEF6D-03F5-4D3D-AD0A-A9B954782B40}" dt="2019-08-20T04:16:31.604" v="1641" actId="6549"/>
          <ac:spMkLst>
            <pc:docMk/>
            <pc:sldMk cId="3836489809" sldId="257"/>
            <ac:spMk id="2" creationId="{31BFC7FB-0A03-45C1-8791-A70735763E42}"/>
          </ac:spMkLst>
        </pc:spChg>
        <pc:spChg chg="del">
          <ac:chgData name="Ivan Reyes" userId="2ad5ac542cba76d2" providerId="LiveId" clId="{17DAEF6D-03F5-4D3D-AD0A-A9B954782B40}" dt="2019-08-20T02:40:28.149" v="241" actId="478"/>
          <ac:spMkLst>
            <pc:docMk/>
            <pc:sldMk cId="3836489809" sldId="257"/>
            <ac:spMk id="4" creationId="{D1A955AC-A8F7-4B90-B6CB-0A5AA049C876}"/>
          </ac:spMkLst>
        </pc:spChg>
        <pc:spChg chg="add">
          <ac:chgData name="Ivan Reyes" userId="2ad5ac542cba76d2" providerId="LiveId" clId="{17DAEF6D-03F5-4D3D-AD0A-A9B954782B40}" dt="2019-08-20T02:40:30.494" v="243"/>
          <ac:spMkLst>
            <pc:docMk/>
            <pc:sldMk cId="3836489809" sldId="257"/>
            <ac:spMk id="7" creationId="{0D8610F0-B748-4F6E-BB41-6B39FD303E1C}"/>
          </ac:spMkLst>
        </pc:spChg>
        <pc:graphicFrameChg chg="mod">
          <ac:chgData name="Ivan Reyes" userId="2ad5ac542cba76d2" providerId="LiveId" clId="{17DAEF6D-03F5-4D3D-AD0A-A9B954782B40}" dt="2019-08-20T01:53:51.582" v="38" actId="20577"/>
          <ac:graphicFrameMkLst>
            <pc:docMk/>
            <pc:sldMk cId="3836489809" sldId="257"/>
            <ac:graphicFrameMk id="18" creationId="{C8EA0C83-0637-464E-B3A7-DD0CB0A9CFEA}"/>
          </ac:graphicFrameMkLst>
        </pc:graphicFrameChg>
        <pc:picChg chg="del">
          <ac:chgData name="Ivan Reyes" userId="2ad5ac542cba76d2" providerId="LiveId" clId="{17DAEF6D-03F5-4D3D-AD0A-A9B954782B40}" dt="2019-08-20T02:40:29.459" v="242" actId="478"/>
          <ac:picMkLst>
            <pc:docMk/>
            <pc:sldMk cId="3836489809" sldId="257"/>
            <ac:picMk id="6" creationId="{0758489B-B196-4F87-9F7D-E9AE4B2E4CB0}"/>
          </ac:picMkLst>
        </pc:picChg>
        <pc:picChg chg="add">
          <ac:chgData name="Ivan Reyes" userId="2ad5ac542cba76d2" providerId="LiveId" clId="{17DAEF6D-03F5-4D3D-AD0A-A9B954782B40}" dt="2019-08-20T02:40:30.494" v="243"/>
          <ac:picMkLst>
            <pc:docMk/>
            <pc:sldMk cId="3836489809" sldId="257"/>
            <ac:picMk id="8" creationId="{45184A61-DEF2-4309-86F2-D87D42A468AD}"/>
          </ac:picMkLst>
        </pc:picChg>
      </pc:sldChg>
      <pc:sldChg chg="addSp delSp">
        <pc:chgData name="Ivan Reyes" userId="2ad5ac542cba76d2" providerId="LiveId" clId="{17DAEF6D-03F5-4D3D-AD0A-A9B954782B40}" dt="2019-08-20T02:40:25.574" v="240"/>
        <pc:sldMkLst>
          <pc:docMk/>
          <pc:sldMk cId="418770440" sldId="258"/>
        </pc:sldMkLst>
        <pc:spChg chg="del">
          <ac:chgData name="Ivan Reyes" userId="2ad5ac542cba76d2" providerId="LiveId" clId="{17DAEF6D-03F5-4D3D-AD0A-A9B954782B40}" dt="2019-08-20T02:40:23.974" v="238" actId="478"/>
          <ac:spMkLst>
            <pc:docMk/>
            <pc:sldMk cId="418770440" sldId="258"/>
            <ac:spMk id="4" creationId="{46C363D6-0992-4160-AADA-2DAEFCF9817B}"/>
          </ac:spMkLst>
        </pc:spChg>
        <pc:spChg chg="add">
          <ac:chgData name="Ivan Reyes" userId="2ad5ac542cba76d2" providerId="LiveId" clId="{17DAEF6D-03F5-4D3D-AD0A-A9B954782B40}" dt="2019-08-20T02:40:25.574" v="240"/>
          <ac:spMkLst>
            <pc:docMk/>
            <pc:sldMk cId="418770440" sldId="258"/>
            <ac:spMk id="8" creationId="{E7BBA50B-F896-4EB4-AF4E-CE4A171820E9}"/>
          </ac:spMkLst>
        </pc:spChg>
        <pc:picChg chg="del">
          <ac:chgData name="Ivan Reyes" userId="2ad5ac542cba76d2" providerId="LiveId" clId="{17DAEF6D-03F5-4D3D-AD0A-A9B954782B40}" dt="2019-08-20T02:40:24.607" v="239" actId="478"/>
          <ac:picMkLst>
            <pc:docMk/>
            <pc:sldMk cId="418770440" sldId="258"/>
            <ac:picMk id="5" creationId="{4E1C057E-6F3F-4AC7-9236-C7535A2DC957}"/>
          </ac:picMkLst>
        </pc:picChg>
        <pc:picChg chg="add">
          <ac:chgData name="Ivan Reyes" userId="2ad5ac542cba76d2" providerId="LiveId" clId="{17DAEF6D-03F5-4D3D-AD0A-A9B954782B40}" dt="2019-08-20T02:40:25.574" v="240"/>
          <ac:picMkLst>
            <pc:docMk/>
            <pc:sldMk cId="418770440" sldId="258"/>
            <ac:picMk id="9" creationId="{65EE987A-B4A5-45DE-BA85-0C7B3EF6240D}"/>
          </ac:picMkLst>
        </pc:picChg>
      </pc:sldChg>
      <pc:sldChg chg="addSp delSp">
        <pc:chgData name="Ivan Reyes" userId="2ad5ac542cba76d2" providerId="LiveId" clId="{17DAEF6D-03F5-4D3D-AD0A-A9B954782B40}" dt="2019-08-20T02:40:20.738" v="237"/>
        <pc:sldMkLst>
          <pc:docMk/>
          <pc:sldMk cId="3119859067" sldId="259"/>
        </pc:sldMkLst>
        <pc:spChg chg="del">
          <ac:chgData name="Ivan Reyes" userId="2ad5ac542cba76d2" providerId="LiveId" clId="{17DAEF6D-03F5-4D3D-AD0A-A9B954782B40}" dt="2019-08-20T02:40:19.172" v="235" actId="478"/>
          <ac:spMkLst>
            <pc:docMk/>
            <pc:sldMk cId="3119859067" sldId="259"/>
            <ac:spMk id="4" creationId="{5222EF9F-CB56-4751-AD82-FFA94C550578}"/>
          </ac:spMkLst>
        </pc:spChg>
        <pc:spChg chg="add">
          <ac:chgData name="Ivan Reyes" userId="2ad5ac542cba76d2" providerId="LiveId" clId="{17DAEF6D-03F5-4D3D-AD0A-A9B954782B40}" dt="2019-08-20T02:40:20.738" v="237"/>
          <ac:spMkLst>
            <pc:docMk/>
            <pc:sldMk cId="3119859067" sldId="259"/>
            <ac:spMk id="6" creationId="{95E241BD-BCDE-4DB5-8356-D8701A0EA37E}"/>
          </ac:spMkLst>
        </pc:spChg>
        <pc:picChg chg="del">
          <ac:chgData name="Ivan Reyes" userId="2ad5ac542cba76d2" providerId="LiveId" clId="{17DAEF6D-03F5-4D3D-AD0A-A9B954782B40}" dt="2019-08-20T02:40:19.805" v="236" actId="478"/>
          <ac:picMkLst>
            <pc:docMk/>
            <pc:sldMk cId="3119859067" sldId="259"/>
            <ac:picMk id="5" creationId="{1F207DB3-09CF-4C65-919D-559D51CBA3F9}"/>
          </ac:picMkLst>
        </pc:picChg>
        <pc:picChg chg="add">
          <ac:chgData name="Ivan Reyes" userId="2ad5ac542cba76d2" providerId="LiveId" clId="{17DAEF6D-03F5-4D3D-AD0A-A9B954782B40}" dt="2019-08-20T02:40:20.738" v="237"/>
          <ac:picMkLst>
            <pc:docMk/>
            <pc:sldMk cId="3119859067" sldId="259"/>
            <ac:picMk id="8" creationId="{866CA628-CBB1-4E1E-BDE7-8CD2BBDD6CFD}"/>
          </ac:picMkLst>
        </pc:picChg>
      </pc:sldChg>
      <pc:sldChg chg="addSp delSp modSp ord setBg">
        <pc:chgData name="Ivan Reyes" userId="2ad5ac542cba76d2" providerId="LiveId" clId="{17DAEF6D-03F5-4D3D-AD0A-A9B954782B40}" dt="2019-08-20T04:17:30.340" v="1648" actId="20577"/>
        <pc:sldMkLst>
          <pc:docMk/>
          <pc:sldMk cId="2318073937" sldId="260"/>
        </pc:sldMkLst>
        <pc:spChg chg="del mod">
          <ac:chgData name="Ivan Reyes" userId="2ad5ac542cba76d2" providerId="LiveId" clId="{17DAEF6D-03F5-4D3D-AD0A-A9B954782B40}" dt="2019-08-20T02:24:06.340" v="116" actId="478"/>
          <ac:spMkLst>
            <pc:docMk/>
            <pc:sldMk cId="2318073937" sldId="260"/>
            <ac:spMk id="2" creationId="{921569B5-66EA-4A5B-877F-B19654AA8F11}"/>
          </ac:spMkLst>
        </pc:spChg>
        <pc:spChg chg="del mod">
          <ac:chgData name="Ivan Reyes" userId="2ad5ac542cba76d2" providerId="LiveId" clId="{17DAEF6D-03F5-4D3D-AD0A-A9B954782B40}" dt="2019-08-20T02:23:14.219" v="92" actId="478"/>
          <ac:spMkLst>
            <pc:docMk/>
            <pc:sldMk cId="2318073937" sldId="260"/>
            <ac:spMk id="3" creationId="{4A96A3CA-1B0C-406F-B4AA-4A0C75AA12E7}"/>
          </ac:spMkLst>
        </pc:spChg>
        <pc:spChg chg="add del mod">
          <ac:chgData name="Ivan Reyes" userId="2ad5ac542cba76d2" providerId="LiveId" clId="{17DAEF6D-03F5-4D3D-AD0A-A9B954782B40}" dt="2019-08-20T02:23:16.251" v="93" actId="478"/>
          <ac:spMkLst>
            <pc:docMk/>
            <pc:sldMk cId="2318073937" sldId="260"/>
            <ac:spMk id="5" creationId="{EA4B1DDA-A4F5-4514-B06F-956A1BE1CCB0}"/>
          </ac:spMkLst>
        </pc:spChg>
        <pc:spChg chg="add del mod">
          <ac:chgData name="Ivan Reyes" userId="2ad5ac542cba76d2" providerId="LiveId" clId="{17DAEF6D-03F5-4D3D-AD0A-A9B954782B40}" dt="2019-08-20T02:23:46.760" v="113"/>
          <ac:spMkLst>
            <pc:docMk/>
            <pc:sldMk cId="2318073937" sldId="260"/>
            <ac:spMk id="6" creationId="{1178CDCC-2C52-429F-8879-8C0EAF90C47E}"/>
          </ac:spMkLst>
        </pc:spChg>
        <pc:spChg chg="del">
          <ac:chgData name="Ivan Reyes" userId="2ad5ac542cba76d2" providerId="LiveId" clId="{17DAEF6D-03F5-4D3D-AD0A-A9B954782B40}" dt="2019-08-20T02:24:17.311" v="123"/>
          <ac:spMkLst>
            <pc:docMk/>
            <pc:sldMk cId="2318073937" sldId="260"/>
            <ac:spMk id="7" creationId="{BE4FF1B8-A980-45AC-9F4C-F3EE6CE5C9D3}"/>
          </ac:spMkLst>
        </pc:spChg>
        <pc:spChg chg="add del mod">
          <ac:chgData name="Ivan Reyes" userId="2ad5ac542cba76d2" providerId="LiveId" clId="{17DAEF6D-03F5-4D3D-AD0A-A9B954782B40}" dt="2019-08-20T02:24:07.261" v="117" actId="478"/>
          <ac:spMkLst>
            <pc:docMk/>
            <pc:sldMk cId="2318073937" sldId="260"/>
            <ac:spMk id="11" creationId="{08DC1E87-2A8B-4CF9-9772-87D5BF21A2F6}"/>
          </ac:spMkLst>
        </pc:spChg>
        <pc:spChg chg="add mod">
          <ac:chgData name="Ivan Reyes" userId="2ad5ac542cba76d2" providerId="LiveId" clId="{17DAEF6D-03F5-4D3D-AD0A-A9B954782B40}" dt="2019-08-20T02:40:09.585" v="234" actId="14861"/>
          <ac:spMkLst>
            <pc:docMk/>
            <pc:sldMk cId="2318073937" sldId="260"/>
            <ac:spMk id="18" creationId="{A175FB8E-6BCC-446D-8699-6088F906D6A6}"/>
          </ac:spMkLst>
        </pc:spChg>
        <pc:spChg chg="add del">
          <ac:chgData name="Ivan Reyes" userId="2ad5ac542cba76d2" providerId="LiveId" clId="{17DAEF6D-03F5-4D3D-AD0A-A9B954782B40}" dt="2019-08-20T02:37:28.187" v="211" actId="26606"/>
          <ac:spMkLst>
            <pc:docMk/>
            <pc:sldMk cId="2318073937" sldId="260"/>
            <ac:spMk id="20" creationId="{01D0AF59-99C3-4251-AB9A-C966C6AD4400}"/>
          </ac:spMkLst>
        </pc:spChg>
        <pc:spChg chg="add del mod">
          <ac:chgData name="Ivan Reyes" userId="2ad5ac542cba76d2" providerId="LiveId" clId="{17DAEF6D-03F5-4D3D-AD0A-A9B954782B40}" dt="2019-08-20T02:49:21.961" v="377" actId="478"/>
          <ac:spMkLst>
            <pc:docMk/>
            <pc:sldMk cId="2318073937" sldId="260"/>
            <ac:spMk id="21" creationId="{C2F2B780-0CC9-482D-9378-1986B703A0EB}"/>
          </ac:spMkLst>
        </pc:spChg>
        <pc:spChg chg="add del">
          <ac:chgData name="Ivan Reyes" userId="2ad5ac542cba76d2" providerId="LiveId" clId="{17DAEF6D-03F5-4D3D-AD0A-A9B954782B40}" dt="2019-08-20T02:37:28.187" v="211" actId="26606"/>
          <ac:spMkLst>
            <pc:docMk/>
            <pc:sldMk cId="2318073937" sldId="260"/>
            <ac:spMk id="22" creationId="{1855405F-37A2-4869-9154-F8BE3BECE6C3}"/>
          </ac:spMkLst>
        </pc:spChg>
        <pc:spChg chg="add mod">
          <ac:chgData name="Ivan Reyes" userId="2ad5ac542cba76d2" providerId="LiveId" clId="{17DAEF6D-03F5-4D3D-AD0A-A9B954782B40}" dt="2019-08-20T02:49:11.738" v="376" actId="207"/>
          <ac:spMkLst>
            <pc:docMk/>
            <pc:sldMk cId="2318073937" sldId="260"/>
            <ac:spMk id="23" creationId="{E3D4A3C3-3B56-4ED5-BCF4-8D34C5479A58}"/>
          </ac:spMkLst>
        </pc:spChg>
        <pc:spChg chg="add mod">
          <ac:chgData name="Ivan Reyes" userId="2ad5ac542cba76d2" providerId="LiveId" clId="{17DAEF6D-03F5-4D3D-AD0A-A9B954782B40}" dt="2019-08-20T04:17:30.340" v="1648" actId="20577"/>
          <ac:spMkLst>
            <pc:docMk/>
            <pc:sldMk cId="2318073937" sldId="260"/>
            <ac:spMk id="24" creationId="{D85D79F5-7CF3-4E4C-BECF-AA29A1C7ECF7}"/>
          </ac:spMkLst>
        </pc:spChg>
        <pc:picChg chg="del">
          <ac:chgData name="Ivan Reyes" userId="2ad5ac542cba76d2" providerId="LiveId" clId="{17DAEF6D-03F5-4D3D-AD0A-A9B954782B40}" dt="2019-08-20T02:24:17.311" v="123"/>
          <ac:picMkLst>
            <pc:docMk/>
            <pc:sldMk cId="2318073937" sldId="260"/>
            <ac:picMk id="8" creationId="{93F7E305-6CE0-42F4-8EA6-97337710B8A1}"/>
          </ac:picMkLst>
        </pc:picChg>
        <pc:picChg chg="add del mod">
          <ac:chgData name="Ivan Reyes" userId="2ad5ac542cba76d2" providerId="LiveId" clId="{17DAEF6D-03F5-4D3D-AD0A-A9B954782B40}" dt="2019-08-20T02:23:46.756" v="111"/>
          <ac:picMkLst>
            <pc:docMk/>
            <pc:sldMk cId="2318073937" sldId="260"/>
            <ac:picMk id="10" creationId="{8F2D66D8-773A-4780-9A57-433C72E71794}"/>
          </ac:picMkLst>
        </pc:picChg>
        <pc:picChg chg="add del">
          <ac:chgData name="Ivan Reyes" userId="2ad5ac542cba76d2" providerId="LiveId" clId="{17DAEF6D-03F5-4D3D-AD0A-A9B954782B40}" dt="2019-08-20T02:24:11.854" v="119"/>
          <ac:picMkLst>
            <pc:docMk/>
            <pc:sldMk cId="2318073937" sldId="260"/>
            <ac:picMk id="12" creationId="{EEC2DECF-87F4-497F-8CCC-5B1DDEDB7975}"/>
          </ac:picMkLst>
        </pc:picChg>
        <pc:picChg chg="add del mod">
          <ac:chgData name="Ivan Reyes" userId="2ad5ac542cba76d2" providerId="LiveId" clId="{17DAEF6D-03F5-4D3D-AD0A-A9B954782B40}" dt="2019-08-20T03:15:50.979" v="770" actId="478"/>
          <ac:picMkLst>
            <pc:docMk/>
            <pc:sldMk cId="2318073937" sldId="260"/>
            <ac:picMk id="13" creationId="{119E9030-DEC9-46D7-BE2C-97897848A77F}"/>
          </ac:picMkLst>
        </pc:picChg>
        <pc:picChg chg="add del mod">
          <ac:chgData name="Ivan Reyes" userId="2ad5ac542cba76d2" providerId="LiveId" clId="{17DAEF6D-03F5-4D3D-AD0A-A9B954782B40}" dt="2019-08-20T02:38:21.166" v="224" actId="478"/>
          <ac:picMkLst>
            <pc:docMk/>
            <pc:sldMk cId="2318073937" sldId="260"/>
            <ac:picMk id="15" creationId="{5A2D2898-4AF4-470D-AC0C-1D140768246C}"/>
          </ac:picMkLst>
        </pc:picChg>
        <pc:picChg chg="add">
          <ac:chgData name="Ivan Reyes" userId="2ad5ac542cba76d2" providerId="LiveId" clId="{17DAEF6D-03F5-4D3D-AD0A-A9B954782B40}" dt="2019-08-20T02:38:01.655" v="219"/>
          <ac:picMkLst>
            <pc:docMk/>
            <pc:sldMk cId="2318073937" sldId="260"/>
            <ac:picMk id="19" creationId="{036A100E-510C-4344-9220-218C967CEDED}"/>
          </ac:picMkLst>
        </pc:picChg>
        <pc:picChg chg="add mod">
          <ac:chgData name="Ivan Reyes" userId="2ad5ac542cba76d2" providerId="LiveId" clId="{17DAEF6D-03F5-4D3D-AD0A-A9B954782B40}" dt="2019-08-20T02:48:39.796" v="352" actId="1076"/>
          <ac:picMkLst>
            <pc:docMk/>
            <pc:sldMk cId="2318073937" sldId="260"/>
            <ac:picMk id="1026" creationId="{90FF00A9-2D6E-4CCD-8A3A-EB1119101B36}"/>
          </ac:picMkLst>
        </pc:picChg>
        <pc:picChg chg="del mod">
          <ac:chgData name="Ivan Reyes" userId="2ad5ac542cba76d2" providerId="LiveId" clId="{17DAEF6D-03F5-4D3D-AD0A-A9B954782B40}" dt="2019-08-20T02:23:23.076" v="102"/>
          <ac:picMkLst>
            <pc:docMk/>
            <pc:sldMk cId="2318073937" sldId="260"/>
            <ac:picMk id="5122" creationId="{EB92FA96-A93B-4BDD-9EF9-C1C640015E5C}"/>
          </ac:picMkLst>
        </pc:picChg>
        <pc:picChg chg="del mod">
          <ac:chgData name="Ivan Reyes" userId="2ad5ac542cba76d2" providerId="LiveId" clId="{17DAEF6D-03F5-4D3D-AD0A-A9B954782B40}" dt="2019-08-20T02:23:28.234" v="105"/>
          <ac:picMkLst>
            <pc:docMk/>
            <pc:sldMk cId="2318073937" sldId="260"/>
            <ac:picMk id="5126" creationId="{C0F1AE49-27EC-4CD8-A083-CDF730E62D61}"/>
          </ac:picMkLst>
        </pc:picChg>
      </pc:sldChg>
      <pc:sldChg chg="addSp delSp modSp">
        <pc:chgData name="Ivan Reyes" userId="2ad5ac542cba76d2" providerId="LiveId" clId="{17DAEF6D-03F5-4D3D-AD0A-A9B954782B40}" dt="2019-08-20T04:07:48.253" v="1634"/>
        <pc:sldMkLst>
          <pc:docMk/>
          <pc:sldMk cId="503563911" sldId="261"/>
        </pc:sldMkLst>
        <pc:spChg chg="del mod">
          <ac:chgData name="Ivan Reyes" userId="2ad5ac542cba76d2" providerId="LiveId" clId="{17DAEF6D-03F5-4D3D-AD0A-A9B954782B40}" dt="2019-08-20T03:45:40.791" v="1021" actId="478"/>
          <ac:spMkLst>
            <pc:docMk/>
            <pc:sldMk cId="503563911" sldId="261"/>
            <ac:spMk id="2" creationId="{2632CA99-F510-4D6F-8F95-9AE5EC321CB0}"/>
          </ac:spMkLst>
        </pc:spChg>
        <pc:spChg chg="del">
          <ac:chgData name="Ivan Reyes" userId="2ad5ac542cba76d2" providerId="LiveId" clId="{17DAEF6D-03F5-4D3D-AD0A-A9B954782B40}" dt="2019-08-20T03:45:39.152" v="1019" actId="478"/>
          <ac:spMkLst>
            <pc:docMk/>
            <pc:sldMk cId="503563911" sldId="261"/>
            <ac:spMk id="3" creationId="{656B8135-5237-485B-B51F-C534F65DA3B5}"/>
          </ac:spMkLst>
        </pc:spChg>
        <pc:spChg chg="add mod">
          <ac:chgData name="Ivan Reyes" userId="2ad5ac542cba76d2" providerId="LiveId" clId="{17DAEF6D-03F5-4D3D-AD0A-A9B954782B40}" dt="2019-08-20T03:48:56.360" v="1269" actId="14100"/>
          <ac:spMkLst>
            <pc:docMk/>
            <pc:sldMk cId="503563911" sldId="261"/>
            <ac:spMk id="5" creationId="{E4F7F19B-7956-4BBE-9C3A-582845A8B448}"/>
          </ac:spMkLst>
        </pc:spChg>
        <pc:spChg chg="add mod">
          <ac:chgData name="Ivan Reyes" userId="2ad5ac542cba76d2" providerId="LiveId" clId="{17DAEF6D-03F5-4D3D-AD0A-A9B954782B40}" dt="2019-08-20T03:48:46.708" v="1267" actId="1076"/>
          <ac:spMkLst>
            <pc:docMk/>
            <pc:sldMk cId="503563911" sldId="261"/>
            <ac:spMk id="6" creationId="{4FF6C108-193F-49C5-8B86-7640862EB816}"/>
          </ac:spMkLst>
        </pc:spChg>
        <pc:spChg chg="add">
          <ac:chgData name="Ivan Reyes" userId="2ad5ac542cba76d2" providerId="LiveId" clId="{17DAEF6D-03F5-4D3D-AD0A-A9B954782B40}" dt="2019-08-20T04:07:48.253" v="1634"/>
          <ac:spMkLst>
            <pc:docMk/>
            <pc:sldMk cId="503563911" sldId="261"/>
            <ac:spMk id="7" creationId="{49746037-F6D3-4470-B130-94F1B7D8FC29}"/>
          </ac:spMkLst>
        </pc:spChg>
        <pc:picChg chg="add">
          <ac:chgData name="Ivan Reyes" userId="2ad5ac542cba76d2" providerId="LiveId" clId="{17DAEF6D-03F5-4D3D-AD0A-A9B954782B40}" dt="2019-08-20T04:07:48.253" v="1634"/>
          <ac:picMkLst>
            <pc:docMk/>
            <pc:sldMk cId="503563911" sldId="261"/>
            <ac:picMk id="8" creationId="{DB0994B9-6320-413E-AC5B-706279B6A4EE}"/>
          </ac:picMkLst>
        </pc:picChg>
      </pc:sldChg>
      <pc:sldChg chg="addSp delSp modSp add ord setBg modNotesTx">
        <pc:chgData name="Ivan Reyes" userId="2ad5ac542cba76d2" providerId="LiveId" clId="{17DAEF6D-03F5-4D3D-AD0A-A9B954782B40}" dt="2019-08-20T03:21:18.027" v="1018" actId="20577"/>
        <pc:sldMkLst>
          <pc:docMk/>
          <pc:sldMk cId="3962426402" sldId="265"/>
        </pc:sldMkLst>
        <pc:spChg chg="add del mod ord">
          <ac:chgData name="Ivan Reyes" userId="2ad5ac542cba76d2" providerId="LiveId" clId="{17DAEF6D-03F5-4D3D-AD0A-A9B954782B40}" dt="2019-08-20T02:58:43.791" v="443" actId="478"/>
          <ac:spMkLst>
            <pc:docMk/>
            <pc:sldMk cId="3962426402" sldId="265"/>
            <ac:spMk id="2" creationId="{0469B901-8DAD-4BA1-AEA0-E540CC9645D3}"/>
          </ac:spMkLst>
        </pc:spChg>
        <pc:spChg chg="add mod ord">
          <ac:chgData name="Ivan Reyes" userId="2ad5ac542cba76d2" providerId="LiveId" clId="{17DAEF6D-03F5-4D3D-AD0A-A9B954782B40}" dt="2019-08-20T03:00:28.553" v="486"/>
          <ac:spMkLst>
            <pc:docMk/>
            <pc:sldMk cId="3962426402" sldId="265"/>
            <ac:spMk id="3" creationId="{A2AE5F66-C10F-4DE4-B2A3-80B745763C09}"/>
          </ac:spMkLst>
        </pc:spChg>
        <pc:spChg chg="add mod">
          <ac:chgData name="Ivan Reyes" userId="2ad5ac542cba76d2" providerId="LiveId" clId="{17DAEF6D-03F5-4D3D-AD0A-A9B954782B40}" dt="2019-08-20T03:20:57.493" v="961" actId="20577"/>
          <ac:spMkLst>
            <pc:docMk/>
            <pc:sldMk cId="3962426402" sldId="265"/>
            <ac:spMk id="6" creationId="{EB6B08D7-FB20-4E02-A77C-A27AD33531C0}"/>
          </ac:spMkLst>
        </pc:spChg>
        <pc:spChg chg="add mod">
          <ac:chgData name="Ivan Reyes" userId="2ad5ac542cba76d2" providerId="LiveId" clId="{17DAEF6D-03F5-4D3D-AD0A-A9B954782B40}" dt="2019-08-20T02:44:49.486" v="303" actId="14100"/>
          <ac:spMkLst>
            <pc:docMk/>
            <pc:sldMk cId="3962426402" sldId="265"/>
            <ac:spMk id="7" creationId="{3662CD8C-2CE9-48C3-90E7-807B7C30AAF6}"/>
          </ac:spMkLst>
        </pc:spChg>
        <pc:spChg chg="add mod">
          <ac:chgData name="Ivan Reyes" userId="2ad5ac542cba76d2" providerId="LiveId" clId="{17DAEF6D-03F5-4D3D-AD0A-A9B954782B40}" dt="2019-08-20T02:51:57.678" v="407" actId="207"/>
          <ac:spMkLst>
            <pc:docMk/>
            <pc:sldMk cId="3962426402" sldId="265"/>
            <ac:spMk id="8" creationId="{0092E19C-1B80-4A69-9D0C-E3BA436B72D3}"/>
          </ac:spMkLst>
        </pc:spChg>
        <pc:picChg chg="add mod">
          <ac:chgData name="Ivan Reyes" userId="2ad5ac542cba76d2" providerId="LiveId" clId="{17DAEF6D-03F5-4D3D-AD0A-A9B954782B40}" dt="2019-08-20T02:45:02.102" v="310" actId="1038"/>
          <ac:picMkLst>
            <pc:docMk/>
            <pc:sldMk cId="3962426402" sldId="265"/>
            <ac:picMk id="5" creationId="{59540F1D-0831-470B-8176-4636A8289C5F}"/>
          </ac:picMkLst>
        </pc:picChg>
        <pc:picChg chg="del">
          <ac:chgData name="Ivan Reyes" userId="2ad5ac542cba76d2" providerId="LiveId" clId="{17DAEF6D-03F5-4D3D-AD0A-A9B954782B40}" dt="2019-08-20T02:42:54.705" v="271" actId="478"/>
          <ac:picMkLst>
            <pc:docMk/>
            <pc:sldMk cId="3962426402" sldId="265"/>
            <ac:picMk id="1026" creationId="{90FF00A9-2D6E-4CCD-8A3A-EB1119101B36}"/>
          </ac:picMkLst>
        </pc:picChg>
      </pc:sldChg>
      <pc:sldChg chg="addSp delSp modSp add">
        <pc:chgData name="Ivan Reyes" userId="2ad5ac542cba76d2" providerId="LiveId" clId="{17DAEF6D-03F5-4D3D-AD0A-A9B954782B40}" dt="2019-08-20T04:07:49.751" v="1635"/>
        <pc:sldMkLst>
          <pc:docMk/>
          <pc:sldMk cId="2955674651" sldId="266"/>
        </pc:sldMkLst>
        <pc:spChg chg="add del mod">
          <ac:chgData name="Ivan Reyes" userId="2ad5ac542cba76d2" providerId="LiveId" clId="{17DAEF6D-03F5-4D3D-AD0A-A9B954782B40}" dt="2019-08-20T03:49:59.742" v="1317" actId="478"/>
          <ac:spMkLst>
            <pc:docMk/>
            <pc:sldMk cId="2955674651" sldId="266"/>
            <ac:spMk id="3" creationId="{FF6D26C6-BF41-46F2-BF8B-5BFD540DBB27}"/>
          </ac:spMkLst>
        </pc:spChg>
        <pc:spChg chg="add mod">
          <ac:chgData name="Ivan Reyes" userId="2ad5ac542cba76d2" providerId="LiveId" clId="{17DAEF6D-03F5-4D3D-AD0A-A9B954782B40}" dt="2019-08-20T03:49:57.886" v="1316" actId="1076"/>
          <ac:spMkLst>
            <pc:docMk/>
            <pc:sldMk cId="2955674651" sldId="266"/>
            <ac:spMk id="4" creationId="{702A36E3-FD49-49E9-9333-5CB0DA7E26F8}"/>
          </ac:spMkLst>
        </pc:spChg>
        <pc:spChg chg="del mod">
          <ac:chgData name="Ivan Reyes" userId="2ad5ac542cba76d2" providerId="LiveId" clId="{17DAEF6D-03F5-4D3D-AD0A-A9B954782B40}" dt="2019-08-20T03:49:53.101" v="1314" actId="478"/>
          <ac:spMkLst>
            <pc:docMk/>
            <pc:sldMk cId="2955674651" sldId="266"/>
            <ac:spMk id="5" creationId="{E4F7F19B-7956-4BBE-9C3A-582845A8B448}"/>
          </ac:spMkLst>
        </pc:spChg>
        <pc:spChg chg="del">
          <ac:chgData name="Ivan Reyes" userId="2ad5ac542cba76d2" providerId="LiveId" clId="{17DAEF6D-03F5-4D3D-AD0A-A9B954782B40}" dt="2019-08-20T03:48:33.615" v="1261" actId="478"/>
          <ac:spMkLst>
            <pc:docMk/>
            <pc:sldMk cId="2955674651" sldId="266"/>
            <ac:spMk id="6" creationId="{4FF6C108-193F-49C5-8B86-7640862EB816}"/>
          </ac:spMkLst>
        </pc:spChg>
        <pc:spChg chg="add del mod">
          <ac:chgData name="Ivan Reyes" userId="2ad5ac542cba76d2" providerId="LiveId" clId="{17DAEF6D-03F5-4D3D-AD0A-A9B954782B40}" dt="2019-08-20T03:49:51.772" v="1313"/>
          <ac:spMkLst>
            <pc:docMk/>
            <pc:sldMk cId="2955674651" sldId="266"/>
            <ac:spMk id="7" creationId="{8AC2C4D1-60D5-48E6-87D7-B9AC3AC92FA8}"/>
          </ac:spMkLst>
        </pc:spChg>
        <pc:spChg chg="add mod">
          <ac:chgData name="Ivan Reyes" userId="2ad5ac542cba76d2" providerId="LiveId" clId="{17DAEF6D-03F5-4D3D-AD0A-A9B954782B40}" dt="2019-08-20T03:53:55.533" v="1425" actId="1076"/>
          <ac:spMkLst>
            <pc:docMk/>
            <pc:sldMk cId="2955674651" sldId="266"/>
            <ac:spMk id="8" creationId="{DC05BFCA-EA2D-4A94-A3F0-BFB86803F63D}"/>
          </ac:spMkLst>
        </pc:spChg>
        <pc:spChg chg="add">
          <ac:chgData name="Ivan Reyes" userId="2ad5ac542cba76d2" providerId="LiveId" clId="{17DAEF6D-03F5-4D3D-AD0A-A9B954782B40}" dt="2019-08-20T04:07:49.751" v="1635"/>
          <ac:spMkLst>
            <pc:docMk/>
            <pc:sldMk cId="2955674651" sldId="266"/>
            <ac:spMk id="9" creationId="{CD36830D-4638-41E7-AA5D-2046952F3913}"/>
          </ac:spMkLst>
        </pc:spChg>
        <pc:picChg chg="add">
          <ac:chgData name="Ivan Reyes" userId="2ad5ac542cba76d2" providerId="LiveId" clId="{17DAEF6D-03F5-4D3D-AD0A-A9B954782B40}" dt="2019-08-20T04:07:49.751" v="1635"/>
          <ac:picMkLst>
            <pc:docMk/>
            <pc:sldMk cId="2955674651" sldId="266"/>
            <ac:picMk id="10" creationId="{1156A122-7D5B-49DF-B3DB-D3E5DFFDD21F}"/>
          </ac:picMkLst>
        </pc:picChg>
      </pc:sldChg>
      <pc:sldChg chg="addSp modSp add">
        <pc:chgData name="Ivan Reyes" userId="2ad5ac542cba76d2" providerId="LiveId" clId="{17DAEF6D-03F5-4D3D-AD0A-A9B954782B40}" dt="2019-08-20T04:07:53.519" v="1637" actId="1076"/>
        <pc:sldMkLst>
          <pc:docMk/>
          <pc:sldMk cId="339098138" sldId="267"/>
        </pc:sldMkLst>
        <pc:spChg chg="add">
          <ac:chgData name="Ivan Reyes" userId="2ad5ac542cba76d2" providerId="LiveId" clId="{17DAEF6D-03F5-4D3D-AD0A-A9B954782B40}" dt="2019-08-20T04:07:50.561" v="1636"/>
          <ac:spMkLst>
            <pc:docMk/>
            <pc:sldMk cId="339098138" sldId="267"/>
            <ac:spMk id="5" creationId="{12C7FD1B-4595-45CB-B209-CFFECBF6E7B0}"/>
          </ac:spMkLst>
        </pc:spChg>
        <pc:spChg chg="mod">
          <ac:chgData name="Ivan Reyes" userId="2ad5ac542cba76d2" providerId="LiveId" clId="{17DAEF6D-03F5-4D3D-AD0A-A9B954782B40}" dt="2019-08-20T04:07:53.519" v="1637" actId="1076"/>
          <ac:spMkLst>
            <pc:docMk/>
            <pc:sldMk cId="339098138" sldId="267"/>
            <ac:spMk id="8" creationId="{DC05BFCA-EA2D-4A94-A3F0-BFB86803F63D}"/>
          </ac:spMkLst>
        </pc:spChg>
        <pc:picChg chg="add">
          <ac:chgData name="Ivan Reyes" userId="2ad5ac542cba76d2" providerId="LiveId" clId="{17DAEF6D-03F5-4D3D-AD0A-A9B954782B40}" dt="2019-08-20T04:07:50.561" v="1636"/>
          <ac:picMkLst>
            <pc:docMk/>
            <pc:sldMk cId="339098138" sldId="267"/>
            <ac:picMk id="6" creationId="{6B0CA066-FE3C-42C5-83D5-C98AA97CEA18}"/>
          </ac:picMkLst>
        </pc:picChg>
      </pc:sldChg>
    </pc:docChg>
  </pc:docChgLst>
  <pc:docChgLst>
    <pc:chgData name="Ivan Reyes" userId="2ad5ac542cba76d2" providerId="LiveId" clId="{13FA73A3-1D49-469A-8B61-2109990F83FA}"/>
    <pc:docChg chg="custSel modSld">
      <pc:chgData name="Ivan Reyes" userId="2ad5ac542cba76d2" providerId="LiveId" clId="{13FA73A3-1D49-469A-8B61-2109990F83FA}" dt="2019-09-15T01:49:54.343" v="112" actId="6549"/>
      <pc:docMkLst>
        <pc:docMk/>
      </pc:docMkLst>
      <pc:sldChg chg="modSp">
        <pc:chgData name="Ivan Reyes" userId="2ad5ac542cba76d2" providerId="LiveId" clId="{13FA73A3-1D49-469A-8B61-2109990F83FA}" dt="2019-09-15T01:47:27.935" v="41" actId="1076"/>
        <pc:sldMkLst>
          <pc:docMk/>
          <pc:sldMk cId="3450766396" sldId="256"/>
        </pc:sldMkLst>
        <pc:spChg chg="mod">
          <ac:chgData name="Ivan Reyes" userId="2ad5ac542cba76d2" providerId="LiveId" clId="{13FA73A3-1D49-469A-8B61-2109990F83FA}" dt="2019-09-15T01:46:58.714" v="36" actId="1076"/>
          <ac:spMkLst>
            <pc:docMk/>
            <pc:sldMk cId="3450766396" sldId="256"/>
            <ac:spMk id="2" creationId="{B505C979-CD6B-4612-9FA3-93F547D1580D}"/>
          </ac:spMkLst>
        </pc:spChg>
        <pc:spChg chg="mod">
          <ac:chgData name="Ivan Reyes" userId="2ad5ac542cba76d2" providerId="LiveId" clId="{13FA73A3-1D49-469A-8B61-2109990F83FA}" dt="2019-09-15T01:47:27.935" v="41" actId="1076"/>
          <ac:spMkLst>
            <pc:docMk/>
            <pc:sldMk cId="3450766396" sldId="256"/>
            <ac:spMk id="6" creationId="{0F44A28B-7411-4345-9382-D55C3783AC92}"/>
          </ac:spMkLst>
        </pc:spChg>
        <pc:picChg chg="mod">
          <ac:chgData name="Ivan Reyes" userId="2ad5ac542cba76d2" providerId="LiveId" clId="{13FA73A3-1D49-469A-8B61-2109990F83FA}" dt="2019-09-15T01:46:08.031" v="0" actId="14100"/>
          <ac:picMkLst>
            <pc:docMk/>
            <pc:sldMk cId="3450766396" sldId="256"/>
            <ac:picMk id="4" creationId="{30E9BA33-FF69-4AC7-AE17-1E8D4663D31A}"/>
          </ac:picMkLst>
        </pc:picChg>
      </pc:sldChg>
      <pc:sldChg chg="modSp">
        <pc:chgData name="Ivan Reyes" userId="2ad5ac542cba76d2" providerId="LiveId" clId="{13FA73A3-1D49-469A-8B61-2109990F83FA}" dt="2019-09-15T01:49:54.343" v="112" actId="6549"/>
        <pc:sldMkLst>
          <pc:docMk/>
          <pc:sldMk cId="339098138" sldId="267"/>
        </pc:sldMkLst>
        <pc:spChg chg="mod">
          <ac:chgData name="Ivan Reyes" userId="2ad5ac542cba76d2" providerId="LiveId" clId="{13FA73A3-1D49-469A-8B61-2109990F83FA}" dt="2019-09-15T01:49:54.343" v="112" actId="6549"/>
          <ac:spMkLst>
            <pc:docMk/>
            <pc:sldMk cId="339098138" sldId="267"/>
            <ac:spMk id="8" creationId="{DC05BFCA-EA2D-4A94-A3F0-BFB86803F63D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A5839A-5704-401F-9C5B-2C1EBCB9086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F46F5E-1B52-4D12-BA6A-865EADBDDD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High-Level</a:t>
          </a:r>
        </a:p>
      </dgm:t>
    </dgm:pt>
    <dgm:pt modelId="{D498A539-3849-471C-9467-C64464A66458}" type="parTrans" cxnId="{A3AD757F-7632-412C-9EA6-AB1D299E230B}">
      <dgm:prSet/>
      <dgm:spPr/>
      <dgm:t>
        <a:bodyPr/>
        <a:lstStyle/>
        <a:p>
          <a:endParaRPr lang="en-US"/>
        </a:p>
      </dgm:t>
    </dgm:pt>
    <dgm:pt modelId="{7421DE03-F453-4D04-A4AC-196787B9457C}" type="sibTrans" cxnId="{A3AD757F-7632-412C-9EA6-AB1D299E230B}">
      <dgm:prSet/>
      <dgm:spPr/>
      <dgm:t>
        <a:bodyPr/>
        <a:lstStyle/>
        <a:p>
          <a:endParaRPr lang="en-US"/>
        </a:p>
      </dgm:t>
    </dgm:pt>
    <dgm:pt modelId="{D47EECE0-7561-4EA3-A21B-4122A1DED0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 Interpreted</a:t>
          </a:r>
        </a:p>
      </dgm:t>
    </dgm:pt>
    <dgm:pt modelId="{6F67DB00-D510-48ED-B847-90AF10D68FE5}" type="parTrans" cxnId="{40F7BF1D-8EDE-422E-8A9B-B81C228B9579}">
      <dgm:prSet/>
      <dgm:spPr/>
      <dgm:t>
        <a:bodyPr/>
        <a:lstStyle/>
        <a:p>
          <a:endParaRPr lang="en-US"/>
        </a:p>
      </dgm:t>
    </dgm:pt>
    <dgm:pt modelId="{4B3D5B49-FA9D-4778-BDC0-EFF5320861A9}" type="sibTrans" cxnId="{40F7BF1D-8EDE-422E-8A9B-B81C228B9579}">
      <dgm:prSet/>
      <dgm:spPr/>
      <dgm:t>
        <a:bodyPr/>
        <a:lstStyle/>
        <a:p>
          <a:endParaRPr lang="en-US"/>
        </a:p>
      </dgm:t>
    </dgm:pt>
    <dgm:pt modelId="{5771F353-40A1-40EB-B9A1-DE7AC76A20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Dynamically-Typed</a:t>
          </a:r>
        </a:p>
      </dgm:t>
    </dgm:pt>
    <dgm:pt modelId="{BF81BF83-0B6E-4D20-9CEB-8466F33BB842}" type="parTrans" cxnId="{801D2835-F9B3-4CF7-857F-17572FB981C7}">
      <dgm:prSet/>
      <dgm:spPr/>
      <dgm:t>
        <a:bodyPr/>
        <a:lstStyle/>
        <a:p>
          <a:endParaRPr lang="en-US"/>
        </a:p>
      </dgm:t>
    </dgm:pt>
    <dgm:pt modelId="{57272E29-5B94-4977-8F40-B28ED8C2832D}" type="sibTrans" cxnId="{801D2835-F9B3-4CF7-857F-17572FB981C7}">
      <dgm:prSet/>
      <dgm:spPr/>
      <dgm:t>
        <a:bodyPr/>
        <a:lstStyle/>
        <a:p>
          <a:endParaRPr lang="en-US"/>
        </a:p>
      </dgm:t>
    </dgm:pt>
    <dgm:pt modelId="{173A2158-1EA6-45CE-AB26-4EECBA4057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 Object Oriented</a:t>
          </a:r>
        </a:p>
      </dgm:t>
    </dgm:pt>
    <dgm:pt modelId="{C11742E9-9EFC-4755-A5B0-92C410E6C314}" type="parTrans" cxnId="{6CFBA7D2-8F86-429A-AA29-EB6BE4FD8629}">
      <dgm:prSet/>
      <dgm:spPr/>
      <dgm:t>
        <a:bodyPr/>
        <a:lstStyle/>
        <a:p>
          <a:endParaRPr lang="en-US"/>
        </a:p>
      </dgm:t>
    </dgm:pt>
    <dgm:pt modelId="{1A76A5D2-B75A-4081-AEC1-CF4C4E20F524}" type="sibTrans" cxnId="{6CFBA7D2-8F86-429A-AA29-EB6BE4FD8629}">
      <dgm:prSet/>
      <dgm:spPr/>
      <dgm:t>
        <a:bodyPr/>
        <a:lstStyle/>
        <a:p>
          <a:endParaRPr lang="en-US"/>
        </a:p>
      </dgm:t>
    </dgm:pt>
    <dgm:pt modelId="{E4FB440D-B495-4784-AB73-E42AEF18F10E}" type="pres">
      <dgm:prSet presAssocID="{14A5839A-5704-401F-9C5B-2C1EBCB90868}" presName="linear" presStyleCnt="0">
        <dgm:presLayoutVars>
          <dgm:animLvl val="lvl"/>
          <dgm:resizeHandles val="exact"/>
        </dgm:presLayoutVars>
      </dgm:prSet>
      <dgm:spPr/>
    </dgm:pt>
    <dgm:pt modelId="{9F5E4189-CB54-48C4-BBDA-893257494923}" type="pres">
      <dgm:prSet presAssocID="{73F46F5E-1B52-4D12-BA6A-865EADBDDD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3EF9335-2FF7-4749-A618-0C6210FBE834}" type="pres">
      <dgm:prSet presAssocID="{7421DE03-F453-4D04-A4AC-196787B9457C}" presName="spacer" presStyleCnt="0"/>
      <dgm:spPr/>
    </dgm:pt>
    <dgm:pt modelId="{10AC49DD-2EA3-4E79-9AE8-75A7E5E177ED}" type="pres">
      <dgm:prSet presAssocID="{D47EECE0-7561-4EA3-A21B-4122A1DED0E8}" presName="parentText" presStyleLbl="node1" presStyleIdx="1" presStyleCnt="4" custLinFactNeighborX="3871" custLinFactNeighborY="-4752">
        <dgm:presLayoutVars>
          <dgm:chMax val="0"/>
          <dgm:bulletEnabled val="1"/>
        </dgm:presLayoutVars>
      </dgm:prSet>
      <dgm:spPr/>
    </dgm:pt>
    <dgm:pt modelId="{54F95459-3138-427A-919D-3166D28DEF14}" type="pres">
      <dgm:prSet presAssocID="{4B3D5B49-FA9D-4778-BDC0-EFF5320861A9}" presName="spacer" presStyleCnt="0"/>
      <dgm:spPr/>
    </dgm:pt>
    <dgm:pt modelId="{C4BC76FE-4C40-444F-A581-EB0057E86CC8}" type="pres">
      <dgm:prSet presAssocID="{5771F353-40A1-40EB-B9A1-DE7AC76A20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15D1D1B-8071-4D9E-8051-87A1B1E71CB5}" type="pres">
      <dgm:prSet presAssocID="{57272E29-5B94-4977-8F40-B28ED8C2832D}" presName="spacer" presStyleCnt="0"/>
      <dgm:spPr/>
    </dgm:pt>
    <dgm:pt modelId="{A768910F-5158-4C01-A353-47A3C458CECB}" type="pres">
      <dgm:prSet presAssocID="{173A2158-1EA6-45CE-AB26-4EECBA40572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0F7BF1D-8EDE-422E-8A9B-B81C228B9579}" srcId="{14A5839A-5704-401F-9C5B-2C1EBCB90868}" destId="{D47EECE0-7561-4EA3-A21B-4122A1DED0E8}" srcOrd="1" destOrd="0" parTransId="{6F67DB00-D510-48ED-B847-90AF10D68FE5}" sibTransId="{4B3D5B49-FA9D-4778-BDC0-EFF5320861A9}"/>
    <dgm:cxn modelId="{801D2835-F9B3-4CF7-857F-17572FB981C7}" srcId="{14A5839A-5704-401F-9C5B-2C1EBCB90868}" destId="{5771F353-40A1-40EB-B9A1-DE7AC76A20CC}" srcOrd="2" destOrd="0" parTransId="{BF81BF83-0B6E-4D20-9CEB-8466F33BB842}" sibTransId="{57272E29-5B94-4977-8F40-B28ED8C2832D}"/>
    <dgm:cxn modelId="{46DF806F-1A7D-4682-9929-289414535F42}" type="presOf" srcId="{173A2158-1EA6-45CE-AB26-4EECBA40572C}" destId="{A768910F-5158-4C01-A353-47A3C458CECB}" srcOrd="0" destOrd="0" presId="urn:microsoft.com/office/officeart/2005/8/layout/vList2"/>
    <dgm:cxn modelId="{08D5F04F-2C48-4BB9-B471-4B91A1CBC265}" type="presOf" srcId="{73F46F5E-1B52-4D12-BA6A-865EADBDDD65}" destId="{9F5E4189-CB54-48C4-BBDA-893257494923}" srcOrd="0" destOrd="0" presId="urn:microsoft.com/office/officeart/2005/8/layout/vList2"/>
    <dgm:cxn modelId="{A3AD757F-7632-412C-9EA6-AB1D299E230B}" srcId="{14A5839A-5704-401F-9C5B-2C1EBCB90868}" destId="{73F46F5E-1B52-4D12-BA6A-865EADBDDD65}" srcOrd="0" destOrd="0" parTransId="{D498A539-3849-471C-9467-C64464A66458}" sibTransId="{7421DE03-F453-4D04-A4AC-196787B9457C}"/>
    <dgm:cxn modelId="{68EB5285-0815-4BFB-B57D-9F09BD5D7654}" type="presOf" srcId="{5771F353-40A1-40EB-B9A1-DE7AC76A20CC}" destId="{C4BC76FE-4C40-444F-A581-EB0057E86CC8}" srcOrd="0" destOrd="0" presId="urn:microsoft.com/office/officeart/2005/8/layout/vList2"/>
    <dgm:cxn modelId="{91BFA38C-D90C-4985-AD16-9603E6B2C3CA}" type="presOf" srcId="{14A5839A-5704-401F-9C5B-2C1EBCB90868}" destId="{E4FB440D-B495-4784-AB73-E42AEF18F10E}" srcOrd="0" destOrd="0" presId="urn:microsoft.com/office/officeart/2005/8/layout/vList2"/>
    <dgm:cxn modelId="{EED5B5B1-42CD-44A7-9725-7DB5E7EF8CEF}" type="presOf" srcId="{D47EECE0-7561-4EA3-A21B-4122A1DED0E8}" destId="{10AC49DD-2EA3-4E79-9AE8-75A7E5E177ED}" srcOrd="0" destOrd="0" presId="urn:microsoft.com/office/officeart/2005/8/layout/vList2"/>
    <dgm:cxn modelId="{6CFBA7D2-8F86-429A-AA29-EB6BE4FD8629}" srcId="{14A5839A-5704-401F-9C5B-2C1EBCB90868}" destId="{173A2158-1EA6-45CE-AB26-4EECBA40572C}" srcOrd="3" destOrd="0" parTransId="{C11742E9-9EFC-4755-A5B0-92C410E6C314}" sibTransId="{1A76A5D2-B75A-4081-AEC1-CF4C4E20F524}"/>
    <dgm:cxn modelId="{BCA2D696-40F8-49BF-854D-F090917AC2EF}" type="presParOf" srcId="{E4FB440D-B495-4784-AB73-E42AEF18F10E}" destId="{9F5E4189-CB54-48C4-BBDA-893257494923}" srcOrd="0" destOrd="0" presId="urn:microsoft.com/office/officeart/2005/8/layout/vList2"/>
    <dgm:cxn modelId="{F95375B6-7DE4-4FD7-A5E0-A1A95A4971E7}" type="presParOf" srcId="{E4FB440D-B495-4784-AB73-E42AEF18F10E}" destId="{03EF9335-2FF7-4749-A618-0C6210FBE834}" srcOrd="1" destOrd="0" presId="urn:microsoft.com/office/officeart/2005/8/layout/vList2"/>
    <dgm:cxn modelId="{472154B9-5206-4166-89F3-136E47AD0780}" type="presParOf" srcId="{E4FB440D-B495-4784-AB73-E42AEF18F10E}" destId="{10AC49DD-2EA3-4E79-9AE8-75A7E5E177ED}" srcOrd="2" destOrd="0" presId="urn:microsoft.com/office/officeart/2005/8/layout/vList2"/>
    <dgm:cxn modelId="{A561829F-81D6-450B-830D-A82716AB8CE8}" type="presParOf" srcId="{E4FB440D-B495-4784-AB73-E42AEF18F10E}" destId="{54F95459-3138-427A-919D-3166D28DEF14}" srcOrd="3" destOrd="0" presId="urn:microsoft.com/office/officeart/2005/8/layout/vList2"/>
    <dgm:cxn modelId="{4189D7B0-A696-470D-B890-10F81D44F0C3}" type="presParOf" srcId="{E4FB440D-B495-4784-AB73-E42AEF18F10E}" destId="{C4BC76FE-4C40-444F-A581-EB0057E86CC8}" srcOrd="4" destOrd="0" presId="urn:microsoft.com/office/officeart/2005/8/layout/vList2"/>
    <dgm:cxn modelId="{6199FA6E-A6D2-4387-AB1E-6E9A7ECEAAD2}" type="presParOf" srcId="{E4FB440D-B495-4784-AB73-E42AEF18F10E}" destId="{C15D1D1B-8071-4D9E-8051-87A1B1E71CB5}" srcOrd="5" destOrd="0" presId="urn:microsoft.com/office/officeart/2005/8/layout/vList2"/>
    <dgm:cxn modelId="{5243BDE0-B042-4135-8770-9A12C2C59D36}" type="presParOf" srcId="{E4FB440D-B495-4784-AB73-E42AEF18F10E}" destId="{A768910F-5158-4C01-A353-47A3C458CEC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8EE860-E368-4167-9CE1-55560E675EE5}" type="doc">
      <dgm:prSet loTypeId="urn:microsoft.com/office/officeart/2018/5/layout/CenteredIconLabelDescriptionList" loCatId="icon" qsTypeId="urn:microsoft.com/office/officeart/2005/8/quickstyle/simple2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C29B4C7-EFD8-45B5-B2BE-CA7AA967D07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Built-in Functions</a:t>
          </a:r>
        </a:p>
      </dgm:t>
    </dgm:pt>
    <dgm:pt modelId="{274AC6F5-39F7-4960-A61C-E659216F2CFB}" type="parTrans" cxnId="{54BC3E40-A142-41C5-BE97-F04E4A5EA62F}">
      <dgm:prSet/>
      <dgm:spPr/>
      <dgm:t>
        <a:bodyPr/>
        <a:lstStyle/>
        <a:p>
          <a:endParaRPr lang="en-US"/>
        </a:p>
      </dgm:t>
    </dgm:pt>
    <dgm:pt modelId="{BC15EE08-621A-4220-AF98-CDEC6D6CD6D2}" type="sibTrans" cxnId="{54BC3E40-A142-41C5-BE97-F04E4A5EA62F}">
      <dgm:prSet/>
      <dgm:spPr/>
      <dgm:t>
        <a:bodyPr/>
        <a:lstStyle/>
        <a:p>
          <a:endParaRPr lang="en-US"/>
        </a:p>
      </dgm:t>
    </dgm:pt>
    <dgm:pt modelId="{3F69C30D-FCC0-4A1B-A890-3AD1667C77A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Extensive Standard Library</a:t>
          </a:r>
        </a:p>
      </dgm:t>
    </dgm:pt>
    <dgm:pt modelId="{FD9B1D73-D73A-497D-BA12-3315BAE1F9AD}" type="parTrans" cxnId="{360FB96C-50F0-4684-8088-2189D8EACCD3}">
      <dgm:prSet/>
      <dgm:spPr/>
      <dgm:t>
        <a:bodyPr/>
        <a:lstStyle/>
        <a:p>
          <a:endParaRPr lang="en-US"/>
        </a:p>
      </dgm:t>
    </dgm:pt>
    <dgm:pt modelId="{D13B2C0E-0094-439B-9B22-BE87C05E1720}" type="sibTrans" cxnId="{360FB96C-50F0-4684-8088-2189D8EACCD3}">
      <dgm:prSet/>
      <dgm:spPr/>
      <dgm:t>
        <a:bodyPr/>
        <a:lstStyle/>
        <a:p>
          <a:endParaRPr lang="en-US"/>
        </a:p>
      </dgm:t>
    </dgm:pt>
    <dgm:pt modelId="{710DB1C4-F6C8-4ED8-AFA6-85C5241B98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Wide Community </a:t>
          </a:r>
        </a:p>
      </dgm:t>
    </dgm:pt>
    <dgm:pt modelId="{DFD8F600-7710-471D-96DA-AFB8E2D12D2F}" type="parTrans" cxnId="{64F1CF70-F321-42CC-893C-9B8BB94CCAD2}">
      <dgm:prSet/>
      <dgm:spPr/>
      <dgm:t>
        <a:bodyPr/>
        <a:lstStyle/>
        <a:p>
          <a:endParaRPr lang="en-US"/>
        </a:p>
      </dgm:t>
    </dgm:pt>
    <dgm:pt modelId="{23CBEBAB-60DA-43BE-8168-9C021D044CCA}" type="sibTrans" cxnId="{64F1CF70-F321-42CC-893C-9B8BB94CCAD2}">
      <dgm:prSet/>
      <dgm:spPr/>
      <dgm:t>
        <a:bodyPr/>
        <a:lstStyle/>
        <a:p>
          <a:endParaRPr lang="en-US"/>
        </a:p>
      </dgm:t>
    </dgm:pt>
    <dgm:pt modelId="{5B6F23B0-4B04-43A6-B1CA-7091CD7BB7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Packages </a:t>
          </a:r>
        </a:p>
      </dgm:t>
    </dgm:pt>
    <dgm:pt modelId="{A1B1DBF9-E8F7-4E64-86A6-7BA166A10B05}" type="parTrans" cxnId="{7C80FBAC-D639-4800-A007-ED73553A8EBE}">
      <dgm:prSet/>
      <dgm:spPr/>
      <dgm:t>
        <a:bodyPr/>
        <a:lstStyle/>
        <a:p>
          <a:endParaRPr lang="en-US"/>
        </a:p>
      </dgm:t>
    </dgm:pt>
    <dgm:pt modelId="{DD7CD3D7-727F-4EC7-B441-9A89AF43E1F0}" type="sibTrans" cxnId="{7C80FBAC-D639-4800-A007-ED73553A8EBE}">
      <dgm:prSet/>
      <dgm:spPr/>
      <dgm:t>
        <a:bodyPr/>
        <a:lstStyle/>
        <a:p>
          <a:endParaRPr lang="en-US"/>
        </a:p>
      </dgm:t>
    </dgm:pt>
    <dgm:pt modelId="{A93D13C9-6085-488E-A2B9-730E063D25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Resources</a:t>
          </a:r>
        </a:p>
      </dgm:t>
    </dgm:pt>
    <dgm:pt modelId="{BBD9EDB0-35DE-478F-BA2F-FB32B1BDE410}" type="parTrans" cxnId="{B19EA702-A4CF-4957-9900-ED32D7A1DE1D}">
      <dgm:prSet/>
      <dgm:spPr/>
      <dgm:t>
        <a:bodyPr/>
        <a:lstStyle/>
        <a:p>
          <a:endParaRPr lang="en-US"/>
        </a:p>
      </dgm:t>
    </dgm:pt>
    <dgm:pt modelId="{F5E2B9B3-E821-4206-A1A9-14BE4E07705F}" type="sibTrans" cxnId="{B19EA702-A4CF-4957-9900-ED32D7A1DE1D}">
      <dgm:prSet/>
      <dgm:spPr/>
      <dgm:t>
        <a:bodyPr/>
        <a:lstStyle/>
        <a:p>
          <a:endParaRPr lang="en-US"/>
        </a:p>
      </dgm:t>
    </dgm:pt>
    <dgm:pt modelId="{DCCA5352-B909-4DB4-9845-F48E9071185F}" type="pres">
      <dgm:prSet presAssocID="{948EE860-E368-4167-9CE1-55560E675EE5}" presName="root" presStyleCnt="0">
        <dgm:presLayoutVars>
          <dgm:dir/>
          <dgm:resizeHandles val="exact"/>
        </dgm:presLayoutVars>
      </dgm:prSet>
      <dgm:spPr/>
    </dgm:pt>
    <dgm:pt modelId="{61ED08E4-E562-41A1-83E9-C4BEAF2B753E}" type="pres">
      <dgm:prSet presAssocID="{4C29B4C7-EFD8-45B5-B2BE-CA7AA967D07B}" presName="compNode" presStyleCnt="0"/>
      <dgm:spPr/>
    </dgm:pt>
    <dgm:pt modelId="{CB667C9E-E305-4E56-98B3-7418B1BFA8B6}" type="pres">
      <dgm:prSet presAssocID="{4C29B4C7-EFD8-45B5-B2BE-CA7AA967D0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FDEDBAD-104D-4E59-9933-7E40E792CAED}" type="pres">
      <dgm:prSet presAssocID="{4C29B4C7-EFD8-45B5-B2BE-CA7AA967D07B}" presName="iconSpace" presStyleCnt="0"/>
      <dgm:spPr/>
    </dgm:pt>
    <dgm:pt modelId="{C7A4BB9C-B94B-4CBC-B4EE-3E8F70760507}" type="pres">
      <dgm:prSet presAssocID="{4C29B4C7-EFD8-45B5-B2BE-CA7AA967D07B}" presName="parTx" presStyleLbl="revTx" presStyleIdx="0" presStyleCnt="6">
        <dgm:presLayoutVars>
          <dgm:chMax val="0"/>
          <dgm:chPref val="0"/>
        </dgm:presLayoutVars>
      </dgm:prSet>
      <dgm:spPr/>
    </dgm:pt>
    <dgm:pt modelId="{AF96CD97-BE3D-4310-BA25-90570BC75928}" type="pres">
      <dgm:prSet presAssocID="{4C29B4C7-EFD8-45B5-B2BE-CA7AA967D07B}" presName="txSpace" presStyleCnt="0"/>
      <dgm:spPr/>
    </dgm:pt>
    <dgm:pt modelId="{EC6A18F8-4006-4CCC-8D1C-BD044DB8919A}" type="pres">
      <dgm:prSet presAssocID="{4C29B4C7-EFD8-45B5-B2BE-CA7AA967D07B}" presName="desTx" presStyleLbl="revTx" presStyleIdx="1" presStyleCnt="6">
        <dgm:presLayoutVars/>
      </dgm:prSet>
      <dgm:spPr/>
    </dgm:pt>
    <dgm:pt modelId="{A73A9514-02D9-4EE9-A01F-BBECE0747E7D}" type="pres">
      <dgm:prSet presAssocID="{BC15EE08-621A-4220-AF98-CDEC6D6CD6D2}" presName="sibTrans" presStyleCnt="0"/>
      <dgm:spPr/>
    </dgm:pt>
    <dgm:pt modelId="{D4446C99-AA66-4999-8118-80232C038818}" type="pres">
      <dgm:prSet presAssocID="{3F69C30D-FCC0-4A1B-A890-3AD1667C77A5}" presName="compNode" presStyleCnt="0"/>
      <dgm:spPr/>
    </dgm:pt>
    <dgm:pt modelId="{E60FB5A0-94FC-490B-928A-A1ACABBE5A89}" type="pres">
      <dgm:prSet presAssocID="{3F69C30D-FCC0-4A1B-A890-3AD1667C77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AE988EE-71F7-4305-923E-E9F7F4887715}" type="pres">
      <dgm:prSet presAssocID="{3F69C30D-FCC0-4A1B-A890-3AD1667C77A5}" presName="iconSpace" presStyleCnt="0"/>
      <dgm:spPr/>
    </dgm:pt>
    <dgm:pt modelId="{A7F23B6B-5EA2-4202-B903-9763E7ED8C27}" type="pres">
      <dgm:prSet presAssocID="{3F69C30D-FCC0-4A1B-A890-3AD1667C77A5}" presName="parTx" presStyleLbl="revTx" presStyleIdx="2" presStyleCnt="6">
        <dgm:presLayoutVars>
          <dgm:chMax val="0"/>
          <dgm:chPref val="0"/>
        </dgm:presLayoutVars>
      </dgm:prSet>
      <dgm:spPr/>
    </dgm:pt>
    <dgm:pt modelId="{4D36E433-DF64-4949-AC5E-A34AC8E07326}" type="pres">
      <dgm:prSet presAssocID="{3F69C30D-FCC0-4A1B-A890-3AD1667C77A5}" presName="txSpace" presStyleCnt="0"/>
      <dgm:spPr/>
    </dgm:pt>
    <dgm:pt modelId="{26FF053C-808F-4121-AC8F-1FD8A83B9796}" type="pres">
      <dgm:prSet presAssocID="{3F69C30D-FCC0-4A1B-A890-3AD1667C77A5}" presName="desTx" presStyleLbl="revTx" presStyleIdx="3" presStyleCnt="6">
        <dgm:presLayoutVars/>
      </dgm:prSet>
      <dgm:spPr/>
    </dgm:pt>
    <dgm:pt modelId="{D522ABDF-B2CA-4E31-B60F-FC5ED64462A7}" type="pres">
      <dgm:prSet presAssocID="{D13B2C0E-0094-439B-9B22-BE87C05E1720}" presName="sibTrans" presStyleCnt="0"/>
      <dgm:spPr/>
    </dgm:pt>
    <dgm:pt modelId="{6C5F3D36-C18C-4B60-A007-EF0447BEA2F9}" type="pres">
      <dgm:prSet presAssocID="{710DB1C4-F6C8-4ED8-AFA6-85C5241B98D5}" presName="compNode" presStyleCnt="0"/>
      <dgm:spPr/>
    </dgm:pt>
    <dgm:pt modelId="{E600C6B6-D74F-42C6-BEB1-97917D774996}" type="pres">
      <dgm:prSet presAssocID="{710DB1C4-F6C8-4ED8-AFA6-85C5241B98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04CF774-8B0D-4991-A07B-9CC6918A1CAA}" type="pres">
      <dgm:prSet presAssocID="{710DB1C4-F6C8-4ED8-AFA6-85C5241B98D5}" presName="iconSpace" presStyleCnt="0"/>
      <dgm:spPr/>
    </dgm:pt>
    <dgm:pt modelId="{BA2CF2F2-23F0-4DC6-B2EE-43B97CA21A6C}" type="pres">
      <dgm:prSet presAssocID="{710DB1C4-F6C8-4ED8-AFA6-85C5241B98D5}" presName="parTx" presStyleLbl="revTx" presStyleIdx="4" presStyleCnt="6">
        <dgm:presLayoutVars>
          <dgm:chMax val="0"/>
          <dgm:chPref val="0"/>
        </dgm:presLayoutVars>
      </dgm:prSet>
      <dgm:spPr/>
    </dgm:pt>
    <dgm:pt modelId="{6D12D661-6848-4EF0-BC4E-F63BD6832D2F}" type="pres">
      <dgm:prSet presAssocID="{710DB1C4-F6C8-4ED8-AFA6-85C5241B98D5}" presName="txSpace" presStyleCnt="0"/>
      <dgm:spPr/>
    </dgm:pt>
    <dgm:pt modelId="{C2722D0B-AE5B-4A9A-A4A9-42B3AADAAC52}" type="pres">
      <dgm:prSet presAssocID="{710DB1C4-F6C8-4ED8-AFA6-85C5241B98D5}" presName="desTx" presStyleLbl="revTx" presStyleIdx="5" presStyleCnt="6">
        <dgm:presLayoutVars/>
      </dgm:prSet>
      <dgm:spPr/>
    </dgm:pt>
  </dgm:ptLst>
  <dgm:cxnLst>
    <dgm:cxn modelId="{B19EA702-A4CF-4957-9900-ED32D7A1DE1D}" srcId="{710DB1C4-F6C8-4ED8-AFA6-85C5241B98D5}" destId="{A93D13C9-6085-488E-A2B9-730E063D258F}" srcOrd="1" destOrd="0" parTransId="{BBD9EDB0-35DE-478F-BA2F-FB32B1BDE410}" sibTransId="{F5E2B9B3-E821-4206-A1A9-14BE4E07705F}"/>
    <dgm:cxn modelId="{52929C20-9612-4801-B28E-64DE81B9019A}" type="presOf" srcId="{A93D13C9-6085-488E-A2B9-730E063D258F}" destId="{C2722D0B-AE5B-4A9A-A4A9-42B3AADAAC52}" srcOrd="0" destOrd="1" presId="urn:microsoft.com/office/officeart/2018/5/layout/CenteredIconLabelDescriptionList"/>
    <dgm:cxn modelId="{259CF926-4E44-429D-9B07-4501590EE58D}" type="presOf" srcId="{948EE860-E368-4167-9CE1-55560E675EE5}" destId="{DCCA5352-B909-4DB4-9845-F48E9071185F}" srcOrd="0" destOrd="0" presId="urn:microsoft.com/office/officeart/2018/5/layout/CenteredIconLabelDescriptionList"/>
    <dgm:cxn modelId="{7A2B5530-3FE4-4FD6-87F2-B3DD35586AD6}" type="presOf" srcId="{710DB1C4-F6C8-4ED8-AFA6-85C5241B98D5}" destId="{BA2CF2F2-23F0-4DC6-B2EE-43B97CA21A6C}" srcOrd="0" destOrd="0" presId="urn:microsoft.com/office/officeart/2018/5/layout/CenteredIconLabelDescriptionList"/>
    <dgm:cxn modelId="{54BC3E40-A142-41C5-BE97-F04E4A5EA62F}" srcId="{948EE860-E368-4167-9CE1-55560E675EE5}" destId="{4C29B4C7-EFD8-45B5-B2BE-CA7AA967D07B}" srcOrd="0" destOrd="0" parTransId="{274AC6F5-39F7-4960-A61C-E659216F2CFB}" sibTransId="{BC15EE08-621A-4220-AF98-CDEC6D6CD6D2}"/>
    <dgm:cxn modelId="{3A3D5B4C-65BB-4E2A-9EE2-F7044DE3C01F}" type="presOf" srcId="{5B6F23B0-4B04-43A6-B1CA-7091CD7BB7E4}" destId="{C2722D0B-AE5B-4A9A-A4A9-42B3AADAAC52}" srcOrd="0" destOrd="0" presId="urn:microsoft.com/office/officeart/2018/5/layout/CenteredIconLabelDescriptionList"/>
    <dgm:cxn modelId="{360FB96C-50F0-4684-8088-2189D8EACCD3}" srcId="{948EE860-E368-4167-9CE1-55560E675EE5}" destId="{3F69C30D-FCC0-4A1B-A890-3AD1667C77A5}" srcOrd="1" destOrd="0" parTransId="{FD9B1D73-D73A-497D-BA12-3315BAE1F9AD}" sibTransId="{D13B2C0E-0094-439B-9B22-BE87C05E1720}"/>
    <dgm:cxn modelId="{64F1CF70-F321-42CC-893C-9B8BB94CCAD2}" srcId="{948EE860-E368-4167-9CE1-55560E675EE5}" destId="{710DB1C4-F6C8-4ED8-AFA6-85C5241B98D5}" srcOrd="2" destOrd="0" parTransId="{DFD8F600-7710-471D-96DA-AFB8E2D12D2F}" sibTransId="{23CBEBAB-60DA-43BE-8168-9C021D044CCA}"/>
    <dgm:cxn modelId="{DEE12A83-0B3E-4329-917B-F3BC352D02F1}" type="presOf" srcId="{4C29B4C7-EFD8-45B5-B2BE-CA7AA967D07B}" destId="{C7A4BB9C-B94B-4CBC-B4EE-3E8F70760507}" srcOrd="0" destOrd="0" presId="urn:microsoft.com/office/officeart/2018/5/layout/CenteredIconLabelDescriptionList"/>
    <dgm:cxn modelId="{7C80FBAC-D639-4800-A007-ED73553A8EBE}" srcId="{710DB1C4-F6C8-4ED8-AFA6-85C5241B98D5}" destId="{5B6F23B0-4B04-43A6-B1CA-7091CD7BB7E4}" srcOrd="0" destOrd="0" parTransId="{A1B1DBF9-E8F7-4E64-86A6-7BA166A10B05}" sibTransId="{DD7CD3D7-727F-4EC7-B441-9A89AF43E1F0}"/>
    <dgm:cxn modelId="{EFD2C5E6-7F12-49CF-994A-23F76FBAC3C9}" type="presOf" srcId="{3F69C30D-FCC0-4A1B-A890-3AD1667C77A5}" destId="{A7F23B6B-5EA2-4202-B903-9763E7ED8C27}" srcOrd="0" destOrd="0" presId="urn:microsoft.com/office/officeart/2018/5/layout/CenteredIconLabelDescriptionList"/>
    <dgm:cxn modelId="{E4CD28EE-A123-4F04-AEA9-D7DB5C33EA95}" type="presParOf" srcId="{DCCA5352-B909-4DB4-9845-F48E9071185F}" destId="{61ED08E4-E562-41A1-83E9-C4BEAF2B753E}" srcOrd="0" destOrd="0" presId="urn:microsoft.com/office/officeart/2018/5/layout/CenteredIconLabelDescriptionList"/>
    <dgm:cxn modelId="{C93FD54A-3695-4D66-ABAB-93642B2618B3}" type="presParOf" srcId="{61ED08E4-E562-41A1-83E9-C4BEAF2B753E}" destId="{CB667C9E-E305-4E56-98B3-7418B1BFA8B6}" srcOrd="0" destOrd="0" presId="urn:microsoft.com/office/officeart/2018/5/layout/CenteredIconLabelDescriptionList"/>
    <dgm:cxn modelId="{830397F9-EEAC-48AA-89EB-98FCCBEFDCEB}" type="presParOf" srcId="{61ED08E4-E562-41A1-83E9-C4BEAF2B753E}" destId="{BFDEDBAD-104D-4E59-9933-7E40E792CAED}" srcOrd="1" destOrd="0" presId="urn:microsoft.com/office/officeart/2018/5/layout/CenteredIconLabelDescriptionList"/>
    <dgm:cxn modelId="{2144BB3C-B681-4BEF-8611-D95A9D9236BE}" type="presParOf" srcId="{61ED08E4-E562-41A1-83E9-C4BEAF2B753E}" destId="{C7A4BB9C-B94B-4CBC-B4EE-3E8F70760507}" srcOrd="2" destOrd="0" presId="urn:microsoft.com/office/officeart/2018/5/layout/CenteredIconLabelDescriptionList"/>
    <dgm:cxn modelId="{F34C418A-E608-4099-A8BA-46CCFB82F4C1}" type="presParOf" srcId="{61ED08E4-E562-41A1-83E9-C4BEAF2B753E}" destId="{AF96CD97-BE3D-4310-BA25-90570BC75928}" srcOrd="3" destOrd="0" presId="urn:microsoft.com/office/officeart/2018/5/layout/CenteredIconLabelDescriptionList"/>
    <dgm:cxn modelId="{CB0E8092-88A8-49D0-AA9E-F2AD651DC730}" type="presParOf" srcId="{61ED08E4-E562-41A1-83E9-C4BEAF2B753E}" destId="{EC6A18F8-4006-4CCC-8D1C-BD044DB8919A}" srcOrd="4" destOrd="0" presId="urn:microsoft.com/office/officeart/2018/5/layout/CenteredIconLabelDescriptionList"/>
    <dgm:cxn modelId="{BAF9058F-687B-4E51-B56E-45A79D1AAEEC}" type="presParOf" srcId="{DCCA5352-B909-4DB4-9845-F48E9071185F}" destId="{A73A9514-02D9-4EE9-A01F-BBECE0747E7D}" srcOrd="1" destOrd="0" presId="urn:microsoft.com/office/officeart/2018/5/layout/CenteredIconLabelDescriptionList"/>
    <dgm:cxn modelId="{37EEB726-1DC2-47F3-B947-8965A929D154}" type="presParOf" srcId="{DCCA5352-B909-4DB4-9845-F48E9071185F}" destId="{D4446C99-AA66-4999-8118-80232C038818}" srcOrd="2" destOrd="0" presId="urn:microsoft.com/office/officeart/2018/5/layout/CenteredIconLabelDescriptionList"/>
    <dgm:cxn modelId="{EAF81C36-2E02-4221-9627-C1CFC7CE6B63}" type="presParOf" srcId="{D4446C99-AA66-4999-8118-80232C038818}" destId="{E60FB5A0-94FC-490B-928A-A1ACABBE5A89}" srcOrd="0" destOrd="0" presId="urn:microsoft.com/office/officeart/2018/5/layout/CenteredIconLabelDescriptionList"/>
    <dgm:cxn modelId="{0D0BA540-3315-42C7-8590-832574F00227}" type="presParOf" srcId="{D4446C99-AA66-4999-8118-80232C038818}" destId="{1AE988EE-71F7-4305-923E-E9F7F4887715}" srcOrd="1" destOrd="0" presId="urn:microsoft.com/office/officeart/2018/5/layout/CenteredIconLabelDescriptionList"/>
    <dgm:cxn modelId="{48B24D7E-8C50-403F-813B-90292047DAC1}" type="presParOf" srcId="{D4446C99-AA66-4999-8118-80232C038818}" destId="{A7F23B6B-5EA2-4202-B903-9763E7ED8C27}" srcOrd="2" destOrd="0" presId="urn:microsoft.com/office/officeart/2018/5/layout/CenteredIconLabelDescriptionList"/>
    <dgm:cxn modelId="{B5C0923E-E410-41EE-A365-C4387F1FDD92}" type="presParOf" srcId="{D4446C99-AA66-4999-8118-80232C038818}" destId="{4D36E433-DF64-4949-AC5E-A34AC8E07326}" srcOrd="3" destOrd="0" presId="urn:microsoft.com/office/officeart/2018/5/layout/CenteredIconLabelDescriptionList"/>
    <dgm:cxn modelId="{7E68441D-2D80-4628-AD25-C5C7A915D5A6}" type="presParOf" srcId="{D4446C99-AA66-4999-8118-80232C038818}" destId="{26FF053C-808F-4121-AC8F-1FD8A83B9796}" srcOrd="4" destOrd="0" presId="urn:microsoft.com/office/officeart/2018/5/layout/CenteredIconLabelDescriptionList"/>
    <dgm:cxn modelId="{F19F0F13-2C9F-4505-9214-5C93F77FE26D}" type="presParOf" srcId="{DCCA5352-B909-4DB4-9845-F48E9071185F}" destId="{D522ABDF-B2CA-4E31-B60F-FC5ED64462A7}" srcOrd="3" destOrd="0" presId="urn:microsoft.com/office/officeart/2018/5/layout/CenteredIconLabelDescriptionList"/>
    <dgm:cxn modelId="{ED029E5D-6E83-4AEF-8C3D-5E3270E30984}" type="presParOf" srcId="{DCCA5352-B909-4DB4-9845-F48E9071185F}" destId="{6C5F3D36-C18C-4B60-A007-EF0447BEA2F9}" srcOrd="4" destOrd="0" presId="urn:microsoft.com/office/officeart/2018/5/layout/CenteredIconLabelDescriptionList"/>
    <dgm:cxn modelId="{FF2574D5-107D-421B-A217-F65A17D348C0}" type="presParOf" srcId="{6C5F3D36-C18C-4B60-A007-EF0447BEA2F9}" destId="{E600C6B6-D74F-42C6-BEB1-97917D774996}" srcOrd="0" destOrd="0" presId="urn:microsoft.com/office/officeart/2018/5/layout/CenteredIconLabelDescriptionList"/>
    <dgm:cxn modelId="{E68CB0F9-3C61-48C6-8844-0EAC2B7547AF}" type="presParOf" srcId="{6C5F3D36-C18C-4B60-A007-EF0447BEA2F9}" destId="{A04CF774-8B0D-4991-A07B-9CC6918A1CAA}" srcOrd="1" destOrd="0" presId="urn:microsoft.com/office/officeart/2018/5/layout/CenteredIconLabelDescriptionList"/>
    <dgm:cxn modelId="{1987BF6D-DEBE-465D-9A15-41CA09E7F8C7}" type="presParOf" srcId="{6C5F3D36-C18C-4B60-A007-EF0447BEA2F9}" destId="{BA2CF2F2-23F0-4DC6-B2EE-43B97CA21A6C}" srcOrd="2" destOrd="0" presId="urn:microsoft.com/office/officeart/2018/5/layout/CenteredIconLabelDescriptionList"/>
    <dgm:cxn modelId="{693618AF-04E5-4643-88DB-C32112506359}" type="presParOf" srcId="{6C5F3D36-C18C-4B60-A007-EF0447BEA2F9}" destId="{6D12D661-6848-4EF0-BC4E-F63BD6832D2F}" srcOrd="3" destOrd="0" presId="urn:microsoft.com/office/officeart/2018/5/layout/CenteredIconLabelDescriptionList"/>
    <dgm:cxn modelId="{A1D41764-A289-44E4-8B8C-B2C120BF3028}" type="presParOf" srcId="{6C5F3D36-C18C-4B60-A007-EF0447BEA2F9}" destId="{C2722D0B-AE5B-4A9A-A4A9-42B3AADAAC5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E4189-CB54-48C4-BBDA-893257494923}">
      <dsp:nvSpPr>
        <dsp:cNvPr id="0" name=""/>
        <dsp:cNvSpPr/>
      </dsp:nvSpPr>
      <dsp:spPr>
        <a:xfrm>
          <a:off x="0" y="45643"/>
          <a:ext cx="5906075" cy="12097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a High-Level</a:t>
          </a:r>
        </a:p>
      </dsp:txBody>
      <dsp:txXfrm>
        <a:off x="59057" y="104700"/>
        <a:ext cx="5787961" cy="1091666"/>
      </dsp:txXfrm>
    </dsp:sp>
    <dsp:sp modelId="{10AC49DD-2EA3-4E79-9AE8-75A7E5E177ED}">
      <dsp:nvSpPr>
        <dsp:cNvPr id="0" name=""/>
        <dsp:cNvSpPr/>
      </dsp:nvSpPr>
      <dsp:spPr>
        <a:xfrm>
          <a:off x="0" y="1384351"/>
          <a:ext cx="5906075" cy="12097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an Interpreted</a:t>
          </a:r>
        </a:p>
      </dsp:txBody>
      <dsp:txXfrm>
        <a:off x="59057" y="1443408"/>
        <a:ext cx="5787961" cy="1091666"/>
      </dsp:txXfrm>
    </dsp:sp>
    <dsp:sp modelId="{C4BC76FE-4C40-444F-A581-EB0057E86CC8}">
      <dsp:nvSpPr>
        <dsp:cNvPr id="0" name=""/>
        <dsp:cNvSpPr/>
      </dsp:nvSpPr>
      <dsp:spPr>
        <a:xfrm>
          <a:off x="0" y="2735923"/>
          <a:ext cx="5906075" cy="12097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a Dynamically-Typed</a:t>
          </a:r>
        </a:p>
      </dsp:txBody>
      <dsp:txXfrm>
        <a:off x="59057" y="2794980"/>
        <a:ext cx="5787961" cy="1091666"/>
      </dsp:txXfrm>
    </dsp:sp>
    <dsp:sp modelId="{A768910F-5158-4C01-A353-47A3C458CECB}">
      <dsp:nvSpPr>
        <dsp:cNvPr id="0" name=""/>
        <dsp:cNvSpPr/>
      </dsp:nvSpPr>
      <dsp:spPr>
        <a:xfrm>
          <a:off x="0" y="4081064"/>
          <a:ext cx="5906075" cy="12097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an Object Oriented</a:t>
          </a:r>
        </a:p>
      </dsp:txBody>
      <dsp:txXfrm>
        <a:off x="59057" y="4140121"/>
        <a:ext cx="5787961" cy="1091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67C9E-E305-4E56-98B3-7418B1BFA8B6}">
      <dsp:nvSpPr>
        <dsp:cNvPr id="0" name=""/>
        <dsp:cNvSpPr/>
      </dsp:nvSpPr>
      <dsp:spPr>
        <a:xfrm>
          <a:off x="1020487" y="1018782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A4BB9C-B94B-4CBC-B4EE-3E8F70760507}">
      <dsp:nvSpPr>
        <dsp:cNvPr id="0" name=""/>
        <dsp:cNvSpPr/>
      </dsp:nvSpPr>
      <dsp:spPr>
        <a:xfrm>
          <a:off x="393" y="221683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Built-in Functions</a:t>
          </a:r>
        </a:p>
      </dsp:txBody>
      <dsp:txXfrm>
        <a:off x="393" y="2216837"/>
        <a:ext cx="3138750" cy="470812"/>
      </dsp:txXfrm>
    </dsp:sp>
    <dsp:sp modelId="{EC6A18F8-4006-4CCC-8D1C-BD044DB8919A}">
      <dsp:nvSpPr>
        <dsp:cNvPr id="0" name=""/>
        <dsp:cNvSpPr/>
      </dsp:nvSpPr>
      <dsp:spPr>
        <a:xfrm>
          <a:off x="393" y="2733925"/>
          <a:ext cx="3138750" cy="598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0FB5A0-94FC-490B-928A-A1ACABBE5A89}">
      <dsp:nvSpPr>
        <dsp:cNvPr id="0" name=""/>
        <dsp:cNvSpPr/>
      </dsp:nvSpPr>
      <dsp:spPr>
        <a:xfrm>
          <a:off x="4708518" y="1018782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F23B6B-5EA2-4202-B903-9763E7ED8C27}">
      <dsp:nvSpPr>
        <dsp:cNvPr id="0" name=""/>
        <dsp:cNvSpPr/>
      </dsp:nvSpPr>
      <dsp:spPr>
        <a:xfrm>
          <a:off x="3688425" y="221683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Extensive Standard Library</a:t>
          </a:r>
        </a:p>
      </dsp:txBody>
      <dsp:txXfrm>
        <a:off x="3688425" y="2216837"/>
        <a:ext cx="3138750" cy="470812"/>
      </dsp:txXfrm>
    </dsp:sp>
    <dsp:sp modelId="{26FF053C-808F-4121-AC8F-1FD8A83B9796}">
      <dsp:nvSpPr>
        <dsp:cNvPr id="0" name=""/>
        <dsp:cNvSpPr/>
      </dsp:nvSpPr>
      <dsp:spPr>
        <a:xfrm>
          <a:off x="3688425" y="2733925"/>
          <a:ext cx="3138750" cy="598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00C6B6-D74F-42C6-BEB1-97917D774996}">
      <dsp:nvSpPr>
        <dsp:cNvPr id="0" name=""/>
        <dsp:cNvSpPr/>
      </dsp:nvSpPr>
      <dsp:spPr>
        <a:xfrm>
          <a:off x="8396550" y="1018782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2CF2F2-23F0-4DC6-B2EE-43B97CA21A6C}">
      <dsp:nvSpPr>
        <dsp:cNvPr id="0" name=""/>
        <dsp:cNvSpPr/>
      </dsp:nvSpPr>
      <dsp:spPr>
        <a:xfrm>
          <a:off x="7376456" y="221683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Wide Community </a:t>
          </a:r>
        </a:p>
      </dsp:txBody>
      <dsp:txXfrm>
        <a:off x="7376456" y="2216837"/>
        <a:ext cx="3138750" cy="470812"/>
      </dsp:txXfrm>
    </dsp:sp>
    <dsp:sp modelId="{C2722D0B-AE5B-4A9A-A4A9-42B3AADAAC52}">
      <dsp:nvSpPr>
        <dsp:cNvPr id="0" name=""/>
        <dsp:cNvSpPr/>
      </dsp:nvSpPr>
      <dsp:spPr>
        <a:xfrm>
          <a:off x="7376456" y="2733925"/>
          <a:ext cx="3138750" cy="598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Packages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Resources</a:t>
          </a:r>
        </a:p>
      </dsp:txBody>
      <dsp:txXfrm>
        <a:off x="7376456" y="2733925"/>
        <a:ext cx="3138750" cy="598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CDE2D41-37F4-49EF-B98D-6B2808E95FE9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404A70A-3C20-46E2-883C-FDEF61E90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5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A70A-3C20-46E2-883C-FDEF61E905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A70A-3C20-46E2-883C-FDEF61E905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43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Seeks good readability. You can get a sense of what a program is supposed to do just by reading the code.</a:t>
            </a:r>
          </a:p>
          <a:p>
            <a:r>
              <a:rPr lang="en-US" dirty="0"/>
              <a:t>Compact Syntax: List comprehension, Lambda functions, </a:t>
            </a:r>
          </a:p>
          <a:p>
            <a:r>
              <a:rPr lang="en-US" dirty="0"/>
              <a:t>Block: As opposed to something like curly brackets in say, JS</a:t>
            </a:r>
          </a:p>
          <a:p>
            <a:r>
              <a:rPr lang="en-US" dirty="0"/>
              <a:t>Keywords &amp; Syntax: if num not in </a:t>
            </a:r>
            <a:r>
              <a:rPr lang="en-US" dirty="0" err="1"/>
              <a:t>alist</a:t>
            </a:r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A70A-3C20-46E2-883C-FDEF61E905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33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Being an open-source language: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- (Hierarchy of Modules) &amp; (Popularity = Answers/Tutorials/Content)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A70A-3C20-46E2-883C-FDEF61E905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95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Documents usually resemble a “scientific”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A70A-3C20-46E2-883C-FDEF61E905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37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4A70A-3C20-46E2-883C-FDEF61E905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1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54C2-1A2D-419A-99B2-AEB0EA46A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E286E-4618-4258-B781-E3E6EDACB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7698-BC7F-47D3-A110-3B924C8D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6D5-B061-4596-9D6A-38761A652F79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E045A-C0C5-4626-9EB0-60146B9C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0EEF6-535C-4F28-81FB-4DE192B1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42D3-272C-4797-9657-8E73C129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0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A055-FD39-4337-AB0F-52CE6A1B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4130C-D384-4B53-B6C4-E8E82D831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1BE0B-764D-45DD-97E3-84178950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6D5-B061-4596-9D6A-38761A652F79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6D1BC-BD81-4198-AE03-D0C9B068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1E6CF-B003-45A8-88E9-77831B34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42D3-272C-4797-9657-8E73C129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0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0D3A13-3CCA-441C-A4D6-4C637995E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AE51B-3702-4938-BFD4-C84C6CFC7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AB71-7685-4BC2-B156-0975802A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6D5-B061-4596-9D6A-38761A652F79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DD513-9C87-4A11-94FC-002FFFB7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72BF5-FF98-4D9D-A4CA-F250A168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42D3-272C-4797-9657-8E73C129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9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EE57-F9D6-4B6A-89F9-59761895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8E4E9-1D00-4441-A164-88F79EA1D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D1675-6EB8-4685-9DD3-0A151554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6D5-B061-4596-9D6A-38761A652F79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91EE2-5C29-48A2-947D-15A48D20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64336-AF07-4CC0-A89F-99040935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42D3-272C-4797-9657-8E73C129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5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B0FE-5F94-464B-8337-9D634A64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12462-3A17-401E-947B-2C29717A4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65E7-FA71-4A0B-A74A-4B36D0B8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6D5-B061-4596-9D6A-38761A652F79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BC826-6A05-4230-90A5-546ECA91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29DB2-09F1-4F5E-A375-2108D9A6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42D3-272C-4797-9657-8E73C129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C916-9562-43CC-8189-F4DE1E77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717E-D4F8-40C8-B336-5358B6B64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AD9DA-5E89-487D-8FA0-1BF124893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F4B0B-BBF4-4F53-AD3C-67144088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6D5-B061-4596-9D6A-38761A652F79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88863-C293-4FFD-880D-EC149CE0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C1D32-C08E-4455-80FD-F004CA5F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42D3-272C-4797-9657-8E73C129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5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E52A-F496-4DC8-BA39-A557A86A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2401D-0F28-41FF-A1CF-44838AD1D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AA30D-F961-4BAB-B686-D616AFCC5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F77C3-B73C-4C4C-8BA2-E7E593328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062F4-5A82-4ED7-A097-1F16052B3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95D75-9F4F-4263-A078-6F14724A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6D5-B061-4596-9D6A-38761A652F79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BA003-6D5D-4032-A4CF-F07F7500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7A882-B950-47A8-93C8-D4CC6D2A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42D3-272C-4797-9657-8E73C129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8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986A-129A-42D2-8828-668A408E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E2DD5-6342-42B0-983B-8E64A8E5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6D5-B061-4596-9D6A-38761A652F79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F80CD-AD18-4059-82D1-B5663392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A9664-17D7-4F97-AE98-6CD1154E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42D3-272C-4797-9657-8E73C129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6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B44E1-8766-403E-9B22-50E04E7C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6D5-B061-4596-9D6A-38761A652F79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9C5B4-6066-4ACA-A1D5-ADF6F4C2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BB9DF-3156-48F9-AC55-133A480A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42D3-272C-4797-9657-8E73C129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3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5CB6-0480-429F-AD5B-FD73E7C5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D2929-5A9B-457E-AA7C-9E3C3614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97BA9-00F8-4156-BB20-0DC567020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7A4BA-76B4-41E4-A15D-7ACB50D8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6D5-B061-4596-9D6A-38761A652F79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21A31-1F29-4DEE-B12A-009A43D5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D6F04-DE7E-46CB-BFD9-E74374C7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42D3-272C-4797-9657-8E73C129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2955-DDE3-401B-B0A3-F16D8A84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77D20-34A5-41B5-8E68-70628A17E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E9090-CE0E-4F86-B183-E726FA997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2016B-4C37-4ABF-AE6D-81BEB460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46D5-B061-4596-9D6A-38761A652F79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AFB70-CA89-46BE-8C35-01141069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E9D68-E42C-4E03-A4D9-71A292BC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42D3-272C-4797-9657-8E73C129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3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8C07B-79B2-46C6-9598-9637A8CC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BF873-AA93-4026-B46E-76C2B3EEC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99D06-273B-47F9-AF4A-329D8E1E7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046D5-B061-4596-9D6A-38761A652F79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54C79-816D-48B3-8679-5F3C4303C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A9617-D462-49E0-B591-F98559A80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942D3-272C-4797-9657-8E73C129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5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naconda.com/distribution/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0D28A7-7BF9-4ED1-B0D2-0526F33B6B20}"/>
              </a:ext>
            </a:extLst>
          </p:cNvPr>
          <p:cNvSpPr/>
          <p:nvPr/>
        </p:nvSpPr>
        <p:spPr>
          <a:xfrm>
            <a:off x="0" y="6117095"/>
            <a:ext cx="12191980" cy="751557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5C979-CD6B-4612-9FA3-93F547D15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7150" y="721372"/>
            <a:ext cx="5535655" cy="2590799"/>
          </a:xfrm>
        </p:spPr>
        <p:txBody>
          <a:bodyPr anchor="b">
            <a:normAutofit fontScale="90000"/>
          </a:bodyPr>
          <a:lstStyle/>
          <a:p>
            <a:r>
              <a:rPr lang="en-US" sz="6600" dirty="0"/>
              <a:t>Intro to</a:t>
            </a:r>
            <a:br>
              <a:rPr lang="en-US" sz="6600" dirty="0"/>
            </a:br>
            <a:r>
              <a:rPr lang="en-US" sz="6600" b="1" dirty="0"/>
              <a:t>Python</a:t>
            </a:r>
            <a:r>
              <a:rPr lang="en-US" sz="6600" dirty="0"/>
              <a:t> Language</a:t>
            </a:r>
            <a:br>
              <a:rPr lang="en-US" sz="6600" dirty="0"/>
            </a:br>
            <a:r>
              <a:rPr lang="en-US" sz="6600" dirty="0"/>
              <a:t>&amp; </a:t>
            </a:r>
            <a:r>
              <a:rPr lang="en-US" sz="6600" b="1" dirty="0"/>
              <a:t>Data Analytics</a:t>
            </a:r>
          </a:p>
        </p:txBody>
      </p:sp>
      <p:sp>
        <p:nvSpPr>
          <p:cNvPr id="137" name="Freeform: Shape 75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4A28B-7411-4345-9382-D55C3783AC92}"/>
              </a:ext>
            </a:extLst>
          </p:cNvPr>
          <p:cNvSpPr txBox="1"/>
          <p:nvPr/>
        </p:nvSpPr>
        <p:spPr>
          <a:xfrm>
            <a:off x="6249843" y="4080589"/>
            <a:ext cx="5469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  <a:ea typeface="+mj-ea"/>
                <a:cs typeface="+mj-cs"/>
              </a:rPr>
              <a:t>Ivan A.</a:t>
            </a:r>
            <a:r>
              <a:rPr lang="en-US" sz="4400" dirty="0"/>
              <a:t> </a:t>
            </a:r>
            <a:r>
              <a:rPr lang="en-US" sz="4400" dirty="0">
                <a:latin typeface="+mj-lt"/>
                <a:ea typeface="+mj-ea"/>
                <a:cs typeface="+mj-cs"/>
              </a:rPr>
              <a:t>Reyes</a:t>
            </a:r>
          </a:p>
        </p:txBody>
      </p:sp>
      <p:pic>
        <p:nvPicPr>
          <p:cNvPr id="9" name="Picture 10" descr="https://upe.cs.fiu.edu/wp-content/uploads/sites/3/2018/08/UPE_Logo_Website_White-1-300x77.png">
            <a:extLst>
              <a:ext uri="{FF2B5EF4-FFF2-40B4-BE49-F238E27FC236}">
                <a16:creationId xmlns:a16="http://schemas.microsoft.com/office/drawing/2014/main" id="{A71015E6-1CBC-48DB-B795-E02B5AED9D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13"/>
          <a:stretch/>
        </p:blipFill>
        <p:spPr bwMode="auto">
          <a:xfrm>
            <a:off x="10663881" y="6106442"/>
            <a:ext cx="1528099" cy="75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Image result for python logo">
            <a:extLst>
              <a:ext uri="{FF2B5EF4-FFF2-40B4-BE49-F238E27FC236}">
                <a16:creationId xmlns:a16="http://schemas.microsoft.com/office/drawing/2014/main" id="{30E9BA33-FF69-4AC7-AE17-1E8D4663D3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9"/>
          <a:stretch/>
        </p:blipFill>
        <p:spPr bwMode="auto">
          <a:xfrm>
            <a:off x="20" y="10"/>
            <a:ext cx="6024134" cy="6868642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766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FC7FB-0A03-45C1-8791-A7073576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870" y="494971"/>
            <a:ext cx="3583460" cy="554748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Python is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b="1" dirty="0">
                <a:solidFill>
                  <a:srgbClr val="FFFFFF"/>
                </a:solidFill>
              </a:rPr>
              <a:t>_________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Programming Language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8EA0C83-0637-464E-B3A7-DD0CB0A9CF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331700"/>
              </p:ext>
            </p:extLst>
          </p:nvPr>
        </p:nvGraphicFramePr>
        <p:xfrm>
          <a:off x="5575505" y="470924"/>
          <a:ext cx="5906075" cy="5336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D8610F0-B748-4F6E-BB41-6B39FD303E1C}"/>
              </a:ext>
            </a:extLst>
          </p:cNvPr>
          <p:cNvSpPr/>
          <p:nvPr/>
        </p:nvSpPr>
        <p:spPr>
          <a:xfrm>
            <a:off x="0" y="6117096"/>
            <a:ext cx="12191980" cy="751558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0" descr="https://upe.cs.fiu.edu/wp-content/uploads/sites/3/2018/08/UPE_Logo_Website_White-1-300x77.png">
            <a:extLst>
              <a:ext uri="{FF2B5EF4-FFF2-40B4-BE49-F238E27FC236}">
                <a16:creationId xmlns:a16="http://schemas.microsoft.com/office/drawing/2014/main" id="{45184A61-DEF2-4309-86F2-D87D42A46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13"/>
          <a:stretch/>
        </p:blipFill>
        <p:spPr bwMode="auto">
          <a:xfrm>
            <a:off x="10663881" y="6106442"/>
            <a:ext cx="1528099" cy="75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48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3CE09-101C-46AC-A157-B7961890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800" dirty="0"/>
              <a:t>Quite like good old English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FC44-833F-41D8-A17C-5D48DDCD0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dirty="0"/>
              <a:t>Compact Syntax</a:t>
            </a:r>
          </a:p>
          <a:p>
            <a:r>
              <a:rPr lang="en-US" dirty="0"/>
              <a:t>Blocks are defined by spacing/indentation</a:t>
            </a:r>
          </a:p>
          <a:p>
            <a:r>
              <a:rPr lang="en-US" dirty="0"/>
              <a:t>Keywords &amp; Syntax imitate regular sentences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BBA50B-F896-4EB4-AF4E-CE4A171820E9}"/>
              </a:ext>
            </a:extLst>
          </p:cNvPr>
          <p:cNvSpPr/>
          <p:nvPr/>
        </p:nvSpPr>
        <p:spPr>
          <a:xfrm>
            <a:off x="0" y="6117096"/>
            <a:ext cx="12191980" cy="751558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0" descr="https://upe.cs.fiu.edu/wp-content/uploads/sites/3/2018/08/UPE_Logo_Website_White-1-300x77.png">
            <a:extLst>
              <a:ext uri="{FF2B5EF4-FFF2-40B4-BE49-F238E27FC236}">
                <a16:creationId xmlns:a16="http://schemas.microsoft.com/office/drawing/2014/main" id="{65EE987A-B4A5-45DE-BA85-0C7B3EF624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13"/>
          <a:stretch/>
        </p:blipFill>
        <p:spPr bwMode="auto">
          <a:xfrm>
            <a:off x="10663881" y="6106442"/>
            <a:ext cx="1528099" cy="75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70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B8A9-26C0-4288-98AA-25BEFC06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Batteries Included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A976FE3-2031-4175-920C-87AC793C3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277235"/>
              </p:ext>
            </p:extLst>
          </p:nvPr>
        </p:nvGraphicFramePr>
        <p:xfrm>
          <a:off x="838200" y="83444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5E241BD-BCDE-4DB5-8356-D8701A0EA37E}"/>
              </a:ext>
            </a:extLst>
          </p:cNvPr>
          <p:cNvSpPr/>
          <p:nvPr/>
        </p:nvSpPr>
        <p:spPr>
          <a:xfrm>
            <a:off x="0" y="6117096"/>
            <a:ext cx="12191980" cy="751558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0" descr="https://upe.cs.fiu.edu/wp-content/uploads/sites/3/2018/08/UPE_Logo_Website_White-1-300x77.png">
            <a:extLst>
              <a:ext uri="{FF2B5EF4-FFF2-40B4-BE49-F238E27FC236}">
                <a16:creationId xmlns:a16="http://schemas.microsoft.com/office/drawing/2014/main" id="{866CA628-CBB1-4E1E-BDE7-8CD2BBDD6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13"/>
          <a:stretch/>
        </p:blipFill>
        <p:spPr bwMode="auto">
          <a:xfrm>
            <a:off x="10663881" y="6106442"/>
            <a:ext cx="1528099" cy="75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859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naconda python logo">
            <a:extLst>
              <a:ext uri="{FF2B5EF4-FFF2-40B4-BE49-F238E27FC236}">
                <a16:creationId xmlns:a16="http://schemas.microsoft.com/office/drawing/2014/main" id="{90FF00A9-2D6E-4CCD-8A3A-EB1119101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953" y="10654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175FB8E-6BCC-446D-8699-6088F906D6A6}"/>
              </a:ext>
            </a:extLst>
          </p:cNvPr>
          <p:cNvSpPr/>
          <p:nvPr/>
        </p:nvSpPr>
        <p:spPr>
          <a:xfrm>
            <a:off x="0" y="6117096"/>
            <a:ext cx="12191980" cy="751558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0" descr="https://upe.cs.fiu.edu/wp-content/uploads/sites/3/2018/08/UPE_Logo_Website_White-1-300x77.png">
            <a:extLst>
              <a:ext uri="{FF2B5EF4-FFF2-40B4-BE49-F238E27FC236}">
                <a16:creationId xmlns:a16="http://schemas.microsoft.com/office/drawing/2014/main" id="{036A100E-510C-4344-9220-218C967CED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13"/>
          <a:stretch/>
        </p:blipFill>
        <p:spPr bwMode="auto">
          <a:xfrm>
            <a:off x="10663881" y="6106442"/>
            <a:ext cx="1528099" cy="75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E3D4A3C3-3B56-4ED5-BCF4-8D34C547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57" y="612926"/>
            <a:ext cx="3358667" cy="1623312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Anaconda Distribution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85D79F5-7CF3-4E4C-BECF-AA29A1C7E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356" y="2630558"/>
            <a:ext cx="4746215" cy="33272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popular distribution focused on scientific computing with Python</a:t>
            </a:r>
          </a:p>
          <a:p>
            <a:r>
              <a:rPr lang="en-US" dirty="0">
                <a:solidFill>
                  <a:schemeClr val="bg1"/>
                </a:solidFill>
              </a:rPr>
              <a:t>Ships with relevant tools and packages</a:t>
            </a:r>
          </a:p>
          <a:p>
            <a:r>
              <a:rPr lang="en-US" dirty="0">
                <a:solidFill>
                  <a:schemeClr val="bg1"/>
                </a:solidFill>
              </a:rPr>
              <a:t>Provides platform to manage libraries and environments</a:t>
            </a:r>
          </a:p>
        </p:txBody>
      </p:sp>
    </p:spTree>
    <p:extLst>
      <p:ext uri="{BB962C8B-B14F-4D97-AF65-F5344CB8AC3E}">
        <p14:creationId xmlns:p14="http://schemas.microsoft.com/office/powerpoint/2010/main" val="231807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Stored Data 2">
            <a:extLst>
              <a:ext uri="{FF2B5EF4-FFF2-40B4-BE49-F238E27FC236}">
                <a16:creationId xmlns:a16="http://schemas.microsoft.com/office/drawing/2014/main" id="{A2AE5F66-C10F-4DE4-B2A3-80B745763C09}"/>
              </a:ext>
            </a:extLst>
          </p:cNvPr>
          <p:cNvSpPr/>
          <p:nvPr/>
        </p:nvSpPr>
        <p:spPr>
          <a:xfrm flipH="1">
            <a:off x="5681934" y="-7114"/>
            <a:ext cx="6518816" cy="6875440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208 w 10000"/>
              <a:gd name="connsiteY2" fmla="*/ 4853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449 w 10000"/>
              <a:gd name="connsiteY2" fmla="*/ 4853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341"/>
              <a:gd name="connsiteY0" fmla="*/ 10 h 10010"/>
              <a:gd name="connsiteX1" fmla="*/ 10341 w 10341"/>
              <a:gd name="connsiteY1" fmla="*/ 0 h 10010"/>
              <a:gd name="connsiteX2" fmla="*/ 8449 w 10341"/>
              <a:gd name="connsiteY2" fmla="*/ 4863 h 10010"/>
              <a:gd name="connsiteX3" fmla="*/ 10000 w 10341"/>
              <a:gd name="connsiteY3" fmla="*/ 10010 h 10010"/>
              <a:gd name="connsiteX4" fmla="*/ 1667 w 10341"/>
              <a:gd name="connsiteY4" fmla="*/ 10010 h 10010"/>
              <a:gd name="connsiteX5" fmla="*/ 0 w 10341"/>
              <a:gd name="connsiteY5" fmla="*/ 5010 h 10010"/>
              <a:gd name="connsiteX6" fmla="*/ 1667 w 10341"/>
              <a:gd name="connsiteY6" fmla="*/ 10 h 10010"/>
              <a:gd name="connsiteX0" fmla="*/ 1667 w 10465"/>
              <a:gd name="connsiteY0" fmla="*/ 10 h 10010"/>
              <a:gd name="connsiteX1" fmla="*/ 10341 w 10465"/>
              <a:gd name="connsiteY1" fmla="*/ 0 h 10010"/>
              <a:gd name="connsiteX2" fmla="*/ 8449 w 10465"/>
              <a:gd name="connsiteY2" fmla="*/ 4863 h 10010"/>
              <a:gd name="connsiteX3" fmla="*/ 10465 w 10465"/>
              <a:gd name="connsiteY3" fmla="*/ 9657 h 10010"/>
              <a:gd name="connsiteX4" fmla="*/ 1667 w 10465"/>
              <a:gd name="connsiteY4" fmla="*/ 10010 h 10010"/>
              <a:gd name="connsiteX5" fmla="*/ 0 w 10465"/>
              <a:gd name="connsiteY5" fmla="*/ 5010 h 10010"/>
              <a:gd name="connsiteX6" fmla="*/ 1667 w 10465"/>
              <a:gd name="connsiteY6" fmla="*/ 10 h 10010"/>
              <a:gd name="connsiteX0" fmla="*/ 1667 w 10465"/>
              <a:gd name="connsiteY0" fmla="*/ 10 h 9676"/>
              <a:gd name="connsiteX1" fmla="*/ 10341 w 10465"/>
              <a:gd name="connsiteY1" fmla="*/ 0 h 9676"/>
              <a:gd name="connsiteX2" fmla="*/ 8449 w 10465"/>
              <a:gd name="connsiteY2" fmla="*/ 4863 h 9676"/>
              <a:gd name="connsiteX3" fmla="*/ 10465 w 10465"/>
              <a:gd name="connsiteY3" fmla="*/ 9657 h 9676"/>
              <a:gd name="connsiteX4" fmla="*/ 1650 w 10465"/>
              <a:gd name="connsiteY4" fmla="*/ 9676 h 9676"/>
              <a:gd name="connsiteX5" fmla="*/ 0 w 10465"/>
              <a:gd name="connsiteY5" fmla="*/ 5010 h 9676"/>
              <a:gd name="connsiteX6" fmla="*/ 1667 w 10465"/>
              <a:gd name="connsiteY6" fmla="*/ 10 h 9676"/>
              <a:gd name="connsiteX0" fmla="*/ 1593 w 10000"/>
              <a:gd name="connsiteY0" fmla="*/ 10 h 10000"/>
              <a:gd name="connsiteX1" fmla="*/ 9882 w 10000"/>
              <a:gd name="connsiteY1" fmla="*/ 0 h 10000"/>
              <a:gd name="connsiteX2" fmla="*/ 8074 w 10000"/>
              <a:gd name="connsiteY2" fmla="*/ 5026 h 10000"/>
              <a:gd name="connsiteX3" fmla="*/ 10000 w 10000"/>
              <a:gd name="connsiteY3" fmla="*/ 9980 h 10000"/>
              <a:gd name="connsiteX4" fmla="*/ 1577 w 10000"/>
              <a:gd name="connsiteY4" fmla="*/ 10000 h 10000"/>
              <a:gd name="connsiteX5" fmla="*/ 0 w 10000"/>
              <a:gd name="connsiteY5" fmla="*/ 5178 h 10000"/>
              <a:gd name="connsiteX6" fmla="*/ 1593 w 10000"/>
              <a:gd name="connsiteY6" fmla="*/ 10 h 10000"/>
              <a:gd name="connsiteX0" fmla="*/ 1593 w 10000"/>
              <a:gd name="connsiteY0" fmla="*/ 10 h 10000"/>
              <a:gd name="connsiteX1" fmla="*/ 9882 w 10000"/>
              <a:gd name="connsiteY1" fmla="*/ 0 h 10000"/>
              <a:gd name="connsiteX2" fmla="*/ 8209 w 10000"/>
              <a:gd name="connsiteY2" fmla="*/ 5239 h 10000"/>
              <a:gd name="connsiteX3" fmla="*/ 10000 w 10000"/>
              <a:gd name="connsiteY3" fmla="*/ 9980 h 10000"/>
              <a:gd name="connsiteX4" fmla="*/ 1577 w 10000"/>
              <a:gd name="connsiteY4" fmla="*/ 10000 h 10000"/>
              <a:gd name="connsiteX5" fmla="*/ 0 w 10000"/>
              <a:gd name="connsiteY5" fmla="*/ 5178 h 10000"/>
              <a:gd name="connsiteX6" fmla="*/ 1593 w 10000"/>
              <a:gd name="connsiteY6" fmla="*/ 10 h 10000"/>
              <a:gd name="connsiteX0" fmla="*/ 364 w 8771"/>
              <a:gd name="connsiteY0" fmla="*/ 10 h 10000"/>
              <a:gd name="connsiteX1" fmla="*/ 8653 w 8771"/>
              <a:gd name="connsiteY1" fmla="*/ 0 h 10000"/>
              <a:gd name="connsiteX2" fmla="*/ 6980 w 8771"/>
              <a:gd name="connsiteY2" fmla="*/ 5239 h 10000"/>
              <a:gd name="connsiteX3" fmla="*/ 8771 w 8771"/>
              <a:gd name="connsiteY3" fmla="*/ 9980 h 10000"/>
              <a:gd name="connsiteX4" fmla="*/ 348 w 8771"/>
              <a:gd name="connsiteY4" fmla="*/ 10000 h 10000"/>
              <a:gd name="connsiteX5" fmla="*/ 541 w 8771"/>
              <a:gd name="connsiteY5" fmla="*/ 5107 h 10000"/>
              <a:gd name="connsiteX6" fmla="*/ 364 w 8771"/>
              <a:gd name="connsiteY6" fmla="*/ 10 h 10000"/>
              <a:gd name="connsiteX0" fmla="*/ 1618 w 10036"/>
              <a:gd name="connsiteY0" fmla="*/ 1410 h 10000"/>
              <a:gd name="connsiteX1" fmla="*/ 9901 w 10036"/>
              <a:gd name="connsiteY1" fmla="*/ 0 h 10000"/>
              <a:gd name="connsiteX2" fmla="*/ 7994 w 10036"/>
              <a:gd name="connsiteY2" fmla="*/ 5239 h 10000"/>
              <a:gd name="connsiteX3" fmla="*/ 10036 w 10036"/>
              <a:gd name="connsiteY3" fmla="*/ 9980 h 10000"/>
              <a:gd name="connsiteX4" fmla="*/ 433 w 10036"/>
              <a:gd name="connsiteY4" fmla="*/ 10000 h 10000"/>
              <a:gd name="connsiteX5" fmla="*/ 653 w 10036"/>
              <a:gd name="connsiteY5" fmla="*/ 5107 h 10000"/>
              <a:gd name="connsiteX6" fmla="*/ 1618 w 10036"/>
              <a:gd name="connsiteY6" fmla="*/ 1410 h 10000"/>
              <a:gd name="connsiteX0" fmla="*/ 1600 w 10036"/>
              <a:gd name="connsiteY0" fmla="*/ 10 h 10000"/>
              <a:gd name="connsiteX1" fmla="*/ 9901 w 10036"/>
              <a:gd name="connsiteY1" fmla="*/ 0 h 10000"/>
              <a:gd name="connsiteX2" fmla="*/ 7994 w 10036"/>
              <a:gd name="connsiteY2" fmla="*/ 5239 h 10000"/>
              <a:gd name="connsiteX3" fmla="*/ 10036 w 10036"/>
              <a:gd name="connsiteY3" fmla="*/ 9980 h 10000"/>
              <a:gd name="connsiteX4" fmla="*/ 433 w 10036"/>
              <a:gd name="connsiteY4" fmla="*/ 10000 h 10000"/>
              <a:gd name="connsiteX5" fmla="*/ 653 w 10036"/>
              <a:gd name="connsiteY5" fmla="*/ 5107 h 10000"/>
              <a:gd name="connsiteX6" fmla="*/ 1600 w 10036"/>
              <a:gd name="connsiteY6" fmla="*/ 10 h 10000"/>
              <a:gd name="connsiteX0" fmla="*/ 1600 w 10036"/>
              <a:gd name="connsiteY0" fmla="*/ 10 h 10000"/>
              <a:gd name="connsiteX1" fmla="*/ 9901 w 10036"/>
              <a:gd name="connsiteY1" fmla="*/ 0 h 10000"/>
              <a:gd name="connsiteX2" fmla="*/ 7994 w 10036"/>
              <a:gd name="connsiteY2" fmla="*/ 5239 h 10000"/>
              <a:gd name="connsiteX3" fmla="*/ 10036 w 10036"/>
              <a:gd name="connsiteY3" fmla="*/ 9980 h 10000"/>
              <a:gd name="connsiteX4" fmla="*/ 433 w 10036"/>
              <a:gd name="connsiteY4" fmla="*/ 10000 h 10000"/>
              <a:gd name="connsiteX5" fmla="*/ 653 w 10036"/>
              <a:gd name="connsiteY5" fmla="*/ 5107 h 10000"/>
              <a:gd name="connsiteX6" fmla="*/ 1600 w 10036"/>
              <a:gd name="connsiteY6" fmla="*/ 10 h 10000"/>
              <a:gd name="connsiteX0" fmla="*/ 949 w 9385"/>
              <a:gd name="connsiteY0" fmla="*/ 10 h 9990"/>
              <a:gd name="connsiteX1" fmla="*/ 9250 w 9385"/>
              <a:gd name="connsiteY1" fmla="*/ 0 h 9990"/>
              <a:gd name="connsiteX2" fmla="*/ 7343 w 9385"/>
              <a:gd name="connsiteY2" fmla="*/ 5239 h 9990"/>
              <a:gd name="connsiteX3" fmla="*/ 9385 w 9385"/>
              <a:gd name="connsiteY3" fmla="*/ 9980 h 9990"/>
              <a:gd name="connsiteX4" fmla="*/ 940 w 9385"/>
              <a:gd name="connsiteY4" fmla="*/ 9990 h 9990"/>
              <a:gd name="connsiteX5" fmla="*/ 2 w 9385"/>
              <a:gd name="connsiteY5" fmla="*/ 5107 h 9990"/>
              <a:gd name="connsiteX6" fmla="*/ 949 w 9385"/>
              <a:gd name="connsiteY6" fmla="*/ 10 h 9990"/>
              <a:gd name="connsiteX0" fmla="*/ 1010 w 9999"/>
              <a:gd name="connsiteY0" fmla="*/ 10 h 10000"/>
              <a:gd name="connsiteX1" fmla="*/ 9855 w 9999"/>
              <a:gd name="connsiteY1" fmla="*/ 0 h 10000"/>
              <a:gd name="connsiteX2" fmla="*/ 7823 w 9999"/>
              <a:gd name="connsiteY2" fmla="*/ 5244 h 10000"/>
              <a:gd name="connsiteX3" fmla="*/ 9999 w 9999"/>
              <a:gd name="connsiteY3" fmla="*/ 9990 h 10000"/>
              <a:gd name="connsiteX4" fmla="*/ 1001 w 9999"/>
              <a:gd name="connsiteY4" fmla="*/ 10000 h 10000"/>
              <a:gd name="connsiteX5" fmla="*/ 1 w 9999"/>
              <a:gd name="connsiteY5" fmla="*/ 5112 h 10000"/>
              <a:gd name="connsiteX6" fmla="*/ 1010 w 9999"/>
              <a:gd name="connsiteY6" fmla="*/ 10 h 10000"/>
              <a:gd name="connsiteX0" fmla="*/ 9 w 8999"/>
              <a:gd name="connsiteY0" fmla="*/ 10 h 10000"/>
              <a:gd name="connsiteX1" fmla="*/ 8855 w 8999"/>
              <a:gd name="connsiteY1" fmla="*/ 0 h 10000"/>
              <a:gd name="connsiteX2" fmla="*/ 6823 w 8999"/>
              <a:gd name="connsiteY2" fmla="*/ 5244 h 10000"/>
              <a:gd name="connsiteX3" fmla="*/ 8999 w 8999"/>
              <a:gd name="connsiteY3" fmla="*/ 9990 h 10000"/>
              <a:gd name="connsiteX4" fmla="*/ 0 w 8999"/>
              <a:gd name="connsiteY4" fmla="*/ 10000 h 10000"/>
              <a:gd name="connsiteX5" fmla="*/ 90 w 8999"/>
              <a:gd name="connsiteY5" fmla="*/ 5041 h 10000"/>
              <a:gd name="connsiteX6" fmla="*/ 9 w 8999"/>
              <a:gd name="connsiteY6" fmla="*/ 10 h 10000"/>
              <a:gd name="connsiteX0" fmla="*/ 17 w 10007"/>
              <a:gd name="connsiteY0" fmla="*/ 10 h 10000"/>
              <a:gd name="connsiteX1" fmla="*/ 9847 w 10007"/>
              <a:gd name="connsiteY1" fmla="*/ 0 h 10000"/>
              <a:gd name="connsiteX2" fmla="*/ 7589 w 10007"/>
              <a:gd name="connsiteY2" fmla="*/ 5244 h 10000"/>
              <a:gd name="connsiteX3" fmla="*/ 10007 w 10007"/>
              <a:gd name="connsiteY3" fmla="*/ 9990 h 10000"/>
              <a:gd name="connsiteX4" fmla="*/ 7 w 10007"/>
              <a:gd name="connsiteY4" fmla="*/ 10000 h 10000"/>
              <a:gd name="connsiteX5" fmla="*/ 0 w 10007"/>
              <a:gd name="connsiteY5" fmla="*/ 5041 h 10000"/>
              <a:gd name="connsiteX6" fmla="*/ 17 w 10007"/>
              <a:gd name="connsiteY6" fmla="*/ 1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7" h="10000">
                <a:moveTo>
                  <a:pt x="17" y="10"/>
                </a:moveTo>
                <a:lnTo>
                  <a:pt x="9847" y="0"/>
                </a:lnTo>
                <a:cubicBezTo>
                  <a:pt x="8658" y="0"/>
                  <a:pt x="7583" y="2788"/>
                  <a:pt x="7589" y="5244"/>
                </a:cubicBezTo>
                <a:cubicBezTo>
                  <a:pt x="7596" y="7701"/>
                  <a:pt x="8819" y="9990"/>
                  <a:pt x="10007" y="9990"/>
                </a:cubicBezTo>
                <a:lnTo>
                  <a:pt x="7" y="10000"/>
                </a:lnTo>
                <a:cubicBezTo>
                  <a:pt x="7" y="9015"/>
                  <a:pt x="-1" y="6706"/>
                  <a:pt x="0" y="5041"/>
                </a:cubicBezTo>
                <a:cubicBezTo>
                  <a:pt x="2" y="3376"/>
                  <a:pt x="8" y="792"/>
                  <a:pt x="17" y="1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2" descr="Image result for jupyter notebook">
            <a:extLst>
              <a:ext uri="{FF2B5EF4-FFF2-40B4-BE49-F238E27FC236}">
                <a16:creationId xmlns:a16="http://schemas.microsoft.com/office/drawing/2014/main" id="{59540F1D-0831-470B-8176-4636A8289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476" r="-2" b="16830"/>
          <a:stretch/>
        </p:blipFill>
        <p:spPr bwMode="auto">
          <a:xfrm>
            <a:off x="176224" y="0"/>
            <a:ext cx="6752134" cy="63170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175FB8E-6BCC-446D-8699-6088F906D6A6}"/>
              </a:ext>
            </a:extLst>
          </p:cNvPr>
          <p:cNvSpPr/>
          <p:nvPr/>
        </p:nvSpPr>
        <p:spPr>
          <a:xfrm>
            <a:off x="0" y="6117096"/>
            <a:ext cx="12191980" cy="751558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0" descr="https://upe.cs.fiu.edu/wp-content/uploads/sites/3/2018/08/UPE_Logo_Website_White-1-300x77.png">
            <a:extLst>
              <a:ext uri="{FF2B5EF4-FFF2-40B4-BE49-F238E27FC236}">
                <a16:creationId xmlns:a16="http://schemas.microsoft.com/office/drawing/2014/main" id="{036A100E-510C-4344-9220-218C967CED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13"/>
          <a:stretch/>
        </p:blipFill>
        <p:spPr bwMode="auto">
          <a:xfrm>
            <a:off x="10663881" y="6106442"/>
            <a:ext cx="1528099" cy="75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6B08D7-FB20-4E02-A77C-A27AD3353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1387" y="2387212"/>
            <a:ext cx="4167152" cy="34830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Web-based IDE</a:t>
            </a:r>
          </a:p>
          <a:p>
            <a:r>
              <a:rPr lang="en-US" dirty="0">
                <a:solidFill>
                  <a:schemeClr val="bg1"/>
                </a:solidFill>
              </a:rPr>
              <a:t>Focuses on simple yet extensive visualization</a:t>
            </a:r>
          </a:p>
          <a:p>
            <a:r>
              <a:rPr lang="en-US" dirty="0">
                <a:solidFill>
                  <a:schemeClr val="bg1"/>
                </a:solidFill>
              </a:rPr>
              <a:t>Easily converted to HTML or PDF to share results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62CD8C-2CE9-48C3-90E7-807B7C30AAF6}"/>
              </a:ext>
            </a:extLst>
          </p:cNvPr>
          <p:cNvSpPr txBox="1">
            <a:spLocks/>
          </p:cNvSpPr>
          <p:nvPr/>
        </p:nvSpPr>
        <p:spPr>
          <a:xfrm>
            <a:off x="7426881" y="376929"/>
            <a:ext cx="4488239" cy="1278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092E19C-1B80-4A69-9D0C-E3BA436B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1385" y="612926"/>
            <a:ext cx="3358667" cy="1623312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The </a:t>
            </a:r>
            <a:r>
              <a:rPr lang="en-US" sz="4800" dirty="0" err="1">
                <a:solidFill>
                  <a:schemeClr val="bg1"/>
                </a:solidFill>
              </a:rPr>
              <a:t>Jupyter</a:t>
            </a:r>
            <a:r>
              <a:rPr lang="en-US" sz="4800" dirty="0">
                <a:solidFill>
                  <a:schemeClr val="bg1"/>
                </a:solidFill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96242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523D6E-E8C0-4532-833F-9E4D9BA87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7-F6D3-4470-B130-94F1B7D8FC29}"/>
              </a:ext>
            </a:extLst>
          </p:cNvPr>
          <p:cNvSpPr/>
          <p:nvPr/>
        </p:nvSpPr>
        <p:spPr>
          <a:xfrm>
            <a:off x="0" y="6117096"/>
            <a:ext cx="12191980" cy="751558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0" descr="https://upe.cs.fiu.edu/wp-content/uploads/sites/3/2018/08/UPE_Logo_Website_White-1-300x77.png">
            <a:extLst>
              <a:ext uri="{FF2B5EF4-FFF2-40B4-BE49-F238E27FC236}">
                <a16:creationId xmlns:a16="http://schemas.microsoft.com/office/drawing/2014/main" id="{DB0994B9-6320-413E-AC5B-706279B6A4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13"/>
          <a:stretch/>
        </p:blipFill>
        <p:spPr bwMode="auto">
          <a:xfrm>
            <a:off x="10663881" y="6106442"/>
            <a:ext cx="1528099" cy="75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4F7F19B-7956-4BBE-9C3A-582845A8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58" y="6004278"/>
            <a:ext cx="9784234" cy="97719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hlinkClick r:id="rId5"/>
              </a:rPr>
              <a:t>https://www.anaconda.com/distribution/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4C63A-3D7C-45A5-A239-7BBDC9FD1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369" y="3876675"/>
            <a:ext cx="9011306" cy="7334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 the Graphical Installer &amp; Make sure to select “Add to Path”</a:t>
            </a:r>
          </a:p>
        </p:txBody>
      </p:sp>
    </p:spTree>
    <p:extLst>
      <p:ext uri="{BB962C8B-B14F-4D97-AF65-F5344CB8AC3E}">
        <p14:creationId xmlns:p14="http://schemas.microsoft.com/office/powerpoint/2010/main" val="50356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C7FD1B-4595-45CB-B209-CFFECBF6E7B0}"/>
              </a:ext>
            </a:extLst>
          </p:cNvPr>
          <p:cNvSpPr/>
          <p:nvPr/>
        </p:nvSpPr>
        <p:spPr>
          <a:xfrm>
            <a:off x="0" y="6117096"/>
            <a:ext cx="12191980" cy="751558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702A36E3-FD49-49E9-9333-5CB0DA7E26F8}"/>
              </a:ext>
            </a:extLst>
          </p:cNvPr>
          <p:cNvSpPr txBox="1">
            <a:spLocks/>
          </p:cNvSpPr>
          <p:nvPr/>
        </p:nvSpPr>
        <p:spPr>
          <a:xfrm>
            <a:off x="139603" y="324576"/>
            <a:ext cx="11912794" cy="16451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0500" dirty="0">
              <a:solidFill>
                <a:srgbClr val="C0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05BFCA-EA2D-4A94-A3F0-BFB86803F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10" y="6103675"/>
            <a:ext cx="11526560" cy="751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u="sng" dirty="0">
                <a:solidFill>
                  <a:schemeClr val="accent1"/>
                </a:solidFill>
              </a:rPr>
              <a:t>http://go.fiu.edu/ShellPy</a:t>
            </a:r>
          </a:p>
        </p:txBody>
      </p:sp>
      <p:pic>
        <p:nvPicPr>
          <p:cNvPr id="6" name="Picture 10" descr="https://upe.cs.fiu.edu/wp-content/uploads/sites/3/2018/08/UPE_Logo_Website_White-1-300x77.png">
            <a:extLst>
              <a:ext uri="{FF2B5EF4-FFF2-40B4-BE49-F238E27FC236}">
                <a16:creationId xmlns:a16="http://schemas.microsoft.com/office/drawing/2014/main" id="{6B0CA066-FE3C-42C5-83D5-C98AA97CEA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13"/>
          <a:stretch/>
        </p:blipFill>
        <p:spPr bwMode="auto">
          <a:xfrm>
            <a:off x="10663881" y="6106442"/>
            <a:ext cx="1528099" cy="75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6ADA426-D012-42B6-AAD1-D415B8C8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995" y="867107"/>
            <a:ext cx="9013052" cy="2226562"/>
          </a:xfrm>
        </p:spPr>
        <p:txBody>
          <a:bodyPr anchor="b">
            <a:normAutofit fontScale="90000"/>
          </a:bodyPr>
          <a:lstStyle/>
          <a:p>
            <a:r>
              <a:rPr lang="en-US" sz="7300" b="1" dirty="0"/>
              <a:t>Download</a:t>
            </a:r>
            <a:r>
              <a:rPr lang="en-US" sz="4800" b="1" dirty="0"/>
              <a:t> </a:t>
            </a:r>
            <a:br>
              <a:rPr lang="en-US" sz="4800" b="1" dirty="0"/>
            </a:br>
            <a:r>
              <a:rPr lang="en-US" sz="4800" b="1" dirty="0"/>
              <a:t>	Intro to Python Notebook</a:t>
            </a:r>
            <a:br>
              <a:rPr lang="en-US" sz="4800" b="1" dirty="0"/>
            </a:br>
            <a:r>
              <a:rPr lang="en-US" sz="4800" b="1" dirty="0"/>
              <a:t>	YouTube Trending Data Set</a:t>
            </a:r>
          </a:p>
        </p:txBody>
      </p:sp>
    </p:spTree>
    <p:extLst>
      <p:ext uri="{BB962C8B-B14F-4D97-AF65-F5344CB8AC3E}">
        <p14:creationId xmlns:p14="http://schemas.microsoft.com/office/powerpoint/2010/main" val="339098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218</Words>
  <Application>Microsoft Office PowerPoint</Application>
  <PresentationFormat>Widescreen</PresentationFormat>
  <Paragraphs>44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 to Python Language &amp; Data Analytics</vt:lpstr>
      <vt:lpstr>Python is  _________ Programming Language</vt:lpstr>
      <vt:lpstr>Quite like good old English</vt:lpstr>
      <vt:lpstr>Batteries Included</vt:lpstr>
      <vt:lpstr>Anaconda Distribution</vt:lpstr>
      <vt:lpstr>The Jupyter Notebook</vt:lpstr>
      <vt:lpstr>https://www.anaconda.com/distribution/</vt:lpstr>
      <vt:lpstr>Download   Intro to Python Notebook  YouTube Trending Data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Language</dc:title>
  <dc:creator>Ivan Reyes</dc:creator>
  <cp:lastModifiedBy>Ivan Reyes</cp:lastModifiedBy>
  <cp:revision>1</cp:revision>
  <cp:lastPrinted>2019-08-20T04:08:30Z</cp:lastPrinted>
  <dcterms:created xsi:type="dcterms:W3CDTF">2019-08-20T02:24:44Z</dcterms:created>
  <dcterms:modified xsi:type="dcterms:W3CDTF">2019-09-22T00:48:42Z</dcterms:modified>
</cp:coreProperties>
</file>