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A3BB-F632-7899-B8B4-BB10E68E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96568-649C-BEC1-4345-6909A765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3723-3B03-38FC-5485-6B456C94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27F5-D67E-368F-30DF-5FE5368C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B8E2-F11E-CEAC-7938-B6C2BEC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5DF9-93AB-37AB-E155-3924CCA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7AAC5-69B2-E890-3997-81C435DB4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202B-90B3-F2BC-726D-89C94F83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A3E9-44A2-654F-C258-014B8E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5595-DEF0-DADF-E72B-F99C88EC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7F9EC-F40C-958A-EF76-9FDFFEB4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4E4A6-13C2-4662-E239-563D14FB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B4FC-A157-95D8-769A-69D2147D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1B851-D173-3F39-F11A-E10101E3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CF2F-7A88-CEDC-0365-0D39777D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F9A2-869B-22A9-4A21-7DCB26DD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85B0-2126-091D-13DD-9ECFAB95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E294-E8CC-6975-C60B-E47CCF9F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1BA8-B19B-55B3-F6FD-2D4732C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7EE19-D04C-0416-CAE8-8C22870A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C280-F93E-1F19-5B54-29F23614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B3B8-634C-C128-49D3-EE2936D2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7812-F1E7-6B28-DC75-F848A048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3AA9-DE88-1355-F545-26B33C0B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1E4E-3F15-804D-F5CC-50907CBF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6B1E-01B5-7BDC-4FD4-7348A4B0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5782-27F5-39F9-2E24-203C656E9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D0384-71C2-8C16-18CD-7C6086932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A41FF-0B62-9300-CC77-D66585B6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1484F-88AB-B1F7-707B-692192BA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86ED-C11A-32C7-AEDA-5E46C03B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0BD6-F623-1BDC-1395-3781F37B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C05A-B4B1-FA94-C227-0F72CEA2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1EFFE-DB57-6AC2-8925-07DFB774C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232DA-5FDD-9354-F85A-85E92583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E1933-BEA6-6192-B28E-95EFD81C4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89D15-814B-073E-8FE7-78957511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887D0-7D21-213D-7DF9-862D7864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6F382-2EF5-7E39-609A-B851A573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BE0F-FF8E-A38A-4C13-C2D9943C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033F-2F60-95A3-0560-84F79797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6AD8E-685C-609E-6792-737FBCE6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59BF-F3AC-0275-1835-AB3AC55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EDCAD-BAD2-5091-1091-83D4811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DA5FE-0794-66D5-8008-AE438245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A2BF5-C4EB-60AF-0B15-DF9F453D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0AB7-8CDF-F6EB-8148-B42F34C6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7EC0-4158-671B-DE4E-7D268834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F05BB-AE6B-0583-BD1D-AB12A80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21B0-FA60-A7F8-21C1-BFE5899C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6D84C-F8CF-29F1-F5C0-AC9F2148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CA963-82CC-502E-1114-888D7C3A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87C2-1F36-CE08-87D4-934F9428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DB300-4F77-29D2-35C5-675023360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94EAF-0161-5A74-4E4F-DF553DF54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DD379-0E10-B7C1-543B-DB0CEFA0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DBBC7-1B5E-5090-F5C0-10544762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BBDD-B975-B4F7-C985-47F8F9BC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1F69C-3766-42BB-7231-826D5F15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72D3-B69E-B750-4893-C44B799D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20A2-5097-7F57-6861-79DDA5B0E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C441-A9CA-49F1-8E73-B8BB4CF6A38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2694-D93A-17CB-B8F5-EB4190C69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0709F-BE23-CE70-307F-A20E0937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E0CC-A369-4827-9B9D-2998DF1B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1" y="3402999"/>
            <a:ext cx="3632623" cy="25400"/>
            <a:chOff x="1028700" y="5104499"/>
            <a:chExt cx="5448935" cy="38100"/>
          </a:xfrm>
        </p:grpSpPr>
        <p:sp>
          <p:nvSpPr>
            <p:cNvPr id="3" name="object 3"/>
            <p:cNvSpPr/>
            <p:nvPr/>
          </p:nvSpPr>
          <p:spPr>
            <a:xfrm>
              <a:off x="1028687" y="5104510"/>
              <a:ext cx="5372735" cy="38100"/>
            </a:xfrm>
            <a:custGeom>
              <a:avLst/>
              <a:gdLst/>
              <a:ahLst/>
              <a:cxnLst/>
              <a:rect l="l" t="t" r="r" b="b"/>
              <a:pathLst>
                <a:path w="5372735" h="38100">
                  <a:moveTo>
                    <a:pt x="381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12" y="38100"/>
                  </a:lnTo>
                  <a:lnTo>
                    <a:pt x="38112" y="0"/>
                  </a:lnTo>
                  <a:close/>
                </a:path>
                <a:path w="53727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  <a:path w="5372735" h="38100">
                  <a:moveTo>
                    <a:pt x="190512" y="0"/>
                  </a:moveTo>
                  <a:lnTo>
                    <a:pt x="152412" y="0"/>
                  </a:lnTo>
                  <a:lnTo>
                    <a:pt x="152412" y="38100"/>
                  </a:lnTo>
                  <a:lnTo>
                    <a:pt x="190512" y="38100"/>
                  </a:lnTo>
                  <a:lnTo>
                    <a:pt x="190512" y="0"/>
                  </a:lnTo>
                  <a:close/>
                </a:path>
                <a:path w="5372735" h="38100">
                  <a:moveTo>
                    <a:pt x="266725" y="0"/>
                  </a:moveTo>
                  <a:lnTo>
                    <a:pt x="228612" y="0"/>
                  </a:lnTo>
                  <a:lnTo>
                    <a:pt x="228612" y="38100"/>
                  </a:lnTo>
                  <a:lnTo>
                    <a:pt x="266725" y="38100"/>
                  </a:lnTo>
                  <a:lnTo>
                    <a:pt x="266725" y="0"/>
                  </a:lnTo>
                  <a:close/>
                </a:path>
                <a:path w="5372735" h="38100">
                  <a:moveTo>
                    <a:pt x="342925" y="0"/>
                  </a:moveTo>
                  <a:lnTo>
                    <a:pt x="304825" y="0"/>
                  </a:lnTo>
                  <a:lnTo>
                    <a:pt x="304825" y="38100"/>
                  </a:lnTo>
                  <a:lnTo>
                    <a:pt x="342925" y="38100"/>
                  </a:lnTo>
                  <a:lnTo>
                    <a:pt x="342925" y="0"/>
                  </a:lnTo>
                  <a:close/>
                </a:path>
                <a:path w="5372735" h="38100">
                  <a:moveTo>
                    <a:pt x="419125" y="0"/>
                  </a:moveTo>
                  <a:lnTo>
                    <a:pt x="381025" y="0"/>
                  </a:lnTo>
                  <a:lnTo>
                    <a:pt x="381025" y="38100"/>
                  </a:lnTo>
                  <a:lnTo>
                    <a:pt x="419125" y="38100"/>
                  </a:lnTo>
                  <a:lnTo>
                    <a:pt x="419125" y="0"/>
                  </a:lnTo>
                  <a:close/>
                </a:path>
                <a:path w="5372735" h="38100">
                  <a:moveTo>
                    <a:pt x="495338" y="0"/>
                  </a:moveTo>
                  <a:lnTo>
                    <a:pt x="457225" y="0"/>
                  </a:lnTo>
                  <a:lnTo>
                    <a:pt x="457225" y="38100"/>
                  </a:lnTo>
                  <a:lnTo>
                    <a:pt x="495338" y="38100"/>
                  </a:lnTo>
                  <a:lnTo>
                    <a:pt x="495338" y="0"/>
                  </a:lnTo>
                  <a:close/>
                </a:path>
                <a:path w="5372735" h="38100">
                  <a:moveTo>
                    <a:pt x="571538" y="0"/>
                  </a:moveTo>
                  <a:lnTo>
                    <a:pt x="533438" y="0"/>
                  </a:lnTo>
                  <a:lnTo>
                    <a:pt x="533438" y="38100"/>
                  </a:lnTo>
                  <a:lnTo>
                    <a:pt x="571538" y="38100"/>
                  </a:lnTo>
                  <a:lnTo>
                    <a:pt x="571538" y="0"/>
                  </a:lnTo>
                  <a:close/>
                </a:path>
                <a:path w="5372735" h="38100">
                  <a:moveTo>
                    <a:pt x="647738" y="0"/>
                  </a:moveTo>
                  <a:lnTo>
                    <a:pt x="609638" y="0"/>
                  </a:lnTo>
                  <a:lnTo>
                    <a:pt x="609638" y="38100"/>
                  </a:lnTo>
                  <a:lnTo>
                    <a:pt x="647738" y="38100"/>
                  </a:lnTo>
                  <a:lnTo>
                    <a:pt x="647738" y="0"/>
                  </a:lnTo>
                  <a:close/>
                </a:path>
                <a:path w="5372735" h="38100">
                  <a:moveTo>
                    <a:pt x="723950" y="0"/>
                  </a:moveTo>
                  <a:lnTo>
                    <a:pt x="685838" y="0"/>
                  </a:lnTo>
                  <a:lnTo>
                    <a:pt x="685838" y="38100"/>
                  </a:lnTo>
                  <a:lnTo>
                    <a:pt x="723950" y="38100"/>
                  </a:lnTo>
                  <a:lnTo>
                    <a:pt x="723950" y="0"/>
                  </a:lnTo>
                  <a:close/>
                </a:path>
                <a:path w="5372735" h="38100">
                  <a:moveTo>
                    <a:pt x="800150" y="0"/>
                  </a:moveTo>
                  <a:lnTo>
                    <a:pt x="762050" y="0"/>
                  </a:lnTo>
                  <a:lnTo>
                    <a:pt x="762050" y="38100"/>
                  </a:lnTo>
                  <a:lnTo>
                    <a:pt x="800150" y="38100"/>
                  </a:lnTo>
                  <a:lnTo>
                    <a:pt x="800150" y="0"/>
                  </a:lnTo>
                  <a:close/>
                </a:path>
                <a:path w="5372735" h="38100">
                  <a:moveTo>
                    <a:pt x="876350" y="0"/>
                  </a:moveTo>
                  <a:lnTo>
                    <a:pt x="838250" y="0"/>
                  </a:lnTo>
                  <a:lnTo>
                    <a:pt x="838250" y="38100"/>
                  </a:lnTo>
                  <a:lnTo>
                    <a:pt x="876350" y="38100"/>
                  </a:lnTo>
                  <a:lnTo>
                    <a:pt x="876350" y="0"/>
                  </a:lnTo>
                  <a:close/>
                </a:path>
                <a:path w="5372735" h="38100">
                  <a:moveTo>
                    <a:pt x="952563" y="0"/>
                  </a:moveTo>
                  <a:lnTo>
                    <a:pt x="914450" y="0"/>
                  </a:lnTo>
                  <a:lnTo>
                    <a:pt x="914450" y="38100"/>
                  </a:lnTo>
                  <a:lnTo>
                    <a:pt x="952563" y="38100"/>
                  </a:lnTo>
                  <a:lnTo>
                    <a:pt x="952563" y="0"/>
                  </a:lnTo>
                  <a:close/>
                </a:path>
                <a:path w="5372735" h="38100">
                  <a:moveTo>
                    <a:pt x="1028763" y="0"/>
                  </a:moveTo>
                  <a:lnTo>
                    <a:pt x="990663" y="0"/>
                  </a:lnTo>
                  <a:lnTo>
                    <a:pt x="990663" y="38100"/>
                  </a:lnTo>
                  <a:lnTo>
                    <a:pt x="1028763" y="38100"/>
                  </a:lnTo>
                  <a:lnTo>
                    <a:pt x="1028763" y="0"/>
                  </a:lnTo>
                  <a:close/>
                </a:path>
                <a:path w="5372735" h="38100">
                  <a:moveTo>
                    <a:pt x="1104963" y="0"/>
                  </a:moveTo>
                  <a:lnTo>
                    <a:pt x="1066863" y="0"/>
                  </a:lnTo>
                  <a:lnTo>
                    <a:pt x="1066863" y="38100"/>
                  </a:lnTo>
                  <a:lnTo>
                    <a:pt x="1104963" y="38100"/>
                  </a:lnTo>
                  <a:lnTo>
                    <a:pt x="1104963" y="0"/>
                  </a:lnTo>
                  <a:close/>
                </a:path>
                <a:path w="5372735" h="38100">
                  <a:moveTo>
                    <a:pt x="1181176" y="0"/>
                  </a:moveTo>
                  <a:lnTo>
                    <a:pt x="1143063" y="0"/>
                  </a:lnTo>
                  <a:lnTo>
                    <a:pt x="1143063" y="38100"/>
                  </a:lnTo>
                  <a:lnTo>
                    <a:pt x="1181176" y="38100"/>
                  </a:lnTo>
                  <a:lnTo>
                    <a:pt x="1181176" y="0"/>
                  </a:lnTo>
                  <a:close/>
                </a:path>
                <a:path w="5372735" h="38100">
                  <a:moveTo>
                    <a:pt x="1257376" y="0"/>
                  </a:moveTo>
                  <a:lnTo>
                    <a:pt x="1219276" y="0"/>
                  </a:lnTo>
                  <a:lnTo>
                    <a:pt x="1219276" y="38100"/>
                  </a:lnTo>
                  <a:lnTo>
                    <a:pt x="1257376" y="38100"/>
                  </a:lnTo>
                  <a:lnTo>
                    <a:pt x="1257376" y="0"/>
                  </a:lnTo>
                  <a:close/>
                </a:path>
                <a:path w="5372735" h="38100">
                  <a:moveTo>
                    <a:pt x="1333576" y="0"/>
                  </a:moveTo>
                  <a:lnTo>
                    <a:pt x="1295476" y="0"/>
                  </a:lnTo>
                  <a:lnTo>
                    <a:pt x="1295476" y="38100"/>
                  </a:lnTo>
                  <a:lnTo>
                    <a:pt x="1333576" y="38100"/>
                  </a:lnTo>
                  <a:lnTo>
                    <a:pt x="1333576" y="0"/>
                  </a:lnTo>
                  <a:close/>
                </a:path>
                <a:path w="5372735" h="38100">
                  <a:moveTo>
                    <a:pt x="1409788" y="0"/>
                  </a:moveTo>
                  <a:lnTo>
                    <a:pt x="1371676" y="0"/>
                  </a:lnTo>
                  <a:lnTo>
                    <a:pt x="1371676" y="38100"/>
                  </a:lnTo>
                  <a:lnTo>
                    <a:pt x="1409788" y="38100"/>
                  </a:lnTo>
                  <a:lnTo>
                    <a:pt x="1409788" y="0"/>
                  </a:lnTo>
                  <a:close/>
                </a:path>
                <a:path w="5372735" h="38100">
                  <a:moveTo>
                    <a:pt x="1485988" y="0"/>
                  </a:moveTo>
                  <a:lnTo>
                    <a:pt x="1447888" y="0"/>
                  </a:lnTo>
                  <a:lnTo>
                    <a:pt x="1447888" y="38100"/>
                  </a:lnTo>
                  <a:lnTo>
                    <a:pt x="1485988" y="38100"/>
                  </a:lnTo>
                  <a:lnTo>
                    <a:pt x="1485988" y="0"/>
                  </a:lnTo>
                  <a:close/>
                </a:path>
                <a:path w="5372735" h="38100">
                  <a:moveTo>
                    <a:pt x="1562188" y="0"/>
                  </a:moveTo>
                  <a:lnTo>
                    <a:pt x="1524088" y="0"/>
                  </a:lnTo>
                  <a:lnTo>
                    <a:pt x="1524088" y="38100"/>
                  </a:lnTo>
                  <a:lnTo>
                    <a:pt x="1562188" y="38100"/>
                  </a:lnTo>
                  <a:lnTo>
                    <a:pt x="1562188" y="0"/>
                  </a:lnTo>
                  <a:close/>
                </a:path>
                <a:path w="5372735" h="38100">
                  <a:moveTo>
                    <a:pt x="1638401" y="0"/>
                  </a:moveTo>
                  <a:lnTo>
                    <a:pt x="1600288" y="0"/>
                  </a:lnTo>
                  <a:lnTo>
                    <a:pt x="1600288" y="38100"/>
                  </a:lnTo>
                  <a:lnTo>
                    <a:pt x="1638401" y="38100"/>
                  </a:lnTo>
                  <a:lnTo>
                    <a:pt x="1638401" y="0"/>
                  </a:lnTo>
                  <a:close/>
                </a:path>
                <a:path w="5372735" h="38100">
                  <a:moveTo>
                    <a:pt x="1714601" y="0"/>
                  </a:moveTo>
                  <a:lnTo>
                    <a:pt x="1676501" y="0"/>
                  </a:lnTo>
                  <a:lnTo>
                    <a:pt x="1676501" y="38100"/>
                  </a:lnTo>
                  <a:lnTo>
                    <a:pt x="1714601" y="38100"/>
                  </a:lnTo>
                  <a:lnTo>
                    <a:pt x="1714601" y="0"/>
                  </a:lnTo>
                  <a:close/>
                </a:path>
                <a:path w="5372735" h="38100">
                  <a:moveTo>
                    <a:pt x="1790801" y="0"/>
                  </a:moveTo>
                  <a:lnTo>
                    <a:pt x="1752701" y="0"/>
                  </a:lnTo>
                  <a:lnTo>
                    <a:pt x="1752701" y="38100"/>
                  </a:lnTo>
                  <a:lnTo>
                    <a:pt x="1790801" y="38100"/>
                  </a:lnTo>
                  <a:lnTo>
                    <a:pt x="1790801" y="0"/>
                  </a:lnTo>
                  <a:close/>
                </a:path>
                <a:path w="5372735" h="38100">
                  <a:moveTo>
                    <a:pt x="1867001" y="0"/>
                  </a:moveTo>
                  <a:lnTo>
                    <a:pt x="1828901" y="0"/>
                  </a:lnTo>
                  <a:lnTo>
                    <a:pt x="1828901" y="38100"/>
                  </a:lnTo>
                  <a:lnTo>
                    <a:pt x="1867001" y="38100"/>
                  </a:lnTo>
                  <a:lnTo>
                    <a:pt x="1867001" y="0"/>
                  </a:lnTo>
                  <a:close/>
                </a:path>
                <a:path w="5372735" h="38100">
                  <a:moveTo>
                    <a:pt x="1943214" y="0"/>
                  </a:moveTo>
                  <a:lnTo>
                    <a:pt x="1905114" y="0"/>
                  </a:lnTo>
                  <a:lnTo>
                    <a:pt x="1905114" y="38100"/>
                  </a:lnTo>
                  <a:lnTo>
                    <a:pt x="1943214" y="38100"/>
                  </a:lnTo>
                  <a:lnTo>
                    <a:pt x="1943214" y="0"/>
                  </a:lnTo>
                  <a:close/>
                </a:path>
                <a:path w="5372735" h="38100">
                  <a:moveTo>
                    <a:pt x="2019414" y="0"/>
                  </a:moveTo>
                  <a:lnTo>
                    <a:pt x="1981314" y="0"/>
                  </a:lnTo>
                  <a:lnTo>
                    <a:pt x="1981314" y="38100"/>
                  </a:lnTo>
                  <a:lnTo>
                    <a:pt x="2019414" y="38100"/>
                  </a:lnTo>
                  <a:lnTo>
                    <a:pt x="2019414" y="0"/>
                  </a:lnTo>
                  <a:close/>
                </a:path>
                <a:path w="5372735" h="38100">
                  <a:moveTo>
                    <a:pt x="2095614" y="0"/>
                  </a:moveTo>
                  <a:lnTo>
                    <a:pt x="2057514" y="0"/>
                  </a:lnTo>
                  <a:lnTo>
                    <a:pt x="2057514" y="38100"/>
                  </a:lnTo>
                  <a:lnTo>
                    <a:pt x="2095614" y="38100"/>
                  </a:lnTo>
                  <a:lnTo>
                    <a:pt x="2095614" y="0"/>
                  </a:lnTo>
                  <a:close/>
                </a:path>
                <a:path w="5372735" h="38100">
                  <a:moveTo>
                    <a:pt x="2171827" y="0"/>
                  </a:moveTo>
                  <a:lnTo>
                    <a:pt x="2133727" y="0"/>
                  </a:lnTo>
                  <a:lnTo>
                    <a:pt x="2133727" y="38100"/>
                  </a:lnTo>
                  <a:lnTo>
                    <a:pt x="2171827" y="38100"/>
                  </a:lnTo>
                  <a:lnTo>
                    <a:pt x="2171827" y="0"/>
                  </a:lnTo>
                  <a:close/>
                </a:path>
                <a:path w="5372735" h="38100">
                  <a:moveTo>
                    <a:pt x="2248027" y="0"/>
                  </a:moveTo>
                  <a:lnTo>
                    <a:pt x="2209927" y="0"/>
                  </a:lnTo>
                  <a:lnTo>
                    <a:pt x="2209927" y="38100"/>
                  </a:lnTo>
                  <a:lnTo>
                    <a:pt x="2248027" y="38100"/>
                  </a:lnTo>
                  <a:lnTo>
                    <a:pt x="2248027" y="0"/>
                  </a:lnTo>
                  <a:close/>
                </a:path>
                <a:path w="5372735" h="38100">
                  <a:moveTo>
                    <a:pt x="2324227" y="0"/>
                  </a:moveTo>
                  <a:lnTo>
                    <a:pt x="2286127" y="0"/>
                  </a:lnTo>
                  <a:lnTo>
                    <a:pt x="2286127" y="38100"/>
                  </a:lnTo>
                  <a:lnTo>
                    <a:pt x="2324227" y="38100"/>
                  </a:lnTo>
                  <a:lnTo>
                    <a:pt x="2324227" y="0"/>
                  </a:lnTo>
                  <a:close/>
                </a:path>
                <a:path w="5372735" h="38100">
                  <a:moveTo>
                    <a:pt x="2400439" y="0"/>
                  </a:moveTo>
                  <a:lnTo>
                    <a:pt x="2362339" y="0"/>
                  </a:lnTo>
                  <a:lnTo>
                    <a:pt x="2362339" y="38100"/>
                  </a:lnTo>
                  <a:lnTo>
                    <a:pt x="2400439" y="38100"/>
                  </a:lnTo>
                  <a:lnTo>
                    <a:pt x="2400439" y="0"/>
                  </a:lnTo>
                  <a:close/>
                </a:path>
                <a:path w="5372735" h="38100">
                  <a:moveTo>
                    <a:pt x="2476639" y="0"/>
                  </a:moveTo>
                  <a:lnTo>
                    <a:pt x="2438539" y="0"/>
                  </a:lnTo>
                  <a:lnTo>
                    <a:pt x="2438539" y="38100"/>
                  </a:lnTo>
                  <a:lnTo>
                    <a:pt x="2476639" y="38100"/>
                  </a:lnTo>
                  <a:lnTo>
                    <a:pt x="2476639" y="0"/>
                  </a:lnTo>
                  <a:close/>
                </a:path>
                <a:path w="5372735" h="38100">
                  <a:moveTo>
                    <a:pt x="2552839" y="0"/>
                  </a:moveTo>
                  <a:lnTo>
                    <a:pt x="2514739" y="0"/>
                  </a:lnTo>
                  <a:lnTo>
                    <a:pt x="2514739" y="38100"/>
                  </a:lnTo>
                  <a:lnTo>
                    <a:pt x="2552839" y="38100"/>
                  </a:lnTo>
                  <a:lnTo>
                    <a:pt x="2552839" y="0"/>
                  </a:lnTo>
                  <a:close/>
                </a:path>
                <a:path w="5372735" h="38100">
                  <a:moveTo>
                    <a:pt x="2629052" y="0"/>
                  </a:moveTo>
                  <a:lnTo>
                    <a:pt x="2590952" y="0"/>
                  </a:lnTo>
                  <a:lnTo>
                    <a:pt x="2590952" y="38100"/>
                  </a:lnTo>
                  <a:lnTo>
                    <a:pt x="2629052" y="38100"/>
                  </a:lnTo>
                  <a:lnTo>
                    <a:pt x="2629052" y="0"/>
                  </a:lnTo>
                  <a:close/>
                </a:path>
                <a:path w="5372735" h="38100">
                  <a:moveTo>
                    <a:pt x="2705252" y="0"/>
                  </a:moveTo>
                  <a:lnTo>
                    <a:pt x="2667152" y="0"/>
                  </a:lnTo>
                  <a:lnTo>
                    <a:pt x="2667152" y="38100"/>
                  </a:lnTo>
                  <a:lnTo>
                    <a:pt x="2705252" y="38100"/>
                  </a:lnTo>
                  <a:lnTo>
                    <a:pt x="2705252" y="0"/>
                  </a:lnTo>
                  <a:close/>
                </a:path>
                <a:path w="5372735" h="38100">
                  <a:moveTo>
                    <a:pt x="2781452" y="0"/>
                  </a:moveTo>
                  <a:lnTo>
                    <a:pt x="2743352" y="0"/>
                  </a:lnTo>
                  <a:lnTo>
                    <a:pt x="2743352" y="38100"/>
                  </a:lnTo>
                  <a:lnTo>
                    <a:pt x="2781452" y="38100"/>
                  </a:lnTo>
                  <a:lnTo>
                    <a:pt x="2781452" y="0"/>
                  </a:lnTo>
                  <a:close/>
                </a:path>
                <a:path w="5372735" h="38100">
                  <a:moveTo>
                    <a:pt x="2857665" y="0"/>
                  </a:moveTo>
                  <a:lnTo>
                    <a:pt x="2819565" y="0"/>
                  </a:lnTo>
                  <a:lnTo>
                    <a:pt x="2819565" y="38100"/>
                  </a:lnTo>
                  <a:lnTo>
                    <a:pt x="2857665" y="38100"/>
                  </a:lnTo>
                  <a:lnTo>
                    <a:pt x="2857665" y="0"/>
                  </a:lnTo>
                  <a:close/>
                </a:path>
                <a:path w="5372735" h="38100">
                  <a:moveTo>
                    <a:pt x="2933865" y="0"/>
                  </a:moveTo>
                  <a:lnTo>
                    <a:pt x="2895765" y="0"/>
                  </a:lnTo>
                  <a:lnTo>
                    <a:pt x="2895765" y="38100"/>
                  </a:lnTo>
                  <a:lnTo>
                    <a:pt x="2933865" y="38100"/>
                  </a:lnTo>
                  <a:lnTo>
                    <a:pt x="2933865" y="0"/>
                  </a:lnTo>
                  <a:close/>
                </a:path>
                <a:path w="5372735" h="38100">
                  <a:moveTo>
                    <a:pt x="3010065" y="0"/>
                  </a:moveTo>
                  <a:lnTo>
                    <a:pt x="2971965" y="0"/>
                  </a:lnTo>
                  <a:lnTo>
                    <a:pt x="2971965" y="38100"/>
                  </a:lnTo>
                  <a:lnTo>
                    <a:pt x="3010065" y="38100"/>
                  </a:lnTo>
                  <a:lnTo>
                    <a:pt x="3010065" y="0"/>
                  </a:lnTo>
                  <a:close/>
                </a:path>
                <a:path w="5372735" h="38100">
                  <a:moveTo>
                    <a:pt x="3086277" y="0"/>
                  </a:moveTo>
                  <a:lnTo>
                    <a:pt x="3048177" y="0"/>
                  </a:lnTo>
                  <a:lnTo>
                    <a:pt x="3048177" y="38100"/>
                  </a:lnTo>
                  <a:lnTo>
                    <a:pt x="3086277" y="38100"/>
                  </a:lnTo>
                  <a:lnTo>
                    <a:pt x="3086277" y="0"/>
                  </a:lnTo>
                  <a:close/>
                </a:path>
                <a:path w="5372735" h="38100">
                  <a:moveTo>
                    <a:pt x="3162477" y="0"/>
                  </a:moveTo>
                  <a:lnTo>
                    <a:pt x="3124377" y="0"/>
                  </a:lnTo>
                  <a:lnTo>
                    <a:pt x="3124377" y="38100"/>
                  </a:lnTo>
                  <a:lnTo>
                    <a:pt x="3162477" y="38100"/>
                  </a:lnTo>
                  <a:lnTo>
                    <a:pt x="3162477" y="0"/>
                  </a:lnTo>
                  <a:close/>
                </a:path>
                <a:path w="5372735" h="38100">
                  <a:moveTo>
                    <a:pt x="3238677" y="0"/>
                  </a:moveTo>
                  <a:lnTo>
                    <a:pt x="3200577" y="0"/>
                  </a:lnTo>
                  <a:lnTo>
                    <a:pt x="3200577" y="38100"/>
                  </a:lnTo>
                  <a:lnTo>
                    <a:pt x="3238677" y="38100"/>
                  </a:lnTo>
                  <a:lnTo>
                    <a:pt x="3238677" y="0"/>
                  </a:lnTo>
                  <a:close/>
                </a:path>
                <a:path w="5372735" h="38100">
                  <a:moveTo>
                    <a:pt x="3314890" y="0"/>
                  </a:moveTo>
                  <a:lnTo>
                    <a:pt x="3276790" y="0"/>
                  </a:lnTo>
                  <a:lnTo>
                    <a:pt x="3276790" y="38100"/>
                  </a:lnTo>
                  <a:lnTo>
                    <a:pt x="3314890" y="38100"/>
                  </a:lnTo>
                  <a:lnTo>
                    <a:pt x="3314890" y="0"/>
                  </a:lnTo>
                  <a:close/>
                </a:path>
                <a:path w="5372735" h="38100">
                  <a:moveTo>
                    <a:pt x="3391090" y="0"/>
                  </a:moveTo>
                  <a:lnTo>
                    <a:pt x="3352990" y="0"/>
                  </a:lnTo>
                  <a:lnTo>
                    <a:pt x="3352990" y="38100"/>
                  </a:lnTo>
                  <a:lnTo>
                    <a:pt x="3391090" y="38100"/>
                  </a:lnTo>
                  <a:lnTo>
                    <a:pt x="3391090" y="0"/>
                  </a:lnTo>
                  <a:close/>
                </a:path>
                <a:path w="5372735" h="38100">
                  <a:moveTo>
                    <a:pt x="3467290" y="0"/>
                  </a:moveTo>
                  <a:lnTo>
                    <a:pt x="3429190" y="0"/>
                  </a:lnTo>
                  <a:lnTo>
                    <a:pt x="3429190" y="38100"/>
                  </a:lnTo>
                  <a:lnTo>
                    <a:pt x="3467290" y="38100"/>
                  </a:lnTo>
                  <a:lnTo>
                    <a:pt x="3467290" y="0"/>
                  </a:lnTo>
                  <a:close/>
                </a:path>
                <a:path w="5372735" h="38100">
                  <a:moveTo>
                    <a:pt x="3543503" y="0"/>
                  </a:moveTo>
                  <a:lnTo>
                    <a:pt x="3505390" y="0"/>
                  </a:lnTo>
                  <a:lnTo>
                    <a:pt x="3505390" y="38100"/>
                  </a:lnTo>
                  <a:lnTo>
                    <a:pt x="3543503" y="38100"/>
                  </a:lnTo>
                  <a:lnTo>
                    <a:pt x="3543503" y="0"/>
                  </a:lnTo>
                  <a:close/>
                </a:path>
                <a:path w="5372735" h="38100">
                  <a:moveTo>
                    <a:pt x="3619703" y="0"/>
                  </a:moveTo>
                  <a:lnTo>
                    <a:pt x="3581603" y="0"/>
                  </a:lnTo>
                  <a:lnTo>
                    <a:pt x="3581603" y="38100"/>
                  </a:lnTo>
                  <a:lnTo>
                    <a:pt x="3619703" y="38100"/>
                  </a:lnTo>
                  <a:lnTo>
                    <a:pt x="3619703" y="0"/>
                  </a:lnTo>
                  <a:close/>
                </a:path>
                <a:path w="5372735" h="38100">
                  <a:moveTo>
                    <a:pt x="3695903" y="0"/>
                  </a:moveTo>
                  <a:lnTo>
                    <a:pt x="3657803" y="0"/>
                  </a:lnTo>
                  <a:lnTo>
                    <a:pt x="3657803" y="38100"/>
                  </a:lnTo>
                  <a:lnTo>
                    <a:pt x="3695903" y="38100"/>
                  </a:lnTo>
                  <a:lnTo>
                    <a:pt x="3695903" y="0"/>
                  </a:lnTo>
                  <a:close/>
                </a:path>
                <a:path w="5372735" h="38100">
                  <a:moveTo>
                    <a:pt x="3772116" y="0"/>
                  </a:moveTo>
                  <a:lnTo>
                    <a:pt x="3734003" y="0"/>
                  </a:lnTo>
                  <a:lnTo>
                    <a:pt x="3734003" y="38100"/>
                  </a:lnTo>
                  <a:lnTo>
                    <a:pt x="3772116" y="38100"/>
                  </a:lnTo>
                  <a:lnTo>
                    <a:pt x="3772116" y="0"/>
                  </a:lnTo>
                  <a:close/>
                </a:path>
                <a:path w="5372735" h="38100">
                  <a:moveTo>
                    <a:pt x="3848316" y="0"/>
                  </a:moveTo>
                  <a:lnTo>
                    <a:pt x="3810216" y="0"/>
                  </a:lnTo>
                  <a:lnTo>
                    <a:pt x="3810216" y="38100"/>
                  </a:lnTo>
                  <a:lnTo>
                    <a:pt x="3848316" y="38100"/>
                  </a:lnTo>
                  <a:lnTo>
                    <a:pt x="3848316" y="0"/>
                  </a:lnTo>
                  <a:close/>
                </a:path>
                <a:path w="5372735" h="38100">
                  <a:moveTo>
                    <a:pt x="3924516" y="0"/>
                  </a:moveTo>
                  <a:lnTo>
                    <a:pt x="3886416" y="0"/>
                  </a:lnTo>
                  <a:lnTo>
                    <a:pt x="3886416" y="38100"/>
                  </a:lnTo>
                  <a:lnTo>
                    <a:pt x="3924516" y="38100"/>
                  </a:lnTo>
                  <a:lnTo>
                    <a:pt x="3924516" y="0"/>
                  </a:lnTo>
                  <a:close/>
                </a:path>
                <a:path w="5372735" h="38100">
                  <a:moveTo>
                    <a:pt x="4000728" y="0"/>
                  </a:moveTo>
                  <a:lnTo>
                    <a:pt x="3962616" y="0"/>
                  </a:lnTo>
                  <a:lnTo>
                    <a:pt x="3962616" y="38100"/>
                  </a:lnTo>
                  <a:lnTo>
                    <a:pt x="4000728" y="38100"/>
                  </a:lnTo>
                  <a:lnTo>
                    <a:pt x="4000728" y="0"/>
                  </a:lnTo>
                  <a:close/>
                </a:path>
                <a:path w="5372735" h="38100">
                  <a:moveTo>
                    <a:pt x="4076928" y="0"/>
                  </a:moveTo>
                  <a:lnTo>
                    <a:pt x="4038828" y="0"/>
                  </a:lnTo>
                  <a:lnTo>
                    <a:pt x="4038828" y="38100"/>
                  </a:lnTo>
                  <a:lnTo>
                    <a:pt x="4076928" y="38100"/>
                  </a:lnTo>
                  <a:lnTo>
                    <a:pt x="4076928" y="0"/>
                  </a:lnTo>
                  <a:close/>
                </a:path>
                <a:path w="5372735" h="38100">
                  <a:moveTo>
                    <a:pt x="4153128" y="0"/>
                  </a:moveTo>
                  <a:lnTo>
                    <a:pt x="4115028" y="0"/>
                  </a:lnTo>
                  <a:lnTo>
                    <a:pt x="4115028" y="38100"/>
                  </a:lnTo>
                  <a:lnTo>
                    <a:pt x="4153128" y="38100"/>
                  </a:lnTo>
                  <a:lnTo>
                    <a:pt x="4153128" y="0"/>
                  </a:lnTo>
                  <a:close/>
                </a:path>
                <a:path w="5372735" h="38100">
                  <a:moveTo>
                    <a:pt x="4229341" y="0"/>
                  </a:moveTo>
                  <a:lnTo>
                    <a:pt x="4191228" y="0"/>
                  </a:lnTo>
                  <a:lnTo>
                    <a:pt x="4191228" y="38100"/>
                  </a:lnTo>
                  <a:lnTo>
                    <a:pt x="4229341" y="38100"/>
                  </a:lnTo>
                  <a:lnTo>
                    <a:pt x="4229341" y="0"/>
                  </a:lnTo>
                  <a:close/>
                </a:path>
                <a:path w="5372735" h="38100">
                  <a:moveTo>
                    <a:pt x="4305541" y="0"/>
                  </a:moveTo>
                  <a:lnTo>
                    <a:pt x="4267441" y="0"/>
                  </a:lnTo>
                  <a:lnTo>
                    <a:pt x="4267441" y="38100"/>
                  </a:lnTo>
                  <a:lnTo>
                    <a:pt x="4305541" y="38100"/>
                  </a:lnTo>
                  <a:lnTo>
                    <a:pt x="4305541" y="0"/>
                  </a:lnTo>
                  <a:close/>
                </a:path>
                <a:path w="5372735" h="38100">
                  <a:moveTo>
                    <a:pt x="4381741" y="0"/>
                  </a:moveTo>
                  <a:lnTo>
                    <a:pt x="4343641" y="0"/>
                  </a:lnTo>
                  <a:lnTo>
                    <a:pt x="4343641" y="38100"/>
                  </a:lnTo>
                  <a:lnTo>
                    <a:pt x="4381741" y="38100"/>
                  </a:lnTo>
                  <a:lnTo>
                    <a:pt x="4381741" y="0"/>
                  </a:lnTo>
                  <a:close/>
                </a:path>
                <a:path w="5372735" h="38100">
                  <a:moveTo>
                    <a:pt x="4457954" y="0"/>
                  </a:moveTo>
                  <a:lnTo>
                    <a:pt x="4419841" y="0"/>
                  </a:lnTo>
                  <a:lnTo>
                    <a:pt x="4419841" y="38100"/>
                  </a:lnTo>
                  <a:lnTo>
                    <a:pt x="4457954" y="38100"/>
                  </a:lnTo>
                  <a:lnTo>
                    <a:pt x="4457954" y="0"/>
                  </a:lnTo>
                  <a:close/>
                </a:path>
                <a:path w="5372735" h="38100">
                  <a:moveTo>
                    <a:pt x="4534154" y="0"/>
                  </a:moveTo>
                  <a:lnTo>
                    <a:pt x="4496054" y="0"/>
                  </a:lnTo>
                  <a:lnTo>
                    <a:pt x="4496054" y="38100"/>
                  </a:lnTo>
                  <a:lnTo>
                    <a:pt x="4534154" y="38100"/>
                  </a:lnTo>
                  <a:lnTo>
                    <a:pt x="4534154" y="0"/>
                  </a:lnTo>
                  <a:close/>
                </a:path>
                <a:path w="5372735" h="38100">
                  <a:moveTo>
                    <a:pt x="4610354" y="0"/>
                  </a:moveTo>
                  <a:lnTo>
                    <a:pt x="4572254" y="0"/>
                  </a:lnTo>
                  <a:lnTo>
                    <a:pt x="4572254" y="38100"/>
                  </a:lnTo>
                  <a:lnTo>
                    <a:pt x="4610354" y="38100"/>
                  </a:lnTo>
                  <a:lnTo>
                    <a:pt x="4610354" y="0"/>
                  </a:lnTo>
                  <a:close/>
                </a:path>
                <a:path w="5372735" h="38100">
                  <a:moveTo>
                    <a:pt x="4686566" y="0"/>
                  </a:moveTo>
                  <a:lnTo>
                    <a:pt x="4648454" y="0"/>
                  </a:lnTo>
                  <a:lnTo>
                    <a:pt x="4648454" y="38100"/>
                  </a:lnTo>
                  <a:lnTo>
                    <a:pt x="4686566" y="38100"/>
                  </a:lnTo>
                  <a:lnTo>
                    <a:pt x="4686566" y="0"/>
                  </a:lnTo>
                  <a:close/>
                </a:path>
                <a:path w="5372735" h="38100">
                  <a:moveTo>
                    <a:pt x="4762766" y="0"/>
                  </a:moveTo>
                  <a:lnTo>
                    <a:pt x="4724666" y="0"/>
                  </a:lnTo>
                  <a:lnTo>
                    <a:pt x="4724666" y="38100"/>
                  </a:lnTo>
                  <a:lnTo>
                    <a:pt x="4762766" y="38100"/>
                  </a:lnTo>
                  <a:lnTo>
                    <a:pt x="4762766" y="0"/>
                  </a:lnTo>
                  <a:close/>
                </a:path>
                <a:path w="5372735" h="38100">
                  <a:moveTo>
                    <a:pt x="4838966" y="0"/>
                  </a:moveTo>
                  <a:lnTo>
                    <a:pt x="4800866" y="0"/>
                  </a:lnTo>
                  <a:lnTo>
                    <a:pt x="4800866" y="38100"/>
                  </a:lnTo>
                  <a:lnTo>
                    <a:pt x="4838966" y="38100"/>
                  </a:lnTo>
                  <a:lnTo>
                    <a:pt x="4838966" y="0"/>
                  </a:lnTo>
                  <a:close/>
                </a:path>
                <a:path w="5372735" h="38100">
                  <a:moveTo>
                    <a:pt x="4915179" y="0"/>
                  </a:moveTo>
                  <a:lnTo>
                    <a:pt x="4877066" y="0"/>
                  </a:lnTo>
                  <a:lnTo>
                    <a:pt x="4877066" y="38100"/>
                  </a:lnTo>
                  <a:lnTo>
                    <a:pt x="4915179" y="38100"/>
                  </a:lnTo>
                  <a:lnTo>
                    <a:pt x="4915179" y="0"/>
                  </a:lnTo>
                  <a:close/>
                </a:path>
                <a:path w="5372735" h="38100">
                  <a:moveTo>
                    <a:pt x="4991379" y="0"/>
                  </a:moveTo>
                  <a:lnTo>
                    <a:pt x="4953279" y="0"/>
                  </a:lnTo>
                  <a:lnTo>
                    <a:pt x="4953279" y="38100"/>
                  </a:lnTo>
                  <a:lnTo>
                    <a:pt x="4991379" y="38100"/>
                  </a:lnTo>
                  <a:lnTo>
                    <a:pt x="4991379" y="0"/>
                  </a:lnTo>
                  <a:close/>
                </a:path>
                <a:path w="5372735" h="38100">
                  <a:moveTo>
                    <a:pt x="5067579" y="0"/>
                  </a:moveTo>
                  <a:lnTo>
                    <a:pt x="5029479" y="0"/>
                  </a:lnTo>
                  <a:lnTo>
                    <a:pt x="5029479" y="38100"/>
                  </a:lnTo>
                  <a:lnTo>
                    <a:pt x="5067579" y="38100"/>
                  </a:lnTo>
                  <a:lnTo>
                    <a:pt x="5067579" y="0"/>
                  </a:lnTo>
                  <a:close/>
                </a:path>
                <a:path w="5372735" h="38100">
                  <a:moveTo>
                    <a:pt x="5143779" y="0"/>
                  </a:moveTo>
                  <a:lnTo>
                    <a:pt x="5105679" y="0"/>
                  </a:lnTo>
                  <a:lnTo>
                    <a:pt x="5105679" y="38100"/>
                  </a:lnTo>
                  <a:lnTo>
                    <a:pt x="5143779" y="38100"/>
                  </a:lnTo>
                  <a:lnTo>
                    <a:pt x="5143779" y="0"/>
                  </a:lnTo>
                  <a:close/>
                </a:path>
                <a:path w="5372735" h="38100">
                  <a:moveTo>
                    <a:pt x="5219992" y="0"/>
                  </a:moveTo>
                  <a:lnTo>
                    <a:pt x="5181892" y="0"/>
                  </a:lnTo>
                  <a:lnTo>
                    <a:pt x="5181892" y="38100"/>
                  </a:lnTo>
                  <a:lnTo>
                    <a:pt x="5219992" y="38100"/>
                  </a:lnTo>
                  <a:lnTo>
                    <a:pt x="5219992" y="0"/>
                  </a:lnTo>
                  <a:close/>
                </a:path>
                <a:path w="5372735" h="38100">
                  <a:moveTo>
                    <a:pt x="5296192" y="0"/>
                  </a:moveTo>
                  <a:lnTo>
                    <a:pt x="5258092" y="0"/>
                  </a:lnTo>
                  <a:lnTo>
                    <a:pt x="5258092" y="38100"/>
                  </a:lnTo>
                  <a:lnTo>
                    <a:pt x="5296192" y="38100"/>
                  </a:lnTo>
                  <a:lnTo>
                    <a:pt x="5296192" y="0"/>
                  </a:lnTo>
                  <a:close/>
                </a:path>
                <a:path w="5372735" h="38100">
                  <a:moveTo>
                    <a:pt x="5372392" y="0"/>
                  </a:moveTo>
                  <a:lnTo>
                    <a:pt x="5334292" y="0"/>
                  </a:lnTo>
                  <a:lnTo>
                    <a:pt x="5334292" y="38100"/>
                  </a:lnTo>
                  <a:lnTo>
                    <a:pt x="5372392" y="38100"/>
                  </a:lnTo>
                  <a:lnTo>
                    <a:pt x="5372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" name="object 4"/>
            <p:cNvSpPr/>
            <p:nvPr/>
          </p:nvSpPr>
          <p:spPr>
            <a:xfrm>
              <a:off x="6362979" y="5104510"/>
              <a:ext cx="114935" cy="38100"/>
            </a:xfrm>
            <a:custGeom>
              <a:avLst/>
              <a:gdLst/>
              <a:ahLst/>
              <a:cxnLst/>
              <a:rect l="l" t="t" r="r" b="b"/>
              <a:pathLst>
                <a:path w="114935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149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7532" y="2214338"/>
            <a:ext cx="2991697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67">
              <a:spcBef>
                <a:spcPts val="90"/>
              </a:spcBef>
            </a:pPr>
            <a:r>
              <a:rPr sz="3200" spc="-97" dirty="0">
                <a:latin typeface="Tahoma"/>
                <a:cs typeface="Tahoma"/>
              </a:rPr>
              <a:t>Welcome</a:t>
            </a:r>
            <a:r>
              <a:rPr sz="3200" spc="-136" dirty="0">
                <a:latin typeface="Tahoma"/>
                <a:cs typeface="Tahoma"/>
              </a:rPr>
              <a:t> </a:t>
            </a:r>
            <a:r>
              <a:rPr sz="3200" spc="-167" dirty="0">
                <a:latin typeface="Tahoma"/>
                <a:cs typeface="Tahoma"/>
              </a:rPr>
              <a:t>to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7622" y="0"/>
            <a:ext cx="6284377" cy="6858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67735"/>
            <a:ext cx="12192000" cy="6490547"/>
            <a:chOff x="0" y="551603"/>
            <a:chExt cx="18288000" cy="9735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688" y="551603"/>
              <a:ext cx="2238374" cy="676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461701"/>
              <a:ext cx="18288000" cy="825500"/>
            </a:xfrm>
            <a:custGeom>
              <a:avLst/>
              <a:gdLst/>
              <a:ahLst/>
              <a:cxnLst/>
              <a:rect l="l" t="t" r="r" b="b"/>
              <a:pathLst>
                <a:path w="18288000" h="825500">
                  <a:moveTo>
                    <a:pt x="18287999" y="825298"/>
                  </a:moveTo>
                  <a:lnTo>
                    <a:pt x="0" y="825298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8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AF907B-4459-B969-4E8C-3896D07C754E}"/>
              </a:ext>
            </a:extLst>
          </p:cNvPr>
          <p:cNvSpPr txBox="1"/>
          <p:nvPr/>
        </p:nvSpPr>
        <p:spPr>
          <a:xfrm>
            <a:off x="599223" y="2620111"/>
            <a:ext cx="8001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F5B25-2A4B-BDFD-C272-15AE6884D766}"/>
              </a:ext>
            </a:extLst>
          </p:cNvPr>
          <p:cNvSpPr txBox="1"/>
          <p:nvPr/>
        </p:nvSpPr>
        <p:spPr>
          <a:xfrm>
            <a:off x="599223" y="645985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8E53-305C-EFF8-9FAD-488D2E8BFA7B}"/>
              </a:ext>
            </a:extLst>
          </p:cNvPr>
          <p:cNvSpPr txBox="1"/>
          <p:nvPr/>
        </p:nvSpPr>
        <p:spPr>
          <a:xfrm>
            <a:off x="599222" y="3659121"/>
            <a:ext cx="5308398" cy="145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dirty="0">
                <a:latin typeface="Arial" panose="020B0604020202020204" pitchFamily="34" charset="0"/>
                <a:cs typeface="Arial" panose="020B0604020202020204" pitchFamily="34" charset="0"/>
              </a:rPr>
              <a:t>Module 02 | Lesson 02</a:t>
            </a:r>
          </a:p>
          <a:p>
            <a:r>
              <a:rPr lang="en-US" sz="3334" b="1" dirty="0">
                <a:latin typeface="Arial" panose="020B0604020202020204" pitchFamily="34" charset="0"/>
                <a:cs typeface="Arial" panose="020B0604020202020204" pitchFamily="34" charset="0"/>
              </a:rPr>
              <a:t>Basic data types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92906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F87A-4B7E-281D-037A-E1C028EC9D4D}"/>
              </a:ext>
            </a:extLst>
          </p:cNvPr>
          <p:cNvSpPr txBox="1"/>
          <p:nvPr/>
        </p:nvSpPr>
        <p:spPr>
          <a:xfrm>
            <a:off x="203200" y="970214"/>
            <a:ext cx="11760677" cy="4607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67" b="1" dirty="0">
                <a:solidFill>
                  <a:srgbClr val="000000"/>
                </a:solidFill>
                <a:latin typeface="Courier New" panose="02070309020205020404" pitchFamily="49" charset="0"/>
              </a:rPr>
              <a:t>Dictionary: </a:t>
            </a:r>
          </a:p>
          <a:p>
            <a:pPr algn="l"/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Stores the data in key and value pairs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Dictionary items are ordered, changeable, and does not allow duplicates.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Example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a = { "brand": "Ford", "model": "Mustang", "year": 1964 }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Access dictionary element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print(a["model"])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Change the element value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a["year"] = 2018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Add item in the dictionary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a["color"] = "red"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remove item from the dictionary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a.pop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("model")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del a["model"]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copy dictionary, this is same as list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b = a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Methods:</a:t>
            </a:r>
          </a:p>
          <a:p>
            <a:pPr algn="l"/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1. keys, return all keys of the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dictionay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 | Example: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a.keys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2. values, return all values of the dictionary | Example: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a.values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49C01-5830-7549-A2FD-CE23840926EC}"/>
              </a:ext>
            </a:extLst>
          </p:cNvPr>
          <p:cNvSpPr txBox="1"/>
          <p:nvPr/>
        </p:nvSpPr>
        <p:spPr>
          <a:xfrm>
            <a:off x="203200" y="5764675"/>
            <a:ext cx="11760677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67" b="1" dirty="0">
                <a:solidFill>
                  <a:srgbClr val="000000"/>
                </a:solidFill>
                <a:latin typeface="Courier New" panose="02070309020205020404" pitchFamily="49" charset="0"/>
              </a:rPr>
              <a:t>Bool: 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it is represented by the variable "bool" and it can have only two values (true or False)</a:t>
            </a:r>
          </a:p>
        </p:txBody>
      </p:sp>
    </p:spTree>
    <p:extLst>
      <p:ext uri="{BB962C8B-B14F-4D97-AF65-F5344CB8AC3E}">
        <p14:creationId xmlns:p14="http://schemas.microsoft.com/office/powerpoint/2010/main" val="398727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Print, Comment, variables, constant, </a:t>
            </a:r>
            <a:r>
              <a:rPr lang="fr-FR" sz="3200" dirty="0" err="1"/>
              <a:t>literals</a:t>
            </a:r>
            <a:endParaRPr lang="fr-F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200AE-3659-2FFE-077F-A9CF9FB58FE5}"/>
              </a:ext>
            </a:extLst>
          </p:cNvPr>
          <p:cNvSpPr txBox="1"/>
          <p:nvPr/>
        </p:nvSpPr>
        <p:spPr>
          <a:xfrm>
            <a:off x="355600" y="1498600"/>
            <a:ext cx="8636000" cy="189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933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</a:p>
          <a:p>
            <a:pPr algn="l"/>
            <a:endParaRPr lang="en-US" sz="2933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33" dirty="0">
                <a:solidFill>
                  <a:srgbClr val="000000"/>
                </a:solidFill>
                <a:latin typeface="Courier New" panose="02070309020205020404" pitchFamily="49" charset="0"/>
              </a:rPr>
              <a:t>print("Hello Python")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33" dirty="0">
                <a:solidFill>
                  <a:srgbClr val="000000"/>
                </a:solidFill>
                <a:latin typeface="Courier New" panose="02070309020205020404" pitchFamily="49" charset="0"/>
              </a:rPr>
              <a:t>print('Hello Python')</a:t>
            </a:r>
          </a:p>
        </p:txBody>
      </p:sp>
    </p:spTree>
    <p:extLst>
      <p:ext uri="{BB962C8B-B14F-4D97-AF65-F5344CB8AC3E}">
        <p14:creationId xmlns:p14="http://schemas.microsoft.com/office/powerpoint/2010/main" val="344330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Print, Comment, variables, constant, </a:t>
            </a:r>
            <a:r>
              <a:rPr lang="fr-FR" sz="3200" dirty="0" err="1"/>
              <a:t>literals</a:t>
            </a:r>
            <a:endParaRPr lang="fr-F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98AFA-3E42-1278-100B-6FF4B98F4512}"/>
              </a:ext>
            </a:extLst>
          </p:cNvPr>
          <p:cNvSpPr txBox="1"/>
          <p:nvPr/>
        </p:nvSpPr>
        <p:spPr>
          <a:xfrm>
            <a:off x="711200" y="1346379"/>
            <a:ext cx="9448800" cy="419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67" b="1" dirty="0">
                <a:solidFill>
                  <a:srgbClr val="000000"/>
                </a:solidFill>
                <a:latin typeface="Courier New" panose="02070309020205020404" pitchFamily="49" charset="0"/>
              </a:rPr>
              <a:t>Comment </a:t>
            </a:r>
          </a:p>
          <a:p>
            <a:pPr algn="l"/>
            <a:endParaRPr lang="en-US" sz="2667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000000"/>
                </a:solidFill>
                <a:latin typeface="Courier New" panose="02070309020205020404" pitchFamily="49" charset="0"/>
              </a:rPr>
              <a:t># is used to comment single line and "" """ is used to define multiline comment #print("Hello Python")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000000"/>
                </a:solidFill>
                <a:latin typeface="Courier New" panose="02070309020205020404" pitchFamily="49" charset="0"/>
              </a:rPr>
              <a:t>print('Hello Python') # comment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000000"/>
                </a:solidFill>
                <a:latin typeface="Courier New" panose="02070309020205020404" pitchFamily="49" charset="0"/>
              </a:rPr>
              <a:t>""" This is an</a:t>
            </a:r>
            <a:br>
              <a:rPr lang="en-US" sz="26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667" dirty="0">
                <a:solidFill>
                  <a:srgbClr val="000000"/>
                </a:solidFill>
                <a:latin typeface="Courier New" panose="02070309020205020404" pitchFamily="49" charset="0"/>
              </a:rPr>
              <a:t>example of</a:t>
            </a:r>
            <a:br>
              <a:rPr lang="en-US" sz="26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667" dirty="0">
                <a:solidFill>
                  <a:srgbClr val="000000"/>
                </a:solidFill>
                <a:latin typeface="Courier New" panose="02070309020205020404" pitchFamily="49" charset="0"/>
              </a:rPr>
              <a:t>multi line comment</a:t>
            </a:r>
            <a:br>
              <a:rPr lang="en-US" sz="26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667" dirty="0">
                <a:solidFill>
                  <a:srgbClr val="000000"/>
                </a:solidFill>
                <a:latin typeface="Courier New" panose="02070309020205020404" pitchFamily="49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188380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Print, Comment, variables, constant, </a:t>
            </a:r>
            <a:r>
              <a:rPr lang="fr-FR" sz="3200" dirty="0" err="1"/>
              <a:t>literals</a:t>
            </a:r>
            <a:endParaRPr lang="fr-F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FAFFB-C7E3-5D26-CEFA-90C5A4D320BA}"/>
              </a:ext>
            </a:extLst>
          </p:cNvPr>
          <p:cNvSpPr txBox="1"/>
          <p:nvPr/>
        </p:nvSpPr>
        <p:spPr>
          <a:xfrm>
            <a:off x="508000" y="1549400"/>
            <a:ext cx="8483600" cy="378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/>
              <a:t>Variable </a:t>
            </a:r>
          </a:p>
          <a:p>
            <a:endParaRPr lang="en-US" sz="2667" dirty="0"/>
          </a:p>
          <a:p>
            <a:r>
              <a:rPr lang="en-US" sz="2667" dirty="0"/>
              <a:t>whose values may change during the program</a:t>
            </a:r>
          </a:p>
          <a:p>
            <a:r>
              <a:rPr lang="en-US" sz="2667" dirty="0"/>
              <a:t>a=5</a:t>
            </a:r>
          </a:p>
          <a:p>
            <a:r>
              <a:rPr lang="en-US" sz="2667" dirty="0"/>
              <a:t>a=10</a:t>
            </a:r>
          </a:p>
          <a:p>
            <a:r>
              <a:rPr lang="en-US" sz="2667" dirty="0"/>
              <a:t>a=100</a:t>
            </a:r>
          </a:p>
          <a:p>
            <a:r>
              <a:rPr lang="en-US" sz="2667" dirty="0"/>
              <a:t>name="Avinash"</a:t>
            </a:r>
          </a:p>
          <a:p>
            <a:r>
              <a:rPr lang="en-US" sz="2667" dirty="0"/>
              <a:t>name="Naveen"</a:t>
            </a:r>
          </a:p>
          <a:p>
            <a:r>
              <a:rPr lang="en-US" sz="2667" dirty="0"/>
              <a:t>name="Neha"</a:t>
            </a:r>
          </a:p>
        </p:txBody>
      </p:sp>
    </p:spTree>
    <p:extLst>
      <p:ext uri="{BB962C8B-B14F-4D97-AF65-F5344CB8AC3E}">
        <p14:creationId xmlns:p14="http://schemas.microsoft.com/office/powerpoint/2010/main" val="1444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Print, Comment, variables, constant, </a:t>
            </a:r>
            <a:r>
              <a:rPr lang="fr-FR" sz="3200" dirty="0" err="1"/>
              <a:t>literals</a:t>
            </a:r>
            <a:endParaRPr lang="fr-F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51DB9-2574-6122-A294-7618FF4E82F9}"/>
              </a:ext>
            </a:extLst>
          </p:cNvPr>
          <p:cNvSpPr txBox="1"/>
          <p:nvPr/>
        </p:nvSpPr>
        <p:spPr>
          <a:xfrm>
            <a:off x="203200" y="1397000"/>
            <a:ext cx="9804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Constant 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whose values are fixed during the program, there is no keyword to define the constant they are mostly written in capital letters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A=5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NAME="Avinash"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B5201-080B-7B81-15FA-7CC82948C886}"/>
              </a:ext>
            </a:extLst>
          </p:cNvPr>
          <p:cNvSpPr txBox="1"/>
          <p:nvPr/>
        </p:nvSpPr>
        <p:spPr>
          <a:xfrm>
            <a:off x="203200" y="2824549"/>
            <a:ext cx="104241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Literals 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is a raw data assigned to either variable or constant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 = 0b1010 #Binary Literals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 = 100 #Decimal Literal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 = 0o310 #Octal Literal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 = 0x12c #Hexadecimal Literal</a:t>
            </a:r>
          </a:p>
          <a:p>
            <a:pPr algn="l"/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#Float Literal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float_1 = 10.5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float_2 = 1.5e2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 String Literal</a:t>
            </a:r>
          </a:p>
          <a:p>
            <a:pPr algn="l"/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multiline_str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"""This is a multiline string with more than one word."""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unicode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u"\u00dcnic\u00f6de"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4E17-F97A-A5E4-F501-E043D87B0C59}"/>
              </a:ext>
            </a:extLst>
          </p:cNvPr>
          <p:cNvSpPr txBox="1"/>
          <p:nvPr/>
        </p:nvSpPr>
        <p:spPr>
          <a:xfrm>
            <a:off x="7366000" y="3281987"/>
            <a:ext cx="32613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literals</a:t>
            </a:r>
          </a:p>
          <a:p>
            <a:r>
              <a:rPr lang="en-US" sz="1600" dirty="0"/>
              <a:t>a = 0b1010 #Binary Literals</a:t>
            </a:r>
          </a:p>
          <a:p>
            <a:r>
              <a:rPr lang="en-US" sz="1600" dirty="0"/>
              <a:t>b = 100 #Decimal Literal</a:t>
            </a:r>
          </a:p>
          <a:p>
            <a:r>
              <a:rPr lang="en-US" sz="1600" dirty="0"/>
              <a:t>c = 0o310 #Octal Literal</a:t>
            </a:r>
          </a:p>
          <a:p>
            <a:r>
              <a:rPr lang="en-US" sz="1600" dirty="0"/>
              <a:t>d = 0x12c #Hexadecimal Literal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a,b,c,d</a:t>
            </a:r>
            <a:r>
              <a:rPr lang="en-US" sz="1600" dirty="0"/>
              <a:t>)</a:t>
            </a:r>
          </a:p>
          <a:p>
            <a:r>
              <a:rPr lang="en-US" sz="1600" dirty="0"/>
              <a:t>10 100 200 300</a:t>
            </a:r>
          </a:p>
        </p:txBody>
      </p:sp>
    </p:spTree>
    <p:extLst>
      <p:ext uri="{BB962C8B-B14F-4D97-AF65-F5344CB8AC3E}">
        <p14:creationId xmlns:p14="http://schemas.microsoft.com/office/powerpoint/2010/main" val="326713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Data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2F6FF3-0407-B409-F1E4-CB8C0861D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05448"/>
              </p:ext>
            </p:extLst>
          </p:nvPr>
        </p:nvGraphicFramePr>
        <p:xfrm>
          <a:off x="1389974" y="1347199"/>
          <a:ext cx="8600331" cy="429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777">
                  <a:extLst>
                    <a:ext uri="{9D8B030D-6E8A-4147-A177-3AD203B41FA5}">
                      <a16:colId xmlns:a16="http://schemas.microsoft.com/office/drawing/2014/main" val="3990570988"/>
                    </a:ext>
                  </a:extLst>
                </a:gridCol>
                <a:gridCol w="2866777">
                  <a:extLst>
                    <a:ext uri="{9D8B030D-6E8A-4147-A177-3AD203B41FA5}">
                      <a16:colId xmlns:a16="http://schemas.microsoft.com/office/drawing/2014/main" val="105450182"/>
                    </a:ext>
                  </a:extLst>
                </a:gridCol>
                <a:gridCol w="2866777">
                  <a:extLst>
                    <a:ext uri="{9D8B030D-6E8A-4147-A177-3AD203B41FA5}">
                      <a16:colId xmlns:a16="http://schemas.microsoft.com/office/drawing/2014/main" val="3516281967"/>
                    </a:ext>
                  </a:extLst>
                </a:gridCol>
              </a:tblGrid>
              <a:tr h="40454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48866"/>
                  </a:ext>
                </a:extLst>
              </a:tr>
              <a:tr h="1296766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consist of integer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a=5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print(a)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50638"/>
                  </a:ext>
                </a:extLst>
              </a:tr>
              <a:tr h="1296766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consist of floating point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A=15.2</a:t>
                      </a:r>
                    </a:p>
                    <a:p>
                      <a:r>
                        <a:rPr lang="en-US" sz="1800" dirty="0"/>
                        <a:t>Print(A)</a:t>
                      </a:r>
                    </a:p>
                    <a:p>
                      <a:r>
                        <a:rPr lang="en-US" sz="1800" dirty="0"/>
                        <a:t>15.2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42024"/>
                  </a:ext>
                </a:extLst>
              </a:tr>
              <a:tr h="1296766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consist of text, and alpha numeric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name="Avinash“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Print(name)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Avinash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2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5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9C204-CF37-F176-B001-C4D3B963B78B}"/>
              </a:ext>
            </a:extLst>
          </p:cNvPr>
          <p:cNvSpPr txBox="1"/>
          <p:nvPr/>
        </p:nvSpPr>
        <p:spPr>
          <a:xfrm>
            <a:off x="487680" y="1082491"/>
            <a:ext cx="11633200" cy="5261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List: </a:t>
            </a:r>
          </a:p>
          <a:p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just as array in C</a:t>
            </a:r>
          </a:p>
          <a:p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List items are ordered, changeable, and allow duplicate values.</a:t>
            </a:r>
          </a:p>
          <a:p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When we say that lists are ordered, it means that the items have a defined order, and that order will not change.</a:t>
            </a:r>
          </a:p>
          <a:p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The list is changeable, meaning that we can change, add, and remove items in a list after it has been created.</a:t>
            </a:r>
          </a:p>
          <a:p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List items are ordered, changeable, and allow duplicate values.</a:t>
            </a:r>
          </a:p>
          <a:p>
            <a:r>
              <a:rPr lang="en-US" sz="1333" b="1" dirty="0">
                <a:solidFill>
                  <a:srgbClr val="000000"/>
                </a:solidFill>
                <a:latin typeface="Courier New" panose="02070309020205020404" pitchFamily="49" charset="0"/>
              </a:rPr>
              <a:t># Example</a:t>
            </a:r>
          </a:p>
          <a:p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a = ("apple", "banana", "cherry")</a:t>
            </a:r>
          </a:p>
          <a:p>
            <a:r>
              <a:rPr lang="en-US" sz="1333" b="1" dirty="0">
                <a:solidFill>
                  <a:srgbClr val="000000"/>
                </a:solidFill>
                <a:latin typeface="Courier New" panose="02070309020205020404" pitchFamily="49" charset="0"/>
              </a:rPr>
              <a:t># Access list element</a:t>
            </a:r>
          </a:p>
          <a:p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print(a[0],a[1])</a:t>
            </a:r>
          </a:p>
          <a:p>
            <a:r>
              <a:rPr lang="en-US" sz="1333" b="1" dirty="0">
                <a:solidFill>
                  <a:srgbClr val="000000"/>
                </a:solidFill>
                <a:latin typeface="Courier New" panose="02070309020205020404" pitchFamily="49" charset="0"/>
              </a:rPr>
              <a:t># Change list item</a:t>
            </a:r>
          </a:p>
          <a:p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a[1] = "blackcurrant"</a:t>
            </a:r>
          </a:p>
          <a:p>
            <a:r>
              <a:rPr lang="en-US" sz="1333" b="1" dirty="0">
                <a:solidFill>
                  <a:srgbClr val="000000"/>
                </a:solidFill>
                <a:latin typeface="Courier New" panose="02070309020205020404" pitchFamily="49" charset="0"/>
              </a:rPr>
              <a:t># Add item in the list</a:t>
            </a:r>
            <a:br>
              <a:rPr lang="en-US" sz="1333" dirty="0"/>
            </a:b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a.append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("orange")</a:t>
            </a:r>
            <a:br>
              <a:rPr lang="en-US" sz="1333" dirty="0"/>
            </a:br>
            <a:r>
              <a:rPr lang="en-US" sz="1333" b="1" dirty="0">
                <a:solidFill>
                  <a:srgbClr val="000000"/>
                </a:solidFill>
                <a:latin typeface="Courier New" panose="02070309020205020404" pitchFamily="49" charset="0"/>
              </a:rPr>
              <a:t># Remove item from the list</a:t>
            </a:r>
            <a:br>
              <a:rPr lang="en-US" sz="1333" dirty="0"/>
            </a:b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a.remove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("banana")</a:t>
            </a:r>
          </a:p>
          <a:p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# Sort list in ascending order</a:t>
            </a:r>
            <a:br>
              <a:rPr lang="en-US" sz="1333" dirty="0"/>
            </a:b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a.sort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br>
              <a:rPr lang="en-US" sz="1333" dirty="0"/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# copy list</a:t>
            </a:r>
            <a:br>
              <a:rPr lang="en-US" sz="1333" dirty="0"/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b=a # this will copy the reference of list a into b, hence if you change the list a the change would impact in list b</a:t>
            </a:r>
            <a:br>
              <a:rPr lang="en-US" sz="1333" dirty="0"/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# Join two lists</a:t>
            </a:r>
            <a:br>
              <a:rPr lang="en-US" sz="1333" dirty="0"/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b = (1 , 2, 3)</a:t>
            </a:r>
            <a:br>
              <a:rPr lang="en-US" sz="1333" dirty="0"/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c=</a:t>
            </a: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a+b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2261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9C204-CF37-F176-B001-C4D3B963B78B}"/>
              </a:ext>
            </a:extLst>
          </p:cNvPr>
          <p:cNvSpPr txBox="1"/>
          <p:nvPr/>
        </p:nvSpPr>
        <p:spPr>
          <a:xfrm>
            <a:off x="487680" y="1082491"/>
            <a:ext cx="11633200" cy="167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rgbClr val="000000"/>
                </a:solidFill>
                <a:latin typeface="Courier New" panose="02070309020205020404" pitchFamily="49" charset="0"/>
              </a:rPr>
              <a:t>List: </a:t>
            </a:r>
          </a:p>
          <a:p>
            <a:endParaRPr lang="en-US" sz="1467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Methods:</a:t>
            </a:r>
            <a:br>
              <a:rPr lang="en-US" sz="1467" dirty="0"/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1. count, count the number of occurrence of the element in the list | Example: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a.count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("apple")</a:t>
            </a:r>
            <a:br>
              <a:rPr lang="en-US" sz="1467" dirty="0"/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2. index, find out the index of the element | Example: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a.index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("banana")</a:t>
            </a:r>
            <a:br>
              <a:rPr lang="en-US" sz="1467" dirty="0"/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3. extend, add the elements of b in a| Example: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a.extend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(b)</a:t>
            </a:r>
            <a:br>
              <a:rPr lang="en-US" sz="1467" dirty="0"/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4. reverse, reverse the order of the list | Example: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a.reverse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467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3A5F6-B9CE-369E-FB4A-1FAB30530BFA}"/>
              </a:ext>
            </a:extLst>
          </p:cNvPr>
          <p:cNvSpPr txBox="1"/>
          <p:nvPr/>
        </p:nvSpPr>
        <p:spPr>
          <a:xfrm>
            <a:off x="487680" y="2967239"/>
            <a:ext cx="11455877" cy="325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67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Touple</a:t>
            </a:r>
            <a:r>
              <a:rPr lang="en-US" sz="1467" b="1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</a:p>
          <a:p>
            <a:pPr algn="l"/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used to store multiple items in a single variable.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A tuple is a collection which is ordered and unchangeable.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Example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a = ("apple", "banana", "cherry")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Access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touple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 element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print(a[0],a[1])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Add two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touple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b = (1 , 2, 3)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c=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a+b</a:t>
            </a:r>
            <a:endParaRPr lang="en-US" sz="1467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# Methods: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1. count, count the number of occurrence of the element in the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touple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 | Example: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a.count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("apple")</a:t>
            </a:r>
            <a:b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2. index, find out the index of the element | Example: </a:t>
            </a:r>
            <a:r>
              <a:rPr lang="en-US" sz="1467" dirty="0" err="1">
                <a:solidFill>
                  <a:srgbClr val="000000"/>
                </a:solidFill>
                <a:latin typeface="Courier New" panose="02070309020205020404" pitchFamily="49" charset="0"/>
              </a:rPr>
              <a:t>a.index</a:t>
            </a:r>
            <a:r>
              <a:rPr lang="en-US" sz="1467" dirty="0">
                <a:solidFill>
                  <a:srgbClr val="000000"/>
                </a:solidFill>
                <a:latin typeface="Courier New" panose="02070309020205020404" pitchFamily="49" charset="0"/>
              </a:rPr>
              <a:t>("banana")</a:t>
            </a:r>
          </a:p>
        </p:txBody>
      </p:sp>
    </p:spTree>
    <p:extLst>
      <p:ext uri="{BB962C8B-B14F-4D97-AF65-F5344CB8AC3E}">
        <p14:creationId xmlns:p14="http://schemas.microsoft.com/office/powerpoint/2010/main" val="45177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6EC41-B68E-5AC7-6B2F-4F6A70078D6E}"/>
              </a:ext>
            </a:extLst>
          </p:cNvPr>
          <p:cNvSpPr txBox="1"/>
          <p:nvPr/>
        </p:nvSpPr>
        <p:spPr>
          <a:xfrm>
            <a:off x="279877" y="782296"/>
            <a:ext cx="11861323" cy="563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33" b="1" dirty="0">
                <a:solidFill>
                  <a:srgbClr val="000000"/>
                </a:solidFill>
                <a:latin typeface="Courier New" panose="02070309020205020404" pitchFamily="49" charset="0"/>
              </a:rPr>
              <a:t>Set: </a:t>
            </a:r>
          </a:p>
          <a:p>
            <a:pPr algn="l"/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used to store multiple items, unlike tuple it is both unordered and unindexed. Set items are unordered, unchangeable, and do not allow duplicate values.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1- Unordered means that the items in a set do not have a defined order.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2- Sets are unchangeable, meaning that we cannot change the items after the set has been created.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>
                <a:solidFill>
                  <a:srgbClr val="000000"/>
                </a:solidFill>
                <a:latin typeface="Courier New" panose="02070309020205020404" pitchFamily="49" charset="0"/>
              </a:rPr>
              <a:t>3- Sets 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cannot have two items with the same value.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# Example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a = {"apple", "banana", "cherry"}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print(a)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# Duplicate values will be ignored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a = {"apple", "banana", "cherry", "apple"}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print(a) # {"apple", "banana", "cherry"}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# Add element in the set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a.add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("orange")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# Remove item from the set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a.remove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("banana")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# union of two sets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b = {1,2,3}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a.union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(b)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# Methods:</a:t>
            </a:r>
          </a:p>
          <a:p>
            <a:pPr algn="l"/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1. pop # remove element from the set, Example: </a:t>
            </a: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a.remove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("banana")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2. difference # to take the difference of two sets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x = {"apple", "banana", "cherry"}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y = {"google", "</a:t>
            </a: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microsoft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", "apple"}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en-US" sz="1333" dirty="0" err="1">
                <a:solidFill>
                  <a:srgbClr val="000000"/>
                </a:solidFill>
                <a:latin typeface="Courier New" panose="02070309020205020404" pitchFamily="49" charset="0"/>
              </a:rPr>
              <a:t>x.difference</a:t>
            </a: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(y)</a:t>
            </a:r>
            <a:b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33" dirty="0">
                <a:solidFill>
                  <a:srgbClr val="000000"/>
                </a:solidFill>
                <a:latin typeface="Courier New" panose="02070309020205020404" pitchFamily="49" charset="0"/>
              </a:rPr>
              <a:t>print(z) # {'cherry', 'banana'}</a:t>
            </a:r>
          </a:p>
        </p:txBody>
      </p:sp>
    </p:spTree>
    <p:extLst>
      <p:ext uri="{BB962C8B-B14F-4D97-AF65-F5344CB8AC3E}">
        <p14:creationId xmlns:p14="http://schemas.microsoft.com/office/powerpoint/2010/main" val="34964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1274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Dr.Avinash Kumar Singh</dc:creator>
  <cp:lastModifiedBy>Dr.Avinash Kumar Singh</cp:lastModifiedBy>
  <cp:revision>6</cp:revision>
  <dcterms:created xsi:type="dcterms:W3CDTF">2023-05-12T06:20:13Z</dcterms:created>
  <dcterms:modified xsi:type="dcterms:W3CDTF">2023-05-12T09:07:36Z</dcterms:modified>
</cp:coreProperties>
</file>