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01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828658"/>
            <a:ext cx="9532620" cy="1129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F177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578" y="9708291"/>
            <a:ext cx="4053840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455" dirty="0"/>
              <a:t>WWW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90" dirty="0"/>
              <a:t>I</a:t>
            </a:r>
            <a:r>
              <a:rPr spc="430" dirty="0"/>
              <a:t>N</a:t>
            </a:r>
            <a:r>
              <a:rPr spc="210" dirty="0"/>
              <a:t>T</a:t>
            </a:r>
            <a:r>
              <a:rPr spc="380" dirty="0"/>
              <a:t>E</a:t>
            </a:r>
            <a:r>
              <a:rPr spc="395" dirty="0"/>
              <a:t>R</a:t>
            </a:r>
            <a:r>
              <a:rPr spc="430" dirty="0"/>
              <a:t>N</a:t>
            </a:r>
            <a:r>
              <a:rPr spc="325" dirty="0"/>
              <a:t>S</a:t>
            </a:r>
            <a:r>
              <a:rPr spc="415" dirty="0"/>
              <a:t>H</a:t>
            </a:r>
            <a:r>
              <a:rPr spc="90" dirty="0"/>
              <a:t>I</a:t>
            </a:r>
            <a:r>
              <a:rPr spc="425" dirty="0"/>
              <a:t>P</a:t>
            </a:r>
            <a:r>
              <a:rPr spc="325" dirty="0"/>
              <a:t>S</a:t>
            </a:r>
            <a:r>
              <a:rPr spc="210" dirty="0"/>
              <a:t>T</a:t>
            </a:r>
            <a:r>
              <a:rPr spc="405" dirty="0"/>
              <a:t>U</a:t>
            </a:r>
            <a:r>
              <a:rPr spc="385" dirty="0"/>
              <a:t>D</a:t>
            </a:r>
            <a:r>
              <a:rPr spc="90" dirty="0"/>
              <a:t>I</a:t>
            </a:r>
            <a:r>
              <a:rPr spc="395" dirty="0"/>
              <a:t>O</a:t>
            </a:r>
            <a:r>
              <a:rPr spc="-135" dirty="0"/>
              <a:t>.</a:t>
            </a:r>
            <a:r>
              <a:rPr spc="-315" dirty="0"/>
              <a:t> </a:t>
            </a:r>
            <a:r>
              <a:rPr spc="380" dirty="0"/>
              <a:t>C</a:t>
            </a:r>
            <a:r>
              <a:rPr spc="395" dirty="0"/>
              <a:t>O</a:t>
            </a:r>
            <a:r>
              <a:rPr spc="28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5104499"/>
            <a:ext cx="5448935" cy="38100"/>
            <a:chOff x="1028700" y="5104499"/>
            <a:chExt cx="5448935" cy="38100"/>
          </a:xfrm>
        </p:grpSpPr>
        <p:sp>
          <p:nvSpPr>
            <p:cNvPr id="3" name="object 3"/>
            <p:cNvSpPr/>
            <p:nvPr/>
          </p:nvSpPr>
          <p:spPr>
            <a:xfrm>
              <a:off x="1028687" y="5104510"/>
              <a:ext cx="5372735" cy="38100"/>
            </a:xfrm>
            <a:custGeom>
              <a:avLst/>
              <a:gdLst/>
              <a:ahLst/>
              <a:cxnLst/>
              <a:rect l="l" t="t" r="r" b="b"/>
              <a:pathLst>
                <a:path w="5372735" h="38100">
                  <a:moveTo>
                    <a:pt x="381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12" y="38100"/>
                  </a:lnTo>
                  <a:lnTo>
                    <a:pt x="38112" y="0"/>
                  </a:lnTo>
                  <a:close/>
                </a:path>
                <a:path w="53727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  <a:path w="5372735" h="38100">
                  <a:moveTo>
                    <a:pt x="190512" y="0"/>
                  </a:moveTo>
                  <a:lnTo>
                    <a:pt x="152412" y="0"/>
                  </a:lnTo>
                  <a:lnTo>
                    <a:pt x="152412" y="38100"/>
                  </a:lnTo>
                  <a:lnTo>
                    <a:pt x="190512" y="38100"/>
                  </a:lnTo>
                  <a:lnTo>
                    <a:pt x="190512" y="0"/>
                  </a:lnTo>
                  <a:close/>
                </a:path>
                <a:path w="5372735" h="38100">
                  <a:moveTo>
                    <a:pt x="266725" y="0"/>
                  </a:moveTo>
                  <a:lnTo>
                    <a:pt x="228612" y="0"/>
                  </a:lnTo>
                  <a:lnTo>
                    <a:pt x="228612" y="38100"/>
                  </a:lnTo>
                  <a:lnTo>
                    <a:pt x="266725" y="38100"/>
                  </a:lnTo>
                  <a:lnTo>
                    <a:pt x="266725" y="0"/>
                  </a:lnTo>
                  <a:close/>
                </a:path>
                <a:path w="5372735" h="38100">
                  <a:moveTo>
                    <a:pt x="342925" y="0"/>
                  </a:moveTo>
                  <a:lnTo>
                    <a:pt x="304825" y="0"/>
                  </a:lnTo>
                  <a:lnTo>
                    <a:pt x="304825" y="38100"/>
                  </a:lnTo>
                  <a:lnTo>
                    <a:pt x="342925" y="38100"/>
                  </a:lnTo>
                  <a:lnTo>
                    <a:pt x="342925" y="0"/>
                  </a:lnTo>
                  <a:close/>
                </a:path>
                <a:path w="5372735" h="38100">
                  <a:moveTo>
                    <a:pt x="419125" y="0"/>
                  </a:moveTo>
                  <a:lnTo>
                    <a:pt x="381025" y="0"/>
                  </a:lnTo>
                  <a:lnTo>
                    <a:pt x="381025" y="38100"/>
                  </a:lnTo>
                  <a:lnTo>
                    <a:pt x="419125" y="38100"/>
                  </a:lnTo>
                  <a:lnTo>
                    <a:pt x="419125" y="0"/>
                  </a:lnTo>
                  <a:close/>
                </a:path>
                <a:path w="5372735" h="38100">
                  <a:moveTo>
                    <a:pt x="495338" y="0"/>
                  </a:moveTo>
                  <a:lnTo>
                    <a:pt x="457225" y="0"/>
                  </a:lnTo>
                  <a:lnTo>
                    <a:pt x="457225" y="38100"/>
                  </a:lnTo>
                  <a:lnTo>
                    <a:pt x="495338" y="38100"/>
                  </a:lnTo>
                  <a:lnTo>
                    <a:pt x="495338" y="0"/>
                  </a:lnTo>
                  <a:close/>
                </a:path>
                <a:path w="5372735" h="38100">
                  <a:moveTo>
                    <a:pt x="571538" y="0"/>
                  </a:moveTo>
                  <a:lnTo>
                    <a:pt x="533438" y="0"/>
                  </a:lnTo>
                  <a:lnTo>
                    <a:pt x="533438" y="38100"/>
                  </a:lnTo>
                  <a:lnTo>
                    <a:pt x="571538" y="38100"/>
                  </a:lnTo>
                  <a:lnTo>
                    <a:pt x="571538" y="0"/>
                  </a:lnTo>
                  <a:close/>
                </a:path>
                <a:path w="5372735" h="38100">
                  <a:moveTo>
                    <a:pt x="647738" y="0"/>
                  </a:moveTo>
                  <a:lnTo>
                    <a:pt x="609638" y="0"/>
                  </a:lnTo>
                  <a:lnTo>
                    <a:pt x="609638" y="38100"/>
                  </a:lnTo>
                  <a:lnTo>
                    <a:pt x="647738" y="38100"/>
                  </a:lnTo>
                  <a:lnTo>
                    <a:pt x="647738" y="0"/>
                  </a:lnTo>
                  <a:close/>
                </a:path>
                <a:path w="5372735" h="38100">
                  <a:moveTo>
                    <a:pt x="723950" y="0"/>
                  </a:moveTo>
                  <a:lnTo>
                    <a:pt x="685838" y="0"/>
                  </a:lnTo>
                  <a:lnTo>
                    <a:pt x="685838" y="38100"/>
                  </a:lnTo>
                  <a:lnTo>
                    <a:pt x="723950" y="38100"/>
                  </a:lnTo>
                  <a:lnTo>
                    <a:pt x="723950" y="0"/>
                  </a:lnTo>
                  <a:close/>
                </a:path>
                <a:path w="5372735" h="38100">
                  <a:moveTo>
                    <a:pt x="800150" y="0"/>
                  </a:moveTo>
                  <a:lnTo>
                    <a:pt x="762050" y="0"/>
                  </a:lnTo>
                  <a:lnTo>
                    <a:pt x="762050" y="38100"/>
                  </a:lnTo>
                  <a:lnTo>
                    <a:pt x="800150" y="38100"/>
                  </a:lnTo>
                  <a:lnTo>
                    <a:pt x="800150" y="0"/>
                  </a:lnTo>
                  <a:close/>
                </a:path>
                <a:path w="5372735" h="38100">
                  <a:moveTo>
                    <a:pt x="876350" y="0"/>
                  </a:moveTo>
                  <a:lnTo>
                    <a:pt x="838250" y="0"/>
                  </a:lnTo>
                  <a:lnTo>
                    <a:pt x="838250" y="38100"/>
                  </a:lnTo>
                  <a:lnTo>
                    <a:pt x="876350" y="38100"/>
                  </a:lnTo>
                  <a:lnTo>
                    <a:pt x="876350" y="0"/>
                  </a:lnTo>
                  <a:close/>
                </a:path>
                <a:path w="5372735" h="38100">
                  <a:moveTo>
                    <a:pt x="952563" y="0"/>
                  </a:moveTo>
                  <a:lnTo>
                    <a:pt x="914450" y="0"/>
                  </a:lnTo>
                  <a:lnTo>
                    <a:pt x="914450" y="38100"/>
                  </a:lnTo>
                  <a:lnTo>
                    <a:pt x="952563" y="38100"/>
                  </a:lnTo>
                  <a:lnTo>
                    <a:pt x="952563" y="0"/>
                  </a:lnTo>
                  <a:close/>
                </a:path>
                <a:path w="5372735" h="38100">
                  <a:moveTo>
                    <a:pt x="1028763" y="0"/>
                  </a:moveTo>
                  <a:lnTo>
                    <a:pt x="990663" y="0"/>
                  </a:lnTo>
                  <a:lnTo>
                    <a:pt x="990663" y="38100"/>
                  </a:lnTo>
                  <a:lnTo>
                    <a:pt x="1028763" y="38100"/>
                  </a:lnTo>
                  <a:lnTo>
                    <a:pt x="1028763" y="0"/>
                  </a:lnTo>
                  <a:close/>
                </a:path>
                <a:path w="5372735" h="38100">
                  <a:moveTo>
                    <a:pt x="1104963" y="0"/>
                  </a:moveTo>
                  <a:lnTo>
                    <a:pt x="1066863" y="0"/>
                  </a:lnTo>
                  <a:lnTo>
                    <a:pt x="1066863" y="38100"/>
                  </a:lnTo>
                  <a:lnTo>
                    <a:pt x="1104963" y="38100"/>
                  </a:lnTo>
                  <a:lnTo>
                    <a:pt x="1104963" y="0"/>
                  </a:lnTo>
                  <a:close/>
                </a:path>
                <a:path w="5372735" h="38100">
                  <a:moveTo>
                    <a:pt x="1181176" y="0"/>
                  </a:moveTo>
                  <a:lnTo>
                    <a:pt x="1143063" y="0"/>
                  </a:lnTo>
                  <a:lnTo>
                    <a:pt x="1143063" y="38100"/>
                  </a:lnTo>
                  <a:lnTo>
                    <a:pt x="1181176" y="38100"/>
                  </a:lnTo>
                  <a:lnTo>
                    <a:pt x="1181176" y="0"/>
                  </a:lnTo>
                  <a:close/>
                </a:path>
                <a:path w="5372735" h="38100">
                  <a:moveTo>
                    <a:pt x="1257376" y="0"/>
                  </a:moveTo>
                  <a:lnTo>
                    <a:pt x="1219276" y="0"/>
                  </a:lnTo>
                  <a:lnTo>
                    <a:pt x="1219276" y="38100"/>
                  </a:lnTo>
                  <a:lnTo>
                    <a:pt x="1257376" y="38100"/>
                  </a:lnTo>
                  <a:lnTo>
                    <a:pt x="1257376" y="0"/>
                  </a:lnTo>
                  <a:close/>
                </a:path>
                <a:path w="5372735" h="38100">
                  <a:moveTo>
                    <a:pt x="1333576" y="0"/>
                  </a:moveTo>
                  <a:lnTo>
                    <a:pt x="1295476" y="0"/>
                  </a:lnTo>
                  <a:lnTo>
                    <a:pt x="1295476" y="38100"/>
                  </a:lnTo>
                  <a:lnTo>
                    <a:pt x="1333576" y="38100"/>
                  </a:lnTo>
                  <a:lnTo>
                    <a:pt x="1333576" y="0"/>
                  </a:lnTo>
                  <a:close/>
                </a:path>
                <a:path w="5372735" h="38100">
                  <a:moveTo>
                    <a:pt x="1409788" y="0"/>
                  </a:moveTo>
                  <a:lnTo>
                    <a:pt x="1371676" y="0"/>
                  </a:lnTo>
                  <a:lnTo>
                    <a:pt x="1371676" y="38100"/>
                  </a:lnTo>
                  <a:lnTo>
                    <a:pt x="1409788" y="38100"/>
                  </a:lnTo>
                  <a:lnTo>
                    <a:pt x="1409788" y="0"/>
                  </a:lnTo>
                  <a:close/>
                </a:path>
                <a:path w="5372735" h="38100">
                  <a:moveTo>
                    <a:pt x="1485988" y="0"/>
                  </a:moveTo>
                  <a:lnTo>
                    <a:pt x="1447888" y="0"/>
                  </a:lnTo>
                  <a:lnTo>
                    <a:pt x="1447888" y="38100"/>
                  </a:lnTo>
                  <a:lnTo>
                    <a:pt x="1485988" y="38100"/>
                  </a:lnTo>
                  <a:lnTo>
                    <a:pt x="1485988" y="0"/>
                  </a:lnTo>
                  <a:close/>
                </a:path>
                <a:path w="5372735" h="38100">
                  <a:moveTo>
                    <a:pt x="1562188" y="0"/>
                  </a:moveTo>
                  <a:lnTo>
                    <a:pt x="1524088" y="0"/>
                  </a:lnTo>
                  <a:lnTo>
                    <a:pt x="1524088" y="38100"/>
                  </a:lnTo>
                  <a:lnTo>
                    <a:pt x="1562188" y="38100"/>
                  </a:lnTo>
                  <a:lnTo>
                    <a:pt x="1562188" y="0"/>
                  </a:lnTo>
                  <a:close/>
                </a:path>
                <a:path w="5372735" h="38100">
                  <a:moveTo>
                    <a:pt x="1638401" y="0"/>
                  </a:moveTo>
                  <a:lnTo>
                    <a:pt x="1600288" y="0"/>
                  </a:lnTo>
                  <a:lnTo>
                    <a:pt x="1600288" y="38100"/>
                  </a:lnTo>
                  <a:lnTo>
                    <a:pt x="1638401" y="38100"/>
                  </a:lnTo>
                  <a:lnTo>
                    <a:pt x="1638401" y="0"/>
                  </a:lnTo>
                  <a:close/>
                </a:path>
                <a:path w="5372735" h="38100">
                  <a:moveTo>
                    <a:pt x="1714601" y="0"/>
                  </a:moveTo>
                  <a:lnTo>
                    <a:pt x="1676501" y="0"/>
                  </a:lnTo>
                  <a:lnTo>
                    <a:pt x="1676501" y="38100"/>
                  </a:lnTo>
                  <a:lnTo>
                    <a:pt x="1714601" y="38100"/>
                  </a:lnTo>
                  <a:lnTo>
                    <a:pt x="1714601" y="0"/>
                  </a:lnTo>
                  <a:close/>
                </a:path>
                <a:path w="5372735" h="38100">
                  <a:moveTo>
                    <a:pt x="1790801" y="0"/>
                  </a:moveTo>
                  <a:lnTo>
                    <a:pt x="1752701" y="0"/>
                  </a:lnTo>
                  <a:lnTo>
                    <a:pt x="1752701" y="38100"/>
                  </a:lnTo>
                  <a:lnTo>
                    <a:pt x="1790801" y="38100"/>
                  </a:lnTo>
                  <a:lnTo>
                    <a:pt x="1790801" y="0"/>
                  </a:lnTo>
                  <a:close/>
                </a:path>
                <a:path w="5372735" h="38100">
                  <a:moveTo>
                    <a:pt x="1867001" y="0"/>
                  </a:moveTo>
                  <a:lnTo>
                    <a:pt x="1828901" y="0"/>
                  </a:lnTo>
                  <a:lnTo>
                    <a:pt x="1828901" y="38100"/>
                  </a:lnTo>
                  <a:lnTo>
                    <a:pt x="1867001" y="38100"/>
                  </a:lnTo>
                  <a:lnTo>
                    <a:pt x="1867001" y="0"/>
                  </a:lnTo>
                  <a:close/>
                </a:path>
                <a:path w="5372735" h="38100">
                  <a:moveTo>
                    <a:pt x="1943214" y="0"/>
                  </a:moveTo>
                  <a:lnTo>
                    <a:pt x="1905114" y="0"/>
                  </a:lnTo>
                  <a:lnTo>
                    <a:pt x="1905114" y="38100"/>
                  </a:lnTo>
                  <a:lnTo>
                    <a:pt x="1943214" y="38100"/>
                  </a:lnTo>
                  <a:lnTo>
                    <a:pt x="1943214" y="0"/>
                  </a:lnTo>
                  <a:close/>
                </a:path>
                <a:path w="5372735" h="38100">
                  <a:moveTo>
                    <a:pt x="2019414" y="0"/>
                  </a:moveTo>
                  <a:lnTo>
                    <a:pt x="1981314" y="0"/>
                  </a:lnTo>
                  <a:lnTo>
                    <a:pt x="1981314" y="38100"/>
                  </a:lnTo>
                  <a:lnTo>
                    <a:pt x="2019414" y="38100"/>
                  </a:lnTo>
                  <a:lnTo>
                    <a:pt x="2019414" y="0"/>
                  </a:lnTo>
                  <a:close/>
                </a:path>
                <a:path w="5372735" h="38100">
                  <a:moveTo>
                    <a:pt x="2095614" y="0"/>
                  </a:moveTo>
                  <a:lnTo>
                    <a:pt x="2057514" y="0"/>
                  </a:lnTo>
                  <a:lnTo>
                    <a:pt x="2057514" y="38100"/>
                  </a:lnTo>
                  <a:lnTo>
                    <a:pt x="2095614" y="38100"/>
                  </a:lnTo>
                  <a:lnTo>
                    <a:pt x="2095614" y="0"/>
                  </a:lnTo>
                  <a:close/>
                </a:path>
                <a:path w="5372735" h="38100">
                  <a:moveTo>
                    <a:pt x="2171827" y="0"/>
                  </a:moveTo>
                  <a:lnTo>
                    <a:pt x="2133727" y="0"/>
                  </a:lnTo>
                  <a:lnTo>
                    <a:pt x="2133727" y="38100"/>
                  </a:lnTo>
                  <a:lnTo>
                    <a:pt x="2171827" y="38100"/>
                  </a:lnTo>
                  <a:lnTo>
                    <a:pt x="2171827" y="0"/>
                  </a:lnTo>
                  <a:close/>
                </a:path>
                <a:path w="5372735" h="38100">
                  <a:moveTo>
                    <a:pt x="2248027" y="0"/>
                  </a:moveTo>
                  <a:lnTo>
                    <a:pt x="2209927" y="0"/>
                  </a:lnTo>
                  <a:lnTo>
                    <a:pt x="2209927" y="38100"/>
                  </a:lnTo>
                  <a:lnTo>
                    <a:pt x="2248027" y="38100"/>
                  </a:lnTo>
                  <a:lnTo>
                    <a:pt x="2248027" y="0"/>
                  </a:lnTo>
                  <a:close/>
                </a:path>
                <a:path w="5372735" h="38100">
                  <a:moveTo>
                    <a:pt x="2324227" y="0"/>
                  </a:moveTo>
                  <a:lnTo>
                    <a:pt x="2286127" y="0"/>
                  </a:lnTo>
                  <a:lnTo>
                    <a:pt x="2286127" y="38100"/>
                  </a:lnTo>
                  <a:lnTo>
                    <a:pt x="2324227" y="38100"/>
                  </a:lnTo>
                  <a:lnTo>
                    <a:pt x="2324227" y="0"/>
                  </a:lnTo>
                  <a:close/>
                </a:path>
                <a:path w="5372735" h="38100">
                  <a:moveTo>
                    <a:pt x="2400439" y="0"/>
                  </a:moveTo>
                  <a:lnTo>
                    <a:pt x="2362339" y="0"/>
                  </a:lnTo>
                  <a:lnTo>
                    <a:pt x="2362339" y="38100"/>
                  </a:lnTo>
                  <a:lnTo>
                    <a:pt x="2400439" y="38100"/>
                  </a:lnTo>
                  <a:lnTo>
                    <a:pt x="2400439" y="0"/>
                  </a:lnTo>
                  <a:close/>
                </a:path>
                <a:path w="5372735" h="38100">
                  <a:moveTo>
                    <a:pt x="2476639" y="0"/>
                  </a:moveTo>
                  <a:lnTo>
                    <a:pt x="2438539" y="0"/>
                  </a:lnTo>
                  <a:lnTo>
                    <a:pt x="2438539" y="38100"/>
                  </a:lnTo>
                  <a:lnTo>
                    <a:pt x="2476639" y="38100"/>
                  </a:lnTo>
                  <a:lnTo>
                    <a:pt x="2476639" y="0"/>
                  </a:lnTo>
                  <a:close/>
                </a:path>
                <a:path w="5372735" h="38100">
                  <a:moveTo>
                    <a:pt x="2552839" y="0"/>
                  </a:moveTo>
                  <a:lnTo>
                    <a:pt x="2514739" y="0"/>
                  </a:lnTo>
                  <a:lnTo>
                    <a:pt x="2514739" y="38100"/>
                  </a:lnTo>
                  <a:lnTo>
                    <a:pt x="2552839" y="38100"/>
                  </a:lnTo>
                  <a:lnTo>
                    <a:pt x="2552839" y="0"/>
                  </a:lnTo>
                  <a:close/>
                </a:path>
                <a:path w="5372735" h="38100">
                  <a:moveTo>
                    <a:pt x="2629052" y="0"/>
                  </a:moveTo>
                  <a:lnTo>
                    <a:pt x="2590952" y="0"/>
                  </a:lnTo>
                  <a:lnTo>
                    <a:pt x="2590952" y="38100"/>
                  </a:lnTo>
                  <a:lnTo>
                    <a:pt x="2629052" y="38100"/>
                  </a:lnTo>
                  <a:lnTo>
                    <a:pt x="2629052" y="0"/>
                  </a:lnTo>
                  <a:close/>
                </a:path>
                <a:path w="5372735" h="38100">
                  <a:moveTo>
                    <a:pt x="2705252" y="0"/>
                  </a:moveTo>
                  <a:lnTo>
                    <a:pt x="2667152" y="0"/>
                  </a:lnTo>
                  <a:lnTo>
                    <a:pt x="2667152" y="38100"/>
                  </a:lnTo>
                  <a:lnTo>
                    <a:pt x="2705252" y="38100"/>
                  </a:lnTo>
                  <a:lnTo>
                    <a:pt x="2705252" y="0"/>
                  </a:lnTo>
                  <a:close/>
                </a:path>
                <a:path w="5372735" h="38100">
                  <a:moveTo>
                    <a:pt x="2781452" y="0"/>
                  </a:moveTo>
                  <a:lnTo>
                    <a:pt x="2743352" y="0"/>
                  </a:lnTo>
                  <a:lnTo>
                    <a:pt x="2743352" y="38100"/>
                  </a:lnTo>
                  <a:lnTo>
                    <a:pt x="2781452" y="38100"/>
                  </a:lnTo>
                  <a:lnTo>
                    <a:pt x="2781452" y="0"/>
                  </a:lnTo>
                  <a:close/>
                </a:path>
                <a:path w="5372735" h="38100">
                  <a:moveTo>
                    <a:pt x="2857665" y="0"/>
                  </a:moveTo>
                  <a:lnTo>
                    <a:pt x="2819565" y="0"/>
                  </a:lnTo>
                  <a:lnTo>
                    <a:pt x="2819565" y="38100"/>
                  </a:lnTo>
                  <a:lnTo>
                    <a:pt x="2857665" y="38100"/>
                  </a:lnTo>
                  <a:lnTo>
                    <a:pt x="2857665" y="0"/>
                  </a:lnTo>
                  <a:close/>
                </a:path>
                <a:path w="5372735" h="38100">
                  <a:moveTo>
                    <a:pt x="2933865" y="0"/>
                  </a:moveTo>
                  <a:lnTo>
                    <a:pt x="2895765" y="0"/>
                  </a:lnTo>
                  <a:lnTo>
                    <a:pt x="2895765" y="38100"/>
                  </a:lnTo>
                  <a:lnTo>
                    <a:pt x="2933865" y="38100"/>
                  </a:lnTo>
                  <a:lnTo>
                    <a:pt x="2933865" y="0"/>
                  </a:lnTo>
                  <a:close/>
                </a:path>
                <a:path w="5372735" h="38100">
                  <a:moveTo>
                    <a:pt x="3010065" y="0"/>
                  </a:moveTo>
                  <a:lnTo>
                    <a:pt x="2971965" y="0"/>
                  </a:lnTo>
                  <a:lnTo>
                    <a:pt x="2971965" y="38100"/>
                  </a:lnTo>
                  <a:lnTo>
                    <a:pt x="3010065" y="38100"/>
                  </a:lnTo>
                  <a:lnTo>
                    <a:pt x="3010065" y="0"/>
                  </a:lnTo>
                  <a:close/>
                </a:path>
                <a:path w="5372735" h="38100">
                  <a:moveTo>
                    <a:pt x="3086277" y="0"/>
                  </a:moveTo>
                  <a:lnTo>
                    <a:pt x="3048177" y="0"/>
                  </a:lnTo>
                  <a:lnTo>
                    <a:pt x="3048177" y="38100"/>
                  </a:lnTo>
                  <a:lnTo>
                    <a:pt x="3086277" y="38100"/>
                  </a:lnTo>
                  <a:lnTo>
                    <a:pt x="3086277" y="0"/>
                  </a:lnTo>
                  <a:close/>
                </a:path>
                <a:path w="5372735" h="38100">
                  <a:moveTo>
                    <a:pt x="3162477" y="0"/>
                  </a:moveTo>
                  <a:lnTo>
                    <a:pt x="3124377" y="0"/>
                  </a:lnTo>
                  <a:lnTo>
                    <a:pt x="3124377" y="38100"/>
                  </a:lnTo>
                  <a:lnTo>
                    <a:pt x="3162477" y="38100"/>
                  </a:lnTo>
                  <a:lnTo>
                    <a:pt x="3162477" y="0"/>
                  </a:lnTo>
                  <a:close/>
                </a:path>
                <a:path w="5372735" h="38100">
                  <a:moveTo>
                    <a:pt x="3238677" y="0"/>
                  </a:moveTo>
                  <a:lnTo>
                    <a:pt x="3200577" y="0"/>
                  </a:lnTo>
                  <a:lnTo>
                    <a:pt x="3200577" y="38100"/>
                  </a:lnTo>
                  <a:lnTo>
                    <a:pt x="3238677" y="38100"/>
                  </a:lnTo>
                  <a:lnTo>
                    <a:pt x="3238677" y="0"/>
                  </a:lnTo>
                  <a:close/>
                </a:path>
                <a:path w="5372735" h="38100">
                  <a:moveTo>
                    <a:pt x="3314890" y="0"/>
                  </a:moveTo>
                  <a:lnTo>
                    <a:pt x="3276790" y="0"/>
                  </a:lnTo>
                  <a:lnTo>
                    <a:pt x="3276790" y="38100"/>
                  </a:lnTo>
                  <a:lnTo>
                    <a:pt x="3314890" y="38100"/>
                  </a:lnTo>
                  <a:lnTo>
                    <a:pt x="3314890" y="0"/>
                  </a:lnTo>
                  <a:close/>
                </a:path>
                <a:path w="5372735" h="38100">
                  <a:moveTo>
                    <a:pt x="3391090" y="0"/>
                  </a:moveTo>
                  <a:lnTo>
                    <a:pt x="3352990" y="0"/>
                  </a:lnTo>
                  <a:lnTo>
                    <a:pt x="3352990" y="38100"/>
                  </a:lnTo>
                  <a:lnTo>
                    <a:pt x="3391090" y="38100"/>
                  </a:lnTo>
                  <a:lnTo>
                    <a:pt x="3391090" y="0"/>
                  </a:lnTo>
                  <a:close/>
                </a:path>
                <a:path w="5372735" h="38100">
                  <a:moveTo>
                    <a:pt x="3467290" y="0"/>
                  </a:moveTo>
                  <a:lnTo>
                    <a:pt x="3429190" y="0"/>
                  </a:lnTo>
                  <a:lnTo>
                    <a:pt x="3429190" y="38100"/>
                  </a:lnTo>
                  <a:lnTo>
                    <a:pt x="3467290" y="38100"/>
                  </a:lnTo>
                  <a:lnTo>
                    <a:pt x="3467290" y="0"/>
                  </a:lnTo>
                  <a:close/>
                </a:path>
                <a:path w="5372735" h="38100">
                  <a:moveTo>
                    <a:pt x="3543503" y="0"/>
                  </a:moveTo>
                  <a:lnTo>
                    <a:pt x="3505390" y="0"/>
                  </a:lnTo>
                  <a:lnTo>
                    <a:pt x="3505390" y="38100"/>
                  </a:lnTo>
                  <a:lnTo>
                    <a:pt x="3543503" y="38100"/>
                  </a:lnTo>
                  <a:lnTo>
                    <a:pt x="3543503" y="0"/>
                  </a:lnTo>
                  <a:close/>
                </a:path>
                <a:path w="5372735" h="38100">
                  <a:moveTo>
                    <a:pt x="3619703" y="0"/>
                  </a:moveTo>
                  <a:lnTo>
                    <a:pt x="3581603" y="0"/>
                  </a:lnTo>
                  <a:lnTo>
                    <a:pt x="3581603" y="38100"/>
                  </a:lnTo>
                  <a:lnTo>
                    <a:pt x="3619703" y="38100"/>
                  </a:lnTo>
                  <a:lnTo>
                    <a:pt x="3619703" y="0"/>
                  </a:lnTo>
                  <a:close/>
                </a:path>
                <a:path w="5372735" h="38100">
                  <a:moveTo>
                    <a:pt x="3695903" y="0"/>
                  </a:moveTo>
                  <a:lnTo>
                    <a:pt x="3657803" y="0"/>
                  </a:lnTo>
                  <a:lnTo>
                    <a:pt x="3657803" y="38100"/>
                  </a:lnTo>
                  <a:lnTo>
                    <a:pt x="3695903" y="38100"/>
                  </a:lnTo>
                  <a:lnTo>
                    <a:pt x="3695903" y="0"/>
                  </a:lnTo>
                  <a:close/>
                </a:path>
                <a:path w="5372735" h="38100">
                  <a:moveTo>
                    <a:pt x="3772116" y="0"/>
                  </a:moveTo>
                  <a:lnTo>
                    <a:pt x="3734003" y="0"/>
                  </a:lnTo>
                  <a:lnTo>
                    <a:pt x="3734003" y="38100"/>
                  </a:lnTo>
                  <a:lnTo>
                    <a:pt x="3772116" y="38100"/>
                  </a:lnTo>
                  <a:lnTo>
                    <a:pt x="3772116" y="0"/>
                  </a:lnTo>
                  <a:close/>
                </a:path>
                <a:path w="5372735" h="38100">
                  <a:moveTo>
                    <a:pt x="3848316" y="0"/>
                  </a:moveTo>
                  <a:lnTo>
                    <a:pt x="3810216" y="0"/>
                  </a:lnTo>
                  <a:lnTo>
                    <a:pt x="3810216" y="38100"/>
                  </a:lnTo>
                  <a:lnTo>
                    <a:pt x="3848316" y="38100"/>
                  </a:lnTo>
                  <a:lnTo>
                    <a:pt x="3848316" y="0"/>
                  </a:lnTo>
                  <a:close/>
                </a:path>
                <a:path w="5372735" h="38100">
                  <a:moveTo>
                    <a:pt x="3924516" y="0"/>
                  </a:moveTo>
                  <a:lnTo>
                    <a:pt x="3886416" y="0"/>
                  </a:lnTo>
                  <a:lnTo>
                    <a:pt x="3886416" y="38100"/>
                  </a:lnTo>
                  <a:lnTo>
                    <a:pt x="3924516" y="38100"/>
                  </a:lnTo>
                  <a:lnTo>
                    <a:pt x="3924516" y="0"/>
                  </a:lnTo>
                  <a:close/>
                </a:path>
                <a:path w="5372735" h="38100">
                  <a:moveTo>
                    <a:pt x="4000728" y="0"/>
                  </a:moveTo>
                  <a:lnTo>
                    <a:pt x="3962616" y="0"/>
                  </a:lnTo>
                  <a:lnTo>
                    <a:pt x="3962616" y="38100"/>
                  </a:lnTo>
                  <a:lnTo>
                    <a:pt x="4000728" y="38100"/>
                  </a:lnTo>
                  <a:lnTo>
                    <a:pt x="4000728" y="0"/>
                  </a:lnTo>
                  <a:close/>
                </a:path>
                <a:path w="5372735" h="38100">
                  <a:moveTo>
                    <a:pt x="4076928" y="0"/>
                  </a:moveTo>
                  <a:lnTo>
                    <a:pt x="4038828" y="0"/>
                  </a:lnTo>
                  <a:lnTo>
                    <a:pt x="4038828" y="38100"/>
                  </a:lnTo>
                  <a:lnTo>
                    <a:pt x="4076928" y="38100"/>
                  </a:lnTo>
                  <a:lnTo>
                    <a:pt x="4076928" y="0"/>
                  </a:lnTo>
                  <a:close/>
                </a:path>
                <a:path w="5372735" h="38100">
                  <a:moveTo>
                    <a:pt x="4153128" y="0"/>
                  </a:moveTo>
                  <a:lnTo>
                    <a:pt x="4115028" y="0"/>
                  </a:lnTo>
                  <a:lnTo>
                    <a:pt x="4115028" y="38100"/>
                  </a:lnTo>
                  <a:lnTo>
                    <a:pt x="4153128" y="38100"/>
                  </a:lnTo>
                  <a:lnTo>
                    <a:pt x="4153128" y="0"/>
                  </a:lnTo>
                  <a:close/>
                </a:path>
                <a:path w="5372735" h="38100">
                  <a:moveTo>
                    <a:pt x="4229341" y="0"/>
                  </a:moveTo>
                  <a:lnTo>
                    <a:pt x="4191228" y="0"/>
                  </a:lnTo>
                  <a:lnTo>
                    <a:pt x="4191228" y="38100"/>
                  </a:lnTo>
                  <a:lnTo>
                    <a:pt x="4229341" y="38100"/>
                  </a:lnTo>
                  <a:lnTo>
                    <a:pt x="4229341" y="0"/>
                  </a:lnTo>
                  <a:close/>
                </a:path>
                <a:path w="5372735" h="38100">
                  <a:moveTo>
                    <a:pt x="4305541" y="0"/>
                  </a:moveTo>
                  <a:lnTo>
                    <a:pt x="4267441" y="0"/>
                  </a:lnTo>
                  <a:lnTo>
                    <a:pt x="4267441" y="38100"/>
                  </a:lnTo>
                  <a:lnTo>
                    <a:pt x="4305541" y="38100"/>
                  </a:lnTo>
                  <a:lnTo>
                    <a:pt x="4305541" y="0"/>
                  </a:lnTo>
                  <a:close/>
                </a:path>
                <a:path w="5372735" h="38100">
                  <a:moveTo>
                    <a:pt x="4381741" y="0"/>
                  </a:moveTo>
                  <a:lnTo>
                    <a:pt x="4343641" y="0"/>
                  </a:lnTo>
                  <a:lnTo>
                    <a:pt x="4343641" y="38100"/>
                  </a:lnTo>
                  <a:lnTo>
                    <a:pt x="4381741" y="38100"/>
                  </a:lnTo>
                  <a:lnTo>
                    <a:pt x="4381741" y="0"/>
                  </a:lnTo>
                  <a:close/>
                </a:path>
                <a:path w="5372735" h="38100">
                  <a:moveTo>
                    <a:pt x="4457954" y="0"/>
                  </a:moveTo>
                  <a:lnTo>
                    <a:pt x="4419841" y="0"/>
                  </a:lnTo>
                  <a:lnTo>
                    <a:pt x="4419841" y="38100"/>
                  </a:lnTo>
                  <a:lnTo>
                    <a:pt x="4457954" y="38100"/>
                  </a:lnTo>
                  <a:lnTo>
                    <a:pt x="4457954" y="0"/>
                  </a:lnTo>
                  <a:close/>
                </a:path>
                <a:path w="5372735" h="38100">
                  <a:moveTo>
                    <a:pt x="4534154" y="0"/>
                  </a:moveTo>
                  <a:lnTo>
                    <a:pt x="4496054" y="0"/>
                  </a:lnTo>
                  <a:lnTo>
                    <a:pt x="4496054" y="38100"/>
                  </a:lnTo>
                  <a:lnTo>
                    <a:pt x="4534154" y="38100"/>
                  </a:lnTo>
                  <a:lnTo>
                    <a:pt x="4534154" y="0"/>
                  </a:lnTo>
                  <a:close/>
                </a:path>
                <a:path w="5372735" h="38100">
                  <a:moveTo>
                    <a:pt x="4610354" y="0"/>
                  </a:moveTo>
                  <a:lnTo>
                    <a:pt x="4572254" y="0"/>
                  </a:lnTo>
                  <a:lnTo>
                    <a:pt x="4572254" y="38100"/>
                  </a:lnTo>
                  <a:lnTo>
                    <a:pt x="4610354" y="38100"/>
                  </a:lnTo>
                  <a:lnTo>
                    <a:pt x="4610354" y="0"/>
                  </a:lnTo>
                  <a:close/>
                </a:path>
                <a:path w="5372735" h="38100">
                  <a:moveTo>
                    <a:pt x="4686566" y="0"/>
                  </a:moveTo>
                  <a:lnTo>
                    <a:pt x="4648454" y="0"/>
                  </a:lnTo>
                  <a:lnTo>
                    <a:pt x="4648454" y="38100"/>
                  </a:lnTo>
                  <a:lnTo>
                    <a:pt x="4686566" y="38100"/>
                  </a:lnTo>
                  <a:lnTo>
                    <a:pt x="4686566" y="0"/>
                  </a:lnTo>
                  <a:close/>
                </a:path>
                <a:path w="5372735" h="38100">
                  <a:moveTo>
                    <a:pt x="4762766" y="0"/>
                  </a:moveTo>
                  <a:lnTo>
                    <a:pt x="4724666" y="0"/>
                  </a:lnTo>
                  <a:lnTo>
                    <a:pt x="4724666" y="38100"/>
                  </a:lnTo>
                  <a:lnTo>
                    <a:pt x="4762766" y="38100"/>
                  </a:lnTo>
                  <a:lnTo>
                    <a:pt x="4762766" y="0"/>
                  </a:lnTo>
                  <a:close/>
                </a:path>
                <a:path w="5372735" h="38100">
                  <a:moveTo>
                    <a:pt x="4838966" y="0"/>
                  </a:moveTo>
                  <a:lnTo>
                    <a:pt x="4800866" y="0"/>
                  </a:lnTo>
                  <a:lnTo>
                    <a:pt x="4800866" y="38100"/>
                  </a:lnTo>
                  <a:lnTo>
                    <a:pt x="4838966" y="38100"/>
                  </a:lnTo>
                  <a:lnTo>
                    <a:pt x="4838966" y="0"/>
                  </a:lnTo>
                  <a:close/>
                </a:path>
                <a:path w="5372735" h="38100">
                  <a:moveTo>
                    <a:pt x="4915179" y="0"/>
                  </a:moveTo>
                  <a:lnTo>
                    <a:pt x="4877066" y="0"/>
                  </a:lnTo>
                  <a:lnTo>
                    <a:pt x="4877066" y="38100"/>
                  </a:lnTo>
                  <a:lnTo>
                    <a:pt x="4915179" y="38100"/>
                  </a:lnTo>
                  <a:lnTo>
                    <a:pt x="4915179" y="0"/>
                  </a:lnTo>
                  <a:close/>
                </a:path>
                <a:path w="5372735" h="38100">
                  <a:moveTo>
                    <a:pt x="4991379" y="0"/>
                  </a:moveTo>
                  <a:lnTo>
                    <a:pt x="4953279" y="0"/>
                  </a:lnTo>
                  <a:lnTo>
                    <a:pt x="4953279" y="38100"/>
                  </a:lnTo>
                  <a:lnTo>
                    <a:pt x="4991379" y="38100"/>
                  </a:lnTo>
                  <a:lnTo>
                    <a:pt x="4991379" y="0"/>
                  </a:lnTo>
                  <a:close/>
                </a:path>
                <a:path w="5372735" h="38100">
                  <a:moveTo>
                    <a:pt x="5067579" y="0"/>
                  </a:moveTo>
                  <a:lnTo>
                    <a:pt x="5029479" y="0"/>
                  </a:lnTo>
                  <a:lnTo>
                    <a:pt x="5029479" y="38100"/>
                  </a:lnTo>
                  <a:lnTo>
                    <a:pt x="5067579" y="38100"/>
                  </a:lnTo>
                  <a:lnTo>
                    <a:pt x="5067579" y="0"/>
                  </a:lnTo>
                  <a:close/>
                </a:path>
                <a:path w="5372735" h="38100">
                  <a:moveTo>
                    <a:pt x="5143779" y="0"/>
                  </a:moveTo>
                  <a:lnTo>
                    <a:pt x="5105679" y="0"/>
                  </a:lnTo>
                  <a:lnTo>
                    <a:pt x="5105679" y="38100"/>
                  </a:lnTo>
                  <a:lnTo>
                    <a:pt x="5143779" y="38100"/>
                  </a:lnTo>
                  <a:lnTo>
                    <a:pt x="5143779" y="0"/>
                  </a:lnTo>
                  <a:close/>
                </a:path>
                <a:path w="5372735" h="38100">
                  <a:moveTo>
                    <a:pt x="5219992" y="0"/>
                  </a:moveTo>
                  <a:lnTo>
                    <a:pt x="5181892" y="0"/>
                  </a:lnTo>
                  <a:lnTo>
                    <a:pt x="5181892" y="38100"/>
                  </a:lnTo>
                  <a:lnTo>
                    <a:pt x="5219992" y="38100"/>
                  </a:lnTo>
                  <a:lnTo>
                    <a:pt x="5219992" y="0"/>
                  </a:lnTo>
                  <a:close/>
                </a:path>
                <a:path w="5372735" h="38100">
                  <a:moveTo>
                    <a:pt x="5296192" y="0"/>
                  </a:moveTo>
                  <a:lnTo>
                    <a:pt x="5258092" y="0"/>
                  </a:lnTo>
                  <a:lnTo>
                    <a:pt x="5258092" y="38100"/>
                  </a:lnTo>
                  <a:lnTo>
                    <a:pt x="5296192" y="38100"/>
                  </a:lnTo>
                  <a:lnTo>
                    <a:pt x="5296192" y="0"/>
                  </a:lnTo>
                  <a:close/>
                </a:path>
                <a:path w="5372735" h="38100">
                  <a:moveTo>
                    <a:pt x="5372392" y="0"/>
                  </a:moveTo>
                  <a:lnTo>
                    <a:pt x="5334292" y="0"/>
                  </a:lnTo>
                  <a:lnTo>
                    <a:pt x="5334292" y="38100"/>
                  </a:lnTo>
                  <a:lnTo>
                    <a:pt x="5372392" y="38100"/>
                  </a:lnTo>
                  <a:lnTo>
                    <a:pt x="5372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62979" y="5104510"/>
              <a:ext cx="114935" cy="38100"/>
            </a:xfrm>
            <a:custGeom>
              <a:avLst/>
              <a:gdLst/>
              <a:ahLst/>
              <a:cxnLst/>
              <a:rect l="l" t="t" r="r" b="b"/>
              <a:pathLst>
                <a:path w="114935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1149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6297" y="3321507"/>
            <a:ext cx="4487545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00" spc="-145" dirty="0">
                <a:latin typeface="Tahoma"/>
                <a:cs typeface="Tahoma"/>
              </a:rPr>
              <a:t>Welcome</a:t>
            </a:r>
            <a:r>
              <a:rPr sz="4800" spc="-204" dirty="0">
                <a:latin typeface="Tahoma"/>
                <a:cs typeface="Tahoma"/>
              </a:rPr>
              <a:t> </a:t>
            </a:r>
            <a:r>
              <a:rPr sz="4800" spc="-250" dirty="0">
                <a:latin typeface="Tahoma"/>
                <a:cs typeface="Tahoma"/>
              </a:rPr>
              <a:t>to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1433" y="0"/>
            <a:ext cx="9426565" cy="10287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551603"/>
            <a:ext cx="18288000" cy="9735820"/>
            <a:chOff x="0" y="551603"/>
            <a:chExt cx="18288000" cy="97358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688" y="551603"/>
              <a:ext cx="2238374" cy="6762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461701"/>
              <a:ext cx="18288000" cy="825500"/>
            </a:xfrm>
            <a:custGeom>
              <a:avLst/>
              <a:gdLst/>
              <a:ahLst/>
              <a:cxnLst/>
              <a:rect l="l" t="t" r="r" b="b"/>
              <a:pathLst>
                <a:path w="18288000" h="825500">
                  <a:moveTo>
                    <a:pt x="18287999" y="825298"/>
                  </a:moveTo>
                  <a:lnTo>
                    <a:pt x="0" y="825298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8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AF907B-4459-B969-4E8C-3896D07C754E}"/>
              </a:ext>
            </a:extLst>
          </p:cNvPr>
          <p:cNvSpPr txBox="1"/>
          <p:nvPr/>
        </p:nvSpPr>
        <p:spPr>
          <a:xfrm>
            <a:off x="898834" y="3930166"/>
            <a:ext cx="1200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F5B25-2A4B-BDFD-C272-15AE6884D766}"/>
              </a:ext>
            </a:extLst>
          </p:cNvPr>
          <p:cNvSpPr txBox="1"/>
          <p:nvPr/>
        </p:nvSpPr>
        <p:spPr>
          <a:xfrm>
            <a:off x="898834" y="968978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38E53-305C-EFF8-9FAD-488D2E8BFA7B}"/>
              </a:ext>
            </a:extLst>
          </p:cNvPr>
          <p:cNvSpPr txBox="1"/>
          <p:nvPr/>
        </p:nvSpPr>
        <p:spPr>
          <a:xfrm>
            <a:off x="898833" y="5488681"/>
            <a:ext cx="7962597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>
                <a:latin typeface="Arial" panose="020B0604020202020204" pitchFamily="34" charset="0"/>
                <a:cs typeface="Arial" panose="020B0604020202020204" pitchFamily="34" charset="0"/>
              </a:rPr>
              <a:t>Module 02 | Lesson 03</a:t>
            </a:r>
          </a:p>
          <a:p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Control structures (loops, conditions)</a:t>
            </a:r>
          </a:p>
        </p:txBody>
      </p:sp>
    </p:spTree>
    <p:extLst>
      <p:ext uri="{BB962C8B-B14F-4D97-AF65-F5344CB8AC3E}">
        <p14:creationId xmlns:p14="http://schemas.microsoft.com/office/powerpoint/2010/main" val="7203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94811-6AD4-B40C-915B-B18B85112C14}"/>
              </a:ext>
            </a:extLst>
          </p:cNvPr>
          <p:cNvSpPr txBox="1"/>
          <p:nvPr/>
        </p:nvSpPr>
        <p:spPr>
          <a:xfrm>
            <a:off x="320842" y="1665278"/>
            <a:ext cx="15071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 is used to iterate over the sequence.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1140-1BD8-7DD7-AE18-ACC0C8B2C136}"/>
              </a:ext>
            </a:extLst>
          </p:cNvPr>
          <p:cNvSpPr txBox="1"/>
          <p:nvPr/>
        </p:nvSpPr>
        <p:spPr>
          <a:xfrm>
            <a:off x="533400" y="3560379"/>
            <a:ext cx="17221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 statement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With the break statement we can stop the loop even if the while condition is true: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True: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print(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if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break</a:t>
            </a:r>
            <a:br>
              <a:rPr lang="en-US" sz="2800" dirty="0"/>
            </a:br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A+ </a:t>
            </a:r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1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ABA41-62E3-7BB8-6B3D-AB1A34EA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64" y="4193648"/>
            <a:ext cx="5012402" cy="49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8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94811-6AD4-B40C-915B-B18B85112C14}"/>
              </a:ext>
            </a:extLst>
          </p:cNvPr>
          <p:cNvSpPr txBox="1"/>
          <p:nvPr/>
        </p:nvSpPr>
        <p:spPr>
          <a:xfrm>
            <a:off x="320842" y="1665278"/>
            <a:ext cx="15071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 is used to iterate over the sequence.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1140-1BD8-7DD7-AE18-ACC0C8B2C136}"/>
              </a:ext>
            </a:extLst>
          </p:cNvPr>
          <p:cNvSpPr txBox="1"/>
          <p:nvPr/>
        </p:nvSpPr>
        <p:spPr>
          <a:xfrm>
            <a:off x="533400" y="3560379"/>
            <a:ext cx="17221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Continue statement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With the continue statement we can stop the current iteration, and continue with the next:</a:t>
            </a:r>
            <a:br>
              <a:rPr lang="en-US" sz="2800" dirty="0"/>
            </a:b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&lt;6: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print(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if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3: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continue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+ 1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B6AF9-FEFC-FD9F-A5D7-D0FADC3A6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4423277"/>
            <a:ext cx="6178968" cy="49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4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Looping over Strings and Lists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1140-1BD8-7DD7-AE18-ACC0C8B2C136}"/>
              </a:ext>
            </a:extLst>
          </p:cNvPr>
          <p:cNvSpPr txBox="1"/>
          <p:nvPr/>
        </p:nvSpPr>
        <p:spPr>
          <a:xfrm>
            <a:off x="332874" y="1616200"/>
            <a:ext cx="11887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 is a general sequence object while String is a character sequence object.</a:t>
            </a:r>
          </a:p>
          <a:p>
            <a:r>
              <a:rPr lang="en-US" sz="3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• Both can be iterated over by a for loop: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871AA-F866-AEF3-3AB2-FE25974C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668166"/>
            <a:ext cx="7134896" cy="5370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7CE2D4-6E79-5723-DB27-FECE4E28C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693" y="3401038"/>
            <a:ext cx="5022761" cy="59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7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Nested Loops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1140-1BD8-7DD7-AE18-ACC0C8B2C136}"/>
              </a:ext>
            </a:extLst>
          </p:cNvPr>
          <p:cNvSpPr txBox="1"/>
          <p:nvPr/>
        </p:nvSpPr>
        <p:spPr>
          <a:xfrm>
            <a:off x="533400" y="2265124"/>
            <a:ext cx="17221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Loops can be nested just like the if/else statements.</a:t>
            </a:r>
          </a:p>
          <a:p>
            <a:r>
              <a:rPr lang="en-US" sz="3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• Indentation is again the key to creating nested loops.</a:t>
            </a:r>
          </a:p>
          <a:p>
            <a:r>
              <a:rPr lang="en-US" sz="3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• In a 2 level nested loop with x iterations on the outer</a:t>
            </a:r>
          </a:p>
          <a:p>
            <a:r>
              <a:rPr lang="en-US" sz="3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 and y iterations in the inner loop:</a:t>
            </a:r>
          </a:p>
          <a:p>
            <a:r>
              <a:rPr lang="en-US" sz="3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• All statements in the outer loop will be executed x times</a:t>
            </a:r>
          </a:p>
          <a:p>
            <a:r>
              <a:rPr lang="en-US" sz="36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• All statements in the inner loop will be executed x*y times</a:t>
            </a:r>
            <a:endParaRPr lang="en-US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3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Nested Loops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C0D62-A28D-D958-EFF1-318A95E6C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86"/>
          <a:stretch/>
        </p:blipFill>
        <p:spPr>
          <a:xfrm>
            <a:off x="1752600" y="1649963"/>
            <a:ext cx="11277600" cy="76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/>
              <a:t>Operators</a:t>
            </a:r>
            <a:endParaRPr lang="fr-FR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6192A-93BC-BE5E-38F7-C02DD2758AAB}"/>
              </a:ext>
            </a:extLst>
          </p:cNvPr>
          <p:cNvSpPr txBox="1"/>
          <p:nvPr/>
        </p:nvSpPr>
        <p:spPr>
          <a:xfrm>
            <a:off x="533400" y="1714500"/>
            <a:ext cx="15011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Operators are used to perform operations on variables and values.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2D6CB-478D-51F2-5463-4CA2BA3F3892}"/>
              </a:ext>
            </a:extLst>
          </p:cNvPr>
          <p:cNvSpPr txBox="1"/>
          <p:nvPr/>
        </p:nvSpPr>
        <p:spPr>
          <a:xfrm>
            <a:off x="605791" y="2702123"/>
            <a:ext cx="16687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Arithmetic Operators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are used with numeric values to perform common mathematical operations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817C420-B5D1-6002-E177-0C433D5E6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7034"/>
              </p:ext>
            </p:extLst>
          </p:nvPr>
        </p:nvGraphicFramePr>
        <p:xfrm>
          <a:off x="994408" y="3973760"/>
          <a:ext cx="15617192" cy="4751140"/>
        </p:xfrm>
        <a:graphic>
          <a:graphicData uri="http://schemas.openxmlformats.org/drawingml/2006/table">
            <a:tbl>
              <a:tblPr/>
              <a:tblGrid>
                <a:gridCol w="3904298">
                  <a:extLst>
                    <a:ext uri="{9D8B030D-6E8A-4147-A177-3AD203B41FA5}">
                      <a16:colId xmlns:a16="http://schemas.microsoft.com/office/drawing/2014/main" val="2100947315"/>
                    </a:ext>
                  </a:extLst>
                </a:gridCol>
                <a:gridCol w="3904298">
                  <a:extLst>
                    <a:ext uri="{9D8B030D-6E8A-4147-A177-3AD203B41FA5}">
                      <a16:colId xmlns:a16="http://schemas.microsoft.com/office/drawing/2014/main" val="1164737285"/>
                    </a:ext>
                  </a:extLst>
                </a:gridCol>
                <a:gridCol w="3904298">
                  <a:extLst>
                    <a:ext uri="{9D8B030D-6E8A-4147-A177-3AD203B41FA5}">
                      <a16:colId xmlns:a16="http://schemas.microsoft.com/office/drawing/2014/main" val="636615662"/>
                    </a:ext>
                  </a:extLst>
                </a:gridCol>
                <a:gridCol w="3904298">
                  <a:extLst>
                    <a:ext uri="{9D8B030D-6E8A-4147-A177-3AD203B41FA5}">
                      <a16:colId xmlns:a16="http://schemas.microsoft.com/office/drawing/2014/main" val="2902733627"/>
                    </a:ext>
                  </a:extLst>
                </a:gridCol>
              </a:tblGrid>
              <a:tr h="500120"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Operator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Name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Example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Explination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86370"/>
                  </a:ext>
                </a:extLst>
              </a:tr>
              <a:tr h="87521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+, -, *, 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Addition, Subtraction, Multiplication, Division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x+y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01797"/>
                  </a:ext>
                </a:extLst>
              </a:tr>
              <a:tr h="87521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Modulus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x%y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gives you the remainder, example 15%2 will be 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588347"/>
                  </a:ext>
                </a:extLst>
              </a:tr>
              <a:tr h="125030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**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Exponentiation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x**y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Give you the nth power of any number, example 2**5 will give 32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226265"/>
                  </a:ext>
                </a:extLst>
              </a:tr>
              <a:tr h="125030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//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Floor division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x//y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rounds the result down to the nearest whole number, example 15//2 will give 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92937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4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/>
              <a:t>Operators</a:t>
            </a:r>
            <a:endParaRPr lang="fr-FR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6192A-93BC-BE5E-38F7-C02DD2758AAB}"/>
              </a:ext>
            </a:extLst>
          </p:cNvPr>
          <p:cNvSpPr txBox="1"/>
          <p:nvPr/>
        </p:nvSpPr>
        <p:spPr>
          <a:xfrm>
            <a:off x="533400" y="1714500"/>
            <a:ext cx="15011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Operators are used to perform operations on variables and values.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2D6CB-478D-51F2-5463-4CA2BA3F3892}"/>
              </a:ext>
            </a:extLst>
          </p:cNvPr>
          <p:cNvSpPr txBox="1"/>
          <p:nvPr/>
        </p:nvSpPr>
        <p:spPr>
          <a:xfrm>
            <a:off x="605791" y="2702123"/>
            <a:ext cx="1668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Comparison Operators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are used to compare two values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53DC9B-49F8-94FE-7743-562AF99CD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87173"/>
              </p:ext>
            </p:extLst>
          </p:nvPr>
        </p:nvGraphicFramePr>
        <p:xfrm>
          <a:off x="1143000" y="3899929"/>
          <a:ext cx="15011400" cy="4366735"/>
        </p:xfrm>
        <a:graphic>
          <a:graphicData uri="http://schemas.openxmlformats.org/drawingml/2006/table">
            <a:tbl>
              <a:tblPr/>
              <a:tblGrid>
                <a:gridCol w="3752850">
                  <a:extLst>
                    <a:ext uri="{9D8B030D-6E8A-4147-A177-3AD203B41FA5}">
                      <a16:colId xmlns:a16="http://schemas.microsoft.com/office/drawing/2014/main" val="3703070706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2579025522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3418994141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1662498897"/>
                    </a:ext>
                  </a:extLst>
                </a:gridCol>
              </a:tblGrid>
              <a:tr h="602308">
                <a:tc>
                  <a:txBody>
                    <a:bodyPr/>
                    <a:lstStyle/>
                    <a:p>
                      <a:pPr fontAlgn="ctr"/>
                      <a:r>
                        <a:rPr lang="en-US" sz="2400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Name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Example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Explination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67481"/>
                  </a:ext>
                </a:extLst>
              </a:tr>
              <a:tr h="602308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==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Equal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x==y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70010"/>
                  </a:ext>
                </a:extLst>
              </a:tr>
              <a:tr h="602308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!=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Not equal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x!=y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50245"/>
                  </a:ext>
                </a:extLst>
              </a:tr>
              <a:tr h="105404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&gt;, &lt;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Greater than, Less than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x&gt;y, x&lt;y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42355"/>
                  </a:ext>
                </a:extLst>
              </a:tr>
              <a:tr h="1505771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&gt;=, &lt;=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Greater than or equal to, Less than or equal to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x&gt;=y, x&lt;y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5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9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/>
              <a:t>Operators</a:t>
            </a:r>
            <a:endParaRPr lang="fr-FR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6192A-93BC-BE5E-38F7-C02DD2758AAB}"/>
              </a:ext>
            </a:extLst>
          </p:cNvPr>
          <p:cNvSpPr txBox="1"/>
          <p:nvPr/>
        </p:nvSpPr>
        <p:spPr>
          <a:xfrm>
            <a:off x="533400" y="1714500"/>
            <a:ext cx="15011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Operators are used to perform operations on variables and values.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2D6CB-478D-51F2-5463-4CA2BA3F3892}"/>
              </a:ext>
            </a:extLst>
          </p:cNvPr>
          <p:cNvSpPr txBox="1"/>
          <p:nvPr/>
        </p:nvSpPr>
        <p:spPr>
          <a:xfrm>
            <a:off x="605791" y="2702123"/>
            <a:ext cx="1668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Logical Operators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are used to combine conditional statements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8E6D4D-2806-8AA0-D724-CAD827540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86101"/>
              </p:ext>
            </p:extLst>
          </p:nvPr>
        </p:nvGraphicFramePr>
        <p:xfrm>
          <a:off x="914400" y="4754404"/>
          <a:ext cx="16459200" cy="292608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07228885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4459263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34065672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11486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400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Name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Example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Explination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8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and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and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x &gt; 5 and x&lt;10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Returns True if both statements are true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36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x &gt; </a:t>
                      </a:r>
                      <a:r>
                        <a:rPr lang="en-US" sz="2400">
                          <a:effectLst/>
                        </a:rPr>
                        <a:t>5 or </a:t>
                      </a:r>
                      <a:r>
                        <a:rPr lang="en-US" sz="2400" dirty="0">
                          <a:effectLst/>
                        </a:rPr>
                        <a:t>x&lt;4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Returns True if one of the statements is true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339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not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not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not(x &gt; 5 and x&lt;10)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31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8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/>
              <a:t>Operators</a:t>
            </a:r>
            <a:endParaRPr lang="fr-FR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6192A-93BC-BE5E-38F7-C02DD2758AAB}"/>
              </a:ext>
            </a:extLst>
          </p:cNvPr>
          <p:cNvSpPr txBox="1"/>
          <p:nvPr/>
        </p:nvSpPr>
        <p:spPr>
          <a:xfrm>
            <a:off x="533400" y="1714500"/>
            <a:ext cx="15011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Operators are used to perform operations on variables and values.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2D6CB-478D-51F2-5463-4CA2BA3F3892}"/>
              </a:ext>
            </a:extLst>
          </p:cNvPr>
          <p:cNvSpPr txBox="1"/>
          <p:nvPr/>
        </p:nvSpPr>
        <p:spPr>
          <a:xfrm>
            <a:off x="639679" y="2458935"/>
            <a:ext cx="16687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Membership Operators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are used to test if a sequence is presented in an object: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3C04-9330-BF86-3291-EAC748433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99205"/>
              </p:ext>
            </p:extLst>
          </p:nvPr>
        </p:nvGraphicFramePr>
        <p:xfrm>
          <a:off x="1790700" y="3729568"/>
          <a:ext cx="14706600" cy="557768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4701330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16653948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3317509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039699931"/>
                    </a:ext>
                  </a:extLst>
                </a:gridCol>
              </a:tblGrid>
              <a:tr h="409638">
                <a:tc>
                  <a:txBody>
                    <a:bodyPr/>
                    <a:lstStyle/>
                    <a:p>
                      <a:pPr fontAlgn="ctr"/>
                      <a:r>
                        <a:rPr lang="en-US" sz="2400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Name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Example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>
                          <a:effectLst/>
                        </a:rPr>
                        <a:t>Explination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86098"/>
                  </a:ext>
                </a:extLst>
              </a:tr>
              <a:tr h="2560240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x in 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Returns True if a sequence with the specified value is present in the object, exmaple "apple" in ["apple", "banana"]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834814"/>
                  </a:ext>
                </a:extLst>
              </a:tr>
              <a:tr h="2560240"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</a:rPr>
                        <a:t>not 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not 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x not in 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</a:rPr>
                        <a:t>Returns True if a sequence with the specified value is not present in the object, </a:t>
                      </a:r>
                      <a:r>
                        <a:rPr lang="en-US" sz="2400" dirty="0" err="1">
                          <a:effectLst/>
                        </a:rPr>
                        <a:t>exmaple</a:t>
                      </a:r>
                      <a:r>
                        <a:rPr lang="en-US" sz="2400" dirty="0">
                          <a:effectLst/>
                        </a:rPr>
                        <a:t> "mango" not in ["apple", "banana"]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67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Conditional Statements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86582-D432-16A2-9C03-A069F1018895}"/>
              </a:ext>
            </a:extLst>
          </p:cNvPr>
          <p:cNvSpPr txBox="1"/>
          <p:nvPr/>
        </p:nvSpPr>
        <p:spPr>
          <a:xfrm>
            <a:off x="762000" y="2526735"/>
            <a:ext cx="1507155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/>
              <a:t>if test1:</a:t>
            </a:r>
          </a:p>
          <a:p>
            <a:pPr algn="l"/>
            <a:r>
              <a:rPr lang="en-US" sz="3200" b="0" i="0" u="none" strike="noStrike" baseline="0" dirty="0"/>
              <a:t>statement 1</a:t>
            </a:r>
          </a:p>
          <a:p>
            <a:pPr algn="l"/>
            <a:r>
              <a:rPr lang="en-US" sz="3200" b="0" i="0" u="none" strike="noStrike" baseline="0" dirty="0" err="1"/>
              <a:t>elif</a:t>
            </a:r>
            <a:r>
              <a:rPr lang="en-US" sz="3200" b="0" i="0" u="none" strike="noStrike" baseline="0" dirty="0"/>
              <a:t> test2:</a:t>
            </a:r>
          </a:p>
          <a:p>
            <a:pPr algn="l"/>
            <a:r>
              <a:rPr lang="en-US" sz="3200" b="0" i="0" u="none" strike="noStrike" baseline="0" dirty="0"/>
              <a:t>statement 2</a:t>
            </a:r>
          </a:p>
          <a:p>
            <a:pPr algn="l"/>
            <a:r>
              <a:rPr lang="en-US" sz="3200" b="0" i="0" u="none" strike="noStrike" baseline="0" dirty="0"/>
              <a:t>else:</a:t>
            </a:r>
          </a:p>
          <a:p>
            <a:pPr algn="l"/>
            <a:r>
              <a:rPr lang="en-US" sz="3200" b="0" i="0" u="none" strike="noStrike" baseline="0" dirty="0"/>
              <a:t>statement 3</a:t>
            </a:r>
          </a:p>
          <a:p>
            <a:pPr algn="l"/>
            <a:endParaRPr lang="en-US" sz="3200" b="0" i="0" u="none" strike="noStrike" baseline="0" dirty="0"/>
          </a:p>
          <a:p>
            <a:pPr algn="l"/>
            <a:r>
              <a:rPr lang="en-US" sz="3200" b="0" i="0" u="none" strike="noStrike" baseline="0" dirty="0"/>
              <a:t>• Both the </a:t>
            </a:r>
            <a:r>
              <a:rPr lang="en-US" sz="3200" b="0" i="0" u="none" strike="noStrike" baseline="0" dirty="0" err="1"/>
              <a:t>elif</a:t>
            </a:r>
            <a:r>
              <a:rPr lang="en-US" sz="3200" b="0" i="0" u="none" strike="noStrike" baseline="0" dirty="0"/>
              <a:t> and else blocks are optional</a:t>
            </a:r>
            <a:r>
              <a:rPr lang="en-US" sz="1800" b="0" i="0" u="none" strike="noStrike" baseline="0" dirty="0">
                <a:latin typeface="ArialMT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904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Conditional Statements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86582-D432-16A2-9C03-A069F1018895}"/>
              </a:ext>
            </a:extLst>
          </p:cNvPr>
          <p:cNvSpPr txBox="1"/>
          <p:nvPr/>
        </p:nvSpPr>
        <p:spPr>
          <a:xfrm>
            <a:off x="762000" y="1782958"/>
            <a:ext cx="15071558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a= 10; b=20; c=9</a:t>
            </a:r>
          </a:p>
          <a:p>
            <a:r>
              <a:rPr lang="en-US" sz="3200" dirty="0"/>
              <a:t>if b &gt; a:</a:t>
            </a:r>
          </a:p>
          <a:p>
            <a:r>
              <a:rPr lang="en-US" sz="3200" dirty="0"/>
              <a:t>  print("b is greater than a")</a:t>
            </a:r>
          </a:p>
          <a:p>
            <a:r>
              <a:rPr lang="en-US" sz="3200" dirty="0"/>
              <a:t>else:</a:t>
            </a:r>
          </a:p>
          <a:p>
            <a:r>
              <a:rPr lang="en-US" sz="3200" dirty="0"/>
              <a:t>  print("a is greater than b")</a:t>
            </a:r>
          </a:p>
          <a:p>
            <a:r>
              <a:rPr lang="en-US" sz="3200" dirty="0"/>
              <a:t>a is greater than b</a:t>
            </a:r>
          </a:p>
          <a:p>
            <a:endParaRPr lang="en-US" sz="3200" dirty="0"/>
          </a:p>
          <a:p>
            <a:r>
              <a:rPr lang="en-US" sz="3200" dirty="0"/>
              <a:t>if a &gt; b and a &gt; c:</a:t>
            </a:r>
          </a:p>
          <a:p>
            <a:r>
              <a:rPr lang="en-US" sz="3200" dirty="0"/>
              <a:t>  print("a is greater than b and c")</a:t>
            </a:r>
          </a:p>
          <a:p>
            <a:r>
              <a:rPr lang="en-US" sz="3200" dirty="0" err="1"/>
              <a:t>elif</a:t>
            </a:r>
            <a:r>
              <a:rPr lang="en-US" sz="3200" dirty="0"/>
              <a:t> b &gt; a and b &gt; c:</a:t>
            </a:r>
          </a:p>
          <a:p>
            <a:r>
              <a:rPr lang="en-US" sz="3200" dirty="0"/>
              <a:t>  print("b is greater than a and c")</a:t>
            </a:r>
          </a:p>
          <a:p>
            <a:r>
              <a:rPr lang="en-US" sz="3200" dirty="0"/>
              <a:t>else:</a:t>
            </a:r>
          </a:p>
          <a:p>
            <a:r>
              <a:rPr lang="en-US" sz="3200" dirty="0"/>
              <a:t>  print("a is greater than a and b")</a:t>
            </a:r>
          </a:p>
          <a:p>
            <a:endParaRPr lang="en-US" sz="3200" dirty="0"/>
          </a:p>
          <a:p>
            <a:r>
              <a:rPr lang="en-US" sz="3200" dirty="0"/>
              <a:t>b is greater than a and c</a:t>
            </a:r>
          </a:p>
        </p:txBody>
      </p:sp>
    </p:spTree>
    <p:extLst>
      <p:ext uri="{BB962C8B-B14F-4D97-AF65-F5344CB8AC3E}">
        <p14:creationId xmlns:p14="http://schemas.microsoft.com/office/powerpoint/2010/main" val="107805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94811-6AD4-B40C-915B-B18B85112C14}"/>
              </a:ext>
            </a:extLst>
          </p:cNvPr>
          <p:cNvSpPr txBox="1"/>
          <p:nvPr/>
        </p:nvSpPr>
        <p:spPr>
          <a:xfrm>
            <a:off x="320842" y="1665278"/>
            <a:ext cx="15071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 is used to iterate over the sequence.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1140-1BD8-7DD7-AE18-ACC0C8B2C136}"/>
              </a:ext>
            </a:extLst>
          </p:cNvPr>
          <p:cNvSpPr txBox="1"/>
          <p:nvPr/>
        </p:nvSpPr>
        <p:spPr>
          <a:xfrm>
            <a:off x="533400" y="2416582"/>
            <a:ext cx="172212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Loop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 for loop is used for iterating over a sequence (that is either a list, a tuple, a dictionary, a set, or a string).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fruits = ["apple", "banana", "cherry"]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for x in fruits: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print(x)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for x in range(6):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print(x)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for x in range(start, end):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print(x)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for x in range(start, end,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step_size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print(x)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4C9410-EDF4-2125-086F-35F1A22A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840" y="3117054"/>
            <a:ext cx="6320739" cy="62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9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1702"/>
            <a:ext cx="18288000" cy="825500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966" y="244109"/>
            <a:ext cx="2228849" cy="828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762000" y="96897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3048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4F6D068-AAD0-4EBA-5077-231C15ED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70370" y="3650119"/>
            <a:ext cx="301438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94811-6AD4-B40C-915B-B18B85112C14}"/>
              </a:ext>
            </a:extLst>
          </p:cNvPr>
          <p:cNvSpPr txBox="1"/>
          <p:nvPr/>
        </p:nvSpPr>
        <p:spPr>
          <a:xfrm>
            <a:off x="320842" y="1665278"/>
            <a:ext cx="15071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 is used to iterate over the sequence.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1140-1BD8-7DD7-AE18-ACC0C8B2C136}"/>
              </a:ext>
            </a:extLst>
          </p:cNvPr>
          <p:cNvSpPr txBox="1"/>
          <p:nvPr/>
        </p:nvSpPr>
        <p:spPr>
          <a:xfrm>
            <a:off x="533400" y="3560379"/>
            <a:ext cx="17221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Loop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With the while loop we can execute a set of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statements as long as a condition is true..</a:t>
            </a:r>
            <a:br>
              <a:rPr lang="en-US" sz="2800" dirty="0"/>
            </a:b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&lt;10: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print(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=i+1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D7EA8-F18E-092D-4843-567CD0868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200" y="2194514"/>
            <a:ext cx="4089578" cy="69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9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5989</TotalTime>
  <Words>969</Words>
  <Application>Microsoft Office PowerPoint</Application>
  <PresentationFormat>Custom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ArialMT</vt:lpstr>
      <vt:lpstr>Calibri</vt:lpstr>
      <vt:lpstr>Courier New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</dc:title>
  <dc:creator>hrishi rich</dc:creator>
  <cp:keywords>DAFhvYvNYAM,BAFIWJfPMe4</cp:keywords>
  <cp:lastModifiedBy>Dr.Avinash Kumar Singh</cp:lastModifiedBy>
  <cp:revision>64</cp:revision>
  <dcterms:created xsi:type="dcterms:W3CDTF">2023-05-02T09:52:57Z</dcterms:created>
  <dcterms:modified xsi:type="dcterms:W3CDTF">2023-05-15T08:19:43Z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2023-05-02T00:00:00Z</vt:filetime>
  </property>
</Properties>
</file>