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85" r:id="rId2"/>
    <p:sldId id="286" r:id="rId3"/>
    <p:sldId id="300" r:id="rId4"/>
    <p:sldId id="303" r:id="rId5"/>
    <p:sldId id="304" r:id="rId6"/>
    <p:sldId id="305" r:id="rId7"/>
    <p:sldId id="301" r:id="rId8"/>
    <p:sldId id="302" r:id="rId9"/>
    <p:sldId id="306" r:id="rId10"/>
    <p:sldId id="307" r:id="rId11"/>
    <p:sldId id="308" r:id="rId12"/>
    <p:sldId id="309" r:id="rId13"/>
    <p:sldId id="310" r:id="rId14"/>
    <p:sldId id="311" r:id="rId15"/>
    <p:sldId id="312" r:id="rId16"/>
    <p:sldId id="258"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9" d="100"/>
          <a:sy n="79" d="100"/>
        </p:scale>
        <p:origin x="773"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E02395-EEEC-A47D-A63D-2C4A0E3E8BE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28B8467-457B-CFD2-8F61-F3A048DD595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B600234-0A9D-F88B-E4FF-4D5FD3B85457}"/>
              </a:ext>
            </a:extLst>
          </p:cNvPr>
          <p:cNvSpPr>
            <a:spLocks noGrp="1"/>
          </p:cNvSpPr>
          <p:nvPr>
            <p:ph type="dt" sz="half" idx="10"/>
          </p:nvPr>
        </p:nvSpPr>
        <p:spPr/>
        <p:txBody>
          <a:bodyPr/>
          <a:lstStyle/>
          <a:p>
            <a:fld id="{B09607A9-CC59-4563-95F6-98F22033668C}" type="datetimeFigureOut">
              <a:rPr lang="en-US" smtClean="0"/>
              <a:t>5/12/2023</a:t>
            </a:fld>
            <a:endParaRPr lang="en-US"/>
          </a:p>
        </p:txBody>
      </p:sp>
      <p:sp>
        <p:nvSpPr>
          <p:cNvPr id="5" name="Footer Placeholder 4">
            <a:extLst>
              <a:ext uri="{FF2B5EF4-FFF2-40B4-BE49-F238E27FC236}">
                <a16:creationId xmlns:a16="http://schemas.microsoft.com/office/drawing/2014/main" id="{07E2BDF2-DC3F-79C1-FCC6-B5A9D64AF88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3130BE-E101-9C10-C5C4-E57483BEE078}"/>
              </a:ext>
            </a:extLst>
          </p:cNvPr>
          <p:cNvSpPr>
            <a:spLocks noGrp="1"/>
          </p:cNvSpPr>
          <p:nvPr>
            <p:ph type="sldNum" sz="quarter" idx="12"/>
          </p:nvPr>
        </p:nvSpPr>
        <p:spPr/>
        <p:txBody>
          <a:bodyPr/>
          <a:lstStyle/>
          <a:p>
            <a:fld id="{D2C3214F-04A6-4553-A2EF-E068BE9EA7CA}" type="slidenum">
              <a:rPr lang="en-US" smtClean="0"/>
              <a:t>‹#›</a:t>
            </a:fld>
            <a:endParaRPr lang="en-US"/>
          </a:p>
        </p:txBody>
      </p:sp>
    </p:spTree>
    <p:extLst>
      <p:ext uri="{BB962C8B-B14F-4D97-AF65-F5344CB8AC3E}">
        <p14:creationId xmlns:p14="http://schemas.microsoft.com/office/powerpoint/2010/main" val="1253735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B42F8A-5E15-3787-1CCE-C15E057CD19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A6D961A-AF28-0A09-239F-5A9354E5644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A9CCD3E-0397-7CAA-792E-745BA3F484EE}"/>
              </a:ext>
            </a:extLst>
          </p:cNvPr>
          <p:cNvSpPr>
            <a:spLocks noGrp="1"/>
          </p:cNvSpPr>
          <p:nvPr>
            <p:ph type="dt" sz="half" idx="10"/>
          </p:nvPr>
        </p:nvSpPr>
        <p:spPr/>
        <p:txBody>
          <a:bodyPr/>
          <a:lstStyle/>
          <a:p>
            <a:fld id="{B09607A9-CC59-4563-95F6-98F22033668C}" type="datetimeFigureOut">
              <a:rPr lang="en-US" smtClean="0"/>
              <a:t>5/12/2023</a:t>
            </a:fld>
            <a:endParaRPr lang="en-US"/>
          </a:p>
        </p:txBody>
      </p:sp>
      <p:sp>
        <p:nvSpPr>
          <p:cNvPr id="5" name="Footer Placeholder 4">
            <a:extLst>
              <a:ext uri="{FF2B5EF4-FFF2-40B4-BE49-F238E27FC236}">
                <a16:creationId xmlns:a16="http://schemas.microsoft.com/office/drawing/2014/main" id="{B3CBEDC5-1BBC-1A74-1A10-81F7C003CF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11AFD5-BABB-A3CB-DB74-EBEE8E0DB8BF}"/>
              </a:ext>
            </a:extLst>
          </p:cNvPr>
          <p:cNvSpPr>
            <a:spLocks noGrp="1"/>
          </p:cNvSpPr>
          <p:nvPr>
            <p:ph type="sldNum" sz="quarter" idx="12"/>
          </p:nvPr>
        </p:nvSpPr>
        <p:spPr/>
        <p:txBody>
          <a:bodyPr/>
          <a:lstStyle/>
          <a:p>
            <a:fld id="{D2C3214F-04A6-4553-A2EF-E068BE9EA7CA}" type="slidenum">
              <a:rPr lang="en-US" smtClean="0"/>
              <a:t>‹#›</a:t>
            </a:fld>
            <a:endParaRPr lang="en-US"/>
          </a:p>
        </p:txBody>
      </p:sp>
    </p:spTree>
    <p:extLst>
      <p:ext uri="{BB962C8B-B14F-4D97-AF65-F5344CB8AC3E}">
        <p14:creationId xmlns:p14="http://schemas.microsoft.com/office/powerpoint/2010/main" val="25489653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1E1A1E1-7C9E-13A2-ABC7-68C181B297D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3043D71-E63E-A804-CDA3-2DDF5B25F6B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CF1283-3D41-32C9-0B4D-349AA246142C}"/>
              </a:ext>
            </a:extLst>
          </p:cNvPr>
          <p:cNvSpPr>
            <a:spLocks noGrp="1"/>
          </p:cNvSpPr>
          <p:nvPr>
            <p:ph type="dt" sz="half" idx="10"/>
          </p:nvPr>
        </p:nvSpPr>
        <p:spPr/>
        <p:txBody>
          <a:bodyPr/>
          <a:lstStyle/>
          <a:p>
            <a:fld id="{B09607A9-CC59-4563-95F6-98F22033668C}" type="datetimeFigureOut">
              <a:rPr lang="en-US" smtClean="0"/>
              <a:t>5/12/2023</a:t>
            </a:fld>
            <a:endParaRPr lang="en-US"/>
          </a:p>
        </p:txBody>
      </p:sp>
      <p:sp>
        <p:nvSpPr>
          <p:cNvPr id="5" name="Footer Placeholder 4">
            <a:extLst>
              <a:ext uri="{FF2B5EF4-FFF2-40B4-BE49-F238E27FC236}">
                <a16:creationId xmlns:a16="http://schemas.microsoft.com/office/drawing/2014/main" id="{7C5EF918-06B4-DC8C-D3AE-BDFD85E7C77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23AB3D4-0D7B-9AD8-52BE-A2F1C275523F}"/>
              </a:ext>
            </a:extLst>
          </p:cNvPr>
          <p:cNvSpPr>
            <a:spLocks noGrp="1"/>
          </p:cNvSpPr>
          <p:nvPr>
            <p:ph type="sldNum" sz="quarter" idx="12"/>
          </p:nvPr>
        </p:nvSpPr>
        <p:spPr/>
        <p:txBody>
          <a:bodyPr/>
          <a:lstStyle/>
          <a:p>
            <a:fld id="{D2C3214F-04A6-4553-A2EF-E068BE9EA7CA}" type="slidenum">
              <a:rPr lang="en-US" smtClean="0"/>
              <a:t>‹#›</a:t>
            </a:fld>
            <a:endParaRPr lang="en-US"/>
          </a:p>
        </p:txBody>
      </p:sp>
    </p:spTree>
    <p:extLst>
      <p:ext uri="{BB962C8B-B14F-4D97-AF65-F5344CB8AC3E}">
        <p14:creationId xmlns:p14="http://schemas.microsoft.com/office/powerpoint/2010/main" val="40692473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3DDAFE-DF01-CAAD-1DCC-3C5333BB0DF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0904546-40C4-8A49-5BBE-15013830A7A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D839640-37DF-090D-032B-E1623937C744}"/>
              </a:ext>
            </a:extLst>
          </p:cNvPr>
          <p:cNvSpPr>
            <a:spLocks noGrp="1"/>
          </p:cNvSpPr>
          <p:nvPr>
            <p:ph type="dt" sz="half" idx="10"/>
          </p:nvPr>
        </p:nvSpPr>
        <p:spPr/>
        <p:txBody>
          <a:bodyPr/>
          <a:lstStyle/>
          <a:p>
            <a:fld id="{B09607A9-CC59-4563-95F6-98F22033668C}" type="datetimeFigureOut">
              <a:rPr lang="en-US" smtClean="0"/>
              <a:t>5/12/2023</a:t>
            </a:fld>
            <a:endParaRPr lang="en-US"/>
          </a:p>
        </p:txBody>
      </p:sp>
      <p:sp>
        <p:nvSpPr>
          <p:cNvPr id="5" name="Footer Placeholder 4">
            <a:extLst>
              <a:ext uri="{FF2B5EF4-FFF2-40B4-BE49-F238E27FC236}">
                <a16:creationId xmlns:a16="http://schemas.microsoft.com/office/drawing/2014/main" id="{E969795E-CEBD-FB1F-55DE-42DE42B4B8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EE31F79-F86B-F472-EF24-E42CC8DF11D8}"/>
              </a:ext>
            </a:extLst>
          </p:cNvPr>
          <p:cNvSpPr>
            <a:spLocks noGrp="1"/>
          </p:cNvSpPr>
          <p:nvPr>
            <p:ph type="sldNum" sz="quarter" idx="12"/>
          </p:nvPr>
        </p:nvSpPr>
        <p:spPr/>
        <p:txBody>
          <a:bodyPr/>
          <a:lstStyle/>
          <a:p>
            <a:fld id="{D2C3214F-04A6-4553-A2EF-E068BE9EA7CA}" type="slidenum">
              <a:rPr lang="en-US" smtClean="0"/>
              <a:t>‹#›</a:t>
            </a:fld>
            <a:endParaRPr lang="en-US"/>
          </a:p>
        </p:txBody>
      </p:sp>
    </p:spTree>
    <p:extLst>
      <p:ext uri="{BB962C8B-B14F-4D97-AF65-F5344CB8AC3E}">
        <p14:creationId xmlns:p14="http://schemas.microsoft.com/office/powerpoint/2010/main" val="14217557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4F711-CFA1-FCD4-9B2B-BE941E254D6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B57CE0C-8163-EB25-AF87-02987B6E73E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6B1B3F7-CC96-76EB-416B-C53796D9F456}"/>
              </a:ext>
            </a:extLst>
          </p:cNvPr>
          <p:cNvSpPr>
            <a:spLocks noGrp="1"/>
          </p:cNvSpPr>
          <p:nvPr>
            <p:ph type="dt" sz="half" idx="10"/>
          </p:nvPr>
        </p:nvSpPr>
        <p:spPr/>
        <p:txBody>
          <a:bodyPr/>
          <a:lstStyle/>
          <a:p>
            <a:fld id="{B09607A9-CC59-4563-95F6-98F22033668C}" type="datetimeFigureOut">
              <a:rPr lang="en-US" smtClean="0"/>
              <a:t>5/12/2023</a:t>
            </a:fld>
            <a:endParaRPr lang="en-US"/>
          </a:p>
        </p:txBody>
      </p:sp>
      <p:sp>
        <p:nvSpPr>
          <p:cNvPr id="5" name="Footer Placeholder 4">
            <a:extLst>
              <a:ext uri="{FF2B5EF4-FFF2-40B4-BE49-F238E27FC236}">
                <a16:creationId xmlns:a16="http://schemas.microsoft.com/office/drawing/2014/main" id="{58B08728-D414-7060-7845-C5C925DDB0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AC6D385-62AE-78FB-70D1-146609ADBD5E}"/>
              </a:ext>
            </a:extLst>
          </p:cNvPr>
          <p:cNvSpPr>
            <a:spLocks noGrp="1"/>
          </p:cNvSpPr>
          <p:nvPr>
            <p:ph type="sldNum" sz="quarter" idx="12"/>
          </p:nvPr>
        </p:nvSpPr>
        <p:spPr/>
        <p:txBody>
          <a:bodyPr/>
          <a:lstStyle/>
          <a:p>
            <a:fld id="{D2C3214F-04A6-4553-A2EF-E068BE9EA7CA}" type="slidenum">
              <a:rPr lang="en-US" smtClean="0"/>
              <a:t>‹#›</a:t>
            </a:fld>
            <a:endParaRPr lang="en-US"/>
          </a:p>
        </p:txBody>
      </p:sp>
    </p:spTree>
    <p:extLst>
      <p:ext uri="{BB962C8B-B14F-4D97-AF65-F5344CB8AC3E}">
        <p14:creationId xmlns:p14="http://schemas.microsoft.com/office/powerpoint/2010/main" val="24298370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DCF4B7-5E5B-BB05-063C-9442B3022FA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77A3F86-D989-16F1-BD3E-B4E1D92CAA4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C232914-9AFA-50B1-AA2A-1B4454187B1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4028518-CBB1-81E8-C1B3-6D57659FFDF9}"/>
              </a:ext>
            </a:extLst>
          </p:cNvPr>
          <p:cNvSpPr>
            <a:spLocks noGrp="1"/>
          </p:cNvSpPr>
          <p:nvPr>
            <p:ph type="dt" sz="half" idx="10"/>
          </p:nvPr>
        </p:nvSpPr>
        <p:spPr/>
        <p:txBody>
          <a:bodyPr/>
          <a:lstStyle/>
          <a:p>
            <a:fld id="{B09607A9-CC59-4563-95F6-98F22033668C}" type="datetimeFigureOut">
              <a:rPr lang="en-US" smtClean="0"/>
              <a:t>5/12/2023</a:t>
            </a:fld>
            <a:endParaRPr lang="en-US"/>
          </a:p>
        </p:txBody>
      </p:sp>
      <p:sp>
        <p:nvSpPr>
          <p:cNvPr id="6" name="Footer Placeholder 5">
            <a:extLst>
              <a:ext uri="{FF2B5EF4-FFF2-40B4-BE49-F238E27FC236}">
                <a16:creationId xmlns:a16="http://schemas.microsoft.com/office/drawing/2014/main" id="{029E0F07-9764-6366-94BB-CE29D4B4306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AE9D3BB-2EB8-5751-65C0-B7452E27B910}"/>
              </a:ext>
            </a:extLst>
          </p:cNvPr>
          <p:cNvSpPr>
            <a:spLocks noGrp="1"/>
          </p:cNvSpPr>
          <p:nvPr>
            <p:ph type="sldNum" sz="quarter" idx="12"/>
          </p:nvPr>
        </p:nvSpPr>
        <p:spPr/>
        <p:txBody>
          <a:bodyPr/>
          <a:lstStyle/>
          <a:p>
            <a:fld id="{D2C3214F-04A6-4553-A2EF-E068BE9EA7CA}" type="slidenum">
              <a:rPr lang="en-US" smtClean="0"/>
              <a:t>‹#›</a:t>
            </a:fld>
            <a:endParaRPr lang="en-US"/>
          </a:p>
        </p:txBody>
      </p:sp>
    </p:spTree>
    <p:extLst>
      <p:ext uri="{BB962C8B-B14F-4D97-AF65-F5344CB8AC3E}">
        <p14:creationId xmlns:p14="http://schemas.microsoft.com/office/powerpoint/2010/main" val="33511030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5A4F1-5198-7C25-74FF-C97292FC80C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0F9DC92-6B25-B227-26A3-CB3965028CB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46034FF-8C38-E717-6183-2757DEA0E38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188C0A4-F121-3CD5-1C10-10B3EEFDECB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7E158EA-BD82-D7AB-0C63-31DB243E8F5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6290746-DF96-873A-0BD9-DEAD027817B3}"/>
              </a:ext>
            </a:extLst>
          </p:cNvPr>
          <p:cNvSpPr>
            <a:spLocks noGrp="1"/>
          </p:cNvSpPr>
          <p:nvPr>
            <p:ph type="dt" sz="half" idx="10"/>
          </p:nvPr>
        </p:nvSpPr>
        <p:spPr/>
        <p:txBody>
          <a:bodyPr/>
          <a:lstStyle/>
          <a:p>
            <a:fld id="{B09607A9-CC59-4563-95F6-98F22033668C}" type="datetimeFigureOut">
              <a:rPr lang="en-US" smtClean="0"/>
              <a:t>5/12/2023</a:t>
            </a:fld>
            <a:endParaRPr lang="en-US"/>
          </a:p>
        </p:txBody>
      </p:sp>
      <p:sp>
        <p:nvSpPr>
          <p:cNvPr id="8" name="Footer Placeholder 7">
            <a:extLst>
              <a:ext uri="{FF2B5EF4-FFF2-40B4-BE49-F238E27FC236}">
                <a16:creationId xmlns:a16="http://schemas.microsoft.com/office/drawing/2014/main" id="{BEFDB7E1-4D45-11AE-837D-823BB1B745F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632851B-C9A4-78E8-2106-DA5F4078D209}"/>
              </a:ext>
            </a:extLst>
          </p:cNvPr>
          <p:cNvSpPr>
            <a:spLocks noGrp="1"/>
          </p:cNvSpPr>
          <p:nvPr>
            <p:ph type="sldNum" sz="quarter" idx="12"/>
          </p:nvPr>
        </p:nvSpPr>
        <p:spPr/>
        <p:txBody>
          <a:bodyPr/>
          <a:lstStyle/>
          <a:p>
            <a:fld id="{D2C3214F-04A6-4553-A2EF-E068BE9EA7CA}" type="slidenum">
              <a:rPr lang="en-US" smtClean="0"/>
              <a:t>‹#›</a:t>
            </a:fld>
            <a:endParaRPr lang="en-US"/>
          </a:p>
        </p:txBody>
      </p:sp>
    </p:spTree>
    <p:extLst>
      <p:ext uri="{BB962C8B-B14F-4D97-AF65-F5344CB8AC3E}">
        <p14:creationId xmlns:p14="http://schemas.microsoft.com/office/powerpoint/2010/main" val="31965980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A48A5-7067-1BA4-043C-6D91FA8E478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1ACB6C2-0B36-B304-997D-A44D30F016EA}"/>
              </a:ext>
            </a:extLst>
          </p:cNvPr>
          <p:cNvSpPr>
            <a:spLocks noGrp="1"/>
          </p:cNvSpPr>
          <p:nvPr>
            <p:ph type="dt" sz="half" idx="10"/>
          </p:nvPr>
        </p:nvSpPr>
        <p:spPr/>
        <p:txBody>
          <a:bodyPr/>
          <a:lstStyle/>
          <a:p>
            <a:fld id="{B09607A9-CC59-4563-95F6-98F22033668C}" type="datetimeFigureOut">
              <a:rPr lang="en-US" smtClean="0"/>
              <a:t>5/12/2023</a:t>
            </a:fld>
            <a:endParaRPr lang="en-US"/>
          </a:p>
        </p:txBody>
      </p:sp>
      <p:sp>
        <p:nvSpPr>
          <p:cNvPr id="4" name="Footer Placeholder 3">
            <a:extLst>
              <a:ext uri="{FF2B5EF4-FFF2-40B4-BE49-F238E27FC236}">
                <a16:creationId xmlns:a16="http://schemas.microsoft.com/office/drawing/2014/main" id="{50239E36-DC65-1AD9-EC23-139C8FD9473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645CF59-8395-088D-A49A-F0E9D7876091}"/>
              </a:ext>
            </a:extLst>
          </p:cNvPr>
          <p:cNvSpPr>
            <a:spLocks noGrp="1"/>
          </p:cNvSpPr>
          <p:nvPr>
            <p:ph type="sldNum" sz="quarter" idx="12"/>
          </p:nvPr>
        </p:nvSpPr>
        <p:spPr/>
        <p:txBody>
          <a:bodyPr/>
          <a:lstStyle/>
          <a:p>
            <a:fld id="{D2C3214F-04A6-4553-A2EF-E068BE9EA7CA}" type="slidenum">
              <a:rPr lang="en-US" smtClean="0"/>
              <a:t>‹#›</a:t>
            </a:fld>
            <a:endParaRPr lang="en-US"/>
          </a:p>
        </p:txBody>
      </p:sp>
    </p:spTree>
    <p:extLst>
      <p:ext uri="{BB962C8B-B14F-4D97-AF65-F5344CB8AC3E}">
        <p14:creationId xmlns:p14="http://schemas.microsoft.com/office/powerpoint/2010/main" val="37289802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78A30D5-C634-DE02-948B-20E31B4C0BBA}"/>
              </a:ext>
            </a:extLst>
          </p:cNvPr>
          <p:cNvSpPr>
            <a:spLocks noGrp="1"/>
          </p:cNvSpPr>
          <p:nvPr>
            <p:ph type="dt" sz="half" idx="10"/>
          </p:nvPr>
        </p:nvSpPr>
        <p:spPr/>
        <p:txBody>
          <a:bodyPr/>
          <a:lstStyle/>
          <a:p>
            <a:fld id="{B09607A9-CC59-4563-95F6-98F22033668C}" type="datetimeFigureOut">
              <a:rPr lang="en-US" smtClean="0"/>
              <a:t>5/12/2023</a:t>
            </a:fld>
            <a:endParaRPr lang="en-US"/>
          </a:p>
        </p:txBody>
      </p:sp>
      <p:sp>
        <p:nvSpPr>
          <p:cNvPr id="3" name="Footer Placeholder 2">
            <a:extLst>
              <a:ext uri="{FF2B5EF4-FFF2-40B4-BE49-F238E27FC236}">
                <a16:creationId xmlns:a16="http://schemas.microsoft.com/office/drawing/2014/main" id="{40CF520F-5D59-AE0A-1B0C-DC0B8B55E30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12AD22F-0405-1EA6-BEE9-72BF664650C2}"/>
              </a:ext>
            </a:extLst>
          </p:cNvPr>
          <p:cNvSpPr>
            <a:spLocks noGrp="1"/>
          </p:cNvSpPr>
          <p:nvPr>
            <p:ph type="sldNum" sz="quarter" idx="12"/>
          </p:nvPr>
        </p:nvSpPr>
        <p:spPr/>
        <p:txBody>
          <a:bodyPr/>
          <a:lstStyle/>
          <a:p>
            <a:fld id="{D2C3214F-04A6-4553-A2EF-E068BE9EA7CA}" type="slidenum">
              <a:rPr lang="en-US" smtClean="0"/>
              <a:t>‹#›</a:t>
            </a:fld>
            <a:endParaRPr lang="en-US"/>
          </a:p>
        </p:txBody>
      </p:sp>
    </p:spTree>
    <p:extLst>
      <p:ext uri="{BB962C8B-B14F-4D97-AF65-F5344CB8AC3E}">
        <p14:creationId xmlns:p14="http://schemas.microsoft.com/office/powerpoint/2010/main" val="37717277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0577D3-7596-D1C5-059A-C1A9AB76427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19818C9-CD1E-B876-8E3C-FDBD9CE84DE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02D301C-4407-7D4D-6A29-D05C26A14D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CB83BBF-608C-5C65-983A-01ED2C56B225}"/>
              </a:ext>
            </a:extLst>
          </p:cNvPr>
          <p:cNvSpPr>
            <a:spLocks noGrp="1"/>
          </p:cNvSpPr>
          <p:nvPr>
            <p:ph type="dt" sz="half" idx="10"/>
          </p:nvPr>
        </p:nvSpPr>
        <p:spPr/>
        <p:txBody>
          <a:bodyPr/>
          <a:lstStyle/>
          <a:p>
            <a:fld id="{B09607A9-CC59-4563-95F6-98F22033668C}" type="datetimeFigureOut">
              <a:rPr lang="en-US" smtClean="0"/>
              <a:t>5/12/2023</a:t>
            </a:fld>
            <a:endParaRPr lang="en-US"/>
          </a:p>
        </p:txBody>
      </p:sp>
      <p:sp>
        <p:nvSpPr>
          <p:cNvPr id="6" name="Footer Placeholder 5">
            <a:extLst>
              <a:ext uri="{FF2B5EF4-FFF2-40B4-BE49-F238E27FC236}">
                <a16:creationId xmlns:a16="http://schemas.microsoft.com/office/drawing/2014/main" id="{42179D4A-3929-87ED-A03D-0211A5723AF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1A0C2F4-5BC7-C08A-2ED5-D46D269F9473}"/>
              </a:ext>
            </a:extLst>
          </p:cNvPr>
          <p:cNvSpPr>
            <a:spLocks noGrp="1"/>
          </p:cNvSpPr>
          <p:nvPr>
            <p:ph type="sldNum" sz="quarter" idx="12"/>
          </p:nvPr>
        </p:nvSpPr>
        <p:spPr/>
        <p:txBody>
          <a:bodyPr/>
          <a:lstStyle/>
          <a:p>
            <a:fld id="{D2C3214F-04A6-4553-A2EF-E068BE9EA7CA}" type="slidenum">
              <a:rPr lang="en-US" smtClean="0"/>
              <a:t>‹#›</a:t>
            </a:fld>
            <a:endParaRPr lang="en-US"/>
          </a:p>
        </p:txBody>
      </p:sp>
    </p:spTree>
    <p:extLst>
      <p:ext uri="{BB962C8B-B14F-4D97-AF65-F5344CB8AC3E}">
        <p14:creationId xmlns:p14="http://schemas.microsoft.com/office/powerpoint/2010/main" val="22022658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3FA5BF-88C8-63EE-2F50-12FEDA4111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778584F-EEE6-C97F-2D0C-D565036F391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3347AD4-F3DB-1D60-0573-1E23A6A8C2F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8196811-EFC7-34DF-26D6-B5C375E704FC}"/>
              </a:ext>
            </a:extLst>
          </p:cNvPr>
          <p:cNvSpPr>
            <a:spLocks noGrp="1"/>
          </p:cNvSpPr>
          <p:nvPr>
            <p:ph type="dt" sz="half" idx="10"/>
          </p:nvPr>
        </p:nvSpPr>
        <p:spPr/>
        <p:txBody>
          <a:bodyPr/>
          <a:lstStyle/>
          <a:p>
            <a:fld id="{B09607A9-CC59-4563-95F6-98F22033668C}" type="datetimeFigureOut">
              <a:rPr lang="en-US" smtClean="0"/>
              <a:t>5/12/2023</a:t>
            </a:fld>
            <a:endParaRPr lang="en-US"/>
          </a:p>
        </p:txBody>
      </p:sp>
      <p:sp>
        <p:nvSpPr>
          <p:cNvPr id="6" name="Footer Placeholder 5">
            <a:extLst>
              <a:ext uri="{FF2B5EF4-FFF2-40B4-BE49-F238E27FC236}">
                <a16:creationId xmlns:a16="http://schemas.microsoft.com/office/drawing/2014/main" id="{41D35D4A-1181-E8A9-0833-88486EC7F29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9EAE71-BC73-70D3-7541-0077DFEE6A6C}"/>
              </a:ext>
            </a:extLst>
          </p:cNvPr>
          <p:cNvSpPr>
            <a:spLocks noGrp="1"/>
          </p:cNvSpPr>
          <p:nvPr>
            <p:ph type="sldNum" sz="quarter" idx="12"/>
          </p:nvPr>
        </p:nvSpPr>
        <p:spPr/>
        <p:txBody>
          <a:bodyPr/>
          <a:lstStyle/>
          <a:p>
            <a:fld id="{D2C3214F-04A6-4553-A2EF-E068BE9EA7CA}" type="slidenum">
              <a:rPr lang="en-US" smtClean="0"/>
              <a:t>‹#›</a:t>
            </a:fld>
            <a:endParaRPr lang="en-US"/>
          </a:p>
        </p:txBody>
      </p:sp>
    </p:spTree>
    <p:extLst>
      <p:ext uri="{BB962C8B-B14F-4D97-AF65-F5344CB8AC3E}">
        <p14:creationId xmlns:p14="http://schemas.microsoft.com/office/powerpoint/2010/main" val="19143896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422EA7D-0062-43F3-B980-B3E6E498C85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4D2E480-9BFC-8C1D-8ABC-E33EEF61226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0502EE1-D69B-8EA2-727A-2DF9E8067E2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09607A9-CC59-4563-95F6-98F22033668C}" type="datetimeFigureOut">
              <a:rPr lang="en-US" smtClean="0"/>
              <a:t>5/12/2023</a:t>
            </a:fld>
            <a:endParaRPr lang="en-US"/>
          </a:p>
        </p:txBody>
      </p:sp>
      <p:sp>
        <p:nvSpPr>
          <p:cNvPr id="5" name="Footer Placeholder 4">
            <a:extLst>
              <a:ext uri="{FF2B5EF4-FFF2-40B4-BE49-F238E27FC236}">
                <a16:creationId xmlns:a16="http://schemas.microsoft.com/office/drawing/2014/main" id="{4580238F-F1DB-DBCD-F369-ED6D68EFB8B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76A0314-0B12-23F6-403C-E12EA9149D1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2C3214F-04A6-4553-A2EF-E068BE9EA7CA}" type="slidenum">
              <a:rPr lang="en-US" smtClean="0"/>
              <a:t>‹#›</a:t>
            </a:fld>
            <a:endParaRPr lang="en-US"/>
          </a:p>
        </p:txBody>
      </p:sp>
    </p:spTree>
    <p:extLst>
      <p:ext uri="{BB962C8B-B14F-4D97-AF65-F5344CB8AC3E}">
        <p14:creationId xmlns:p14="http://schemas.microsoft.com/office/powerpoint/2010/main" val="25461041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685801" y="3402999"/>
            <a:ext cx="3632623" cy="25400"/>
            <a:chOff x="1028700" y="5104499"/>
            <a:chExt cx="5448935" cy="38100"/>
          </a:xfrm>
        </p:grpSpPr>
        <p:sp>
          <p:nvSpPr>
            <p:cNvPr id="3" name="object 3"/>
            <p:cNvSpPr/>
            <p:nvPr/>
          </p:nvSpPr>
          <p:spPr>
            <a:xfrm>
              <a:off x="1028687" y="5104510"/>
              <a:ext cx="5372735" cy="38100"/>
            </a:xfrm>
            <a:custGeom>
              <a:avLst/>
              <a:gdLst/>
              <a:ahLst/>
              <a:cxnLst/>
              <a:rect l="l" t="t" r="r" b="b"/>
              <a:pathLst>
                <a:path w="5372735" h="38100">
                  <a:moveTo>
                    <a:pt x="38112" y="0"/>
                  </a:moveTo>
                  <a:lnTo>
                    <a:pt x="0" y="0"/>
                  </a:lnTo>
                  <a:lnTo>
                    <a:pt x="0" y="38100"/>
                  </a:lnTo>
                  <a:lnTo>
                    <a:pt x="38112" y="38100"/>
                  </a:lnTo>
                  <a:lnTo>
                    <a:pt x="38112" y="0"/>
                  </a:lnTo>
                  <a:close/>
                </a:path>
                <a:path w="5372735" h="38100">
                  <a:moveTo>
                    <a:pt x="114312" y="0"/>
                  </a:moveTo>
                  <a:lnTo>
                    <a:pt x="76212" y="0"/>
                  </a:lnTo>
                  <a:lnTo>
                    <a:pt x="76212" y="38100"/>
                  </a:lnTo>
                  <a:lnTo>
                    <a:pt x="114312" y="38100"/>
                  </a:lnTo>
                  <a:lnTo>
                    <a:pt x="114312" y="0"/>
                  </a:lnTo>
                  <a:close/>
                </a:path>
                <a:path w="5372735" h="38100">
                  <a:moveTo>
                    <a:pt x="190512" y="0"/>
                  </a:moveTo>
                  <a:lnTo>
                    <a:pt x="152412" y="0"/>
                  </a:lnTo>
                  <a:lnTo>
                    <a:pt x="152412" y="38100"/>
                  </a:lnTo>
                  <a:lnTo>
                    <a:pt x="190512" y="38100"/>
                  </a:lnTo>
                  <a:lnTo>
                    <a:pt x="190512" y="0"/>
                  </a:lnTo>
                  <a:close/>
                </a:path>
                <a:path w="5372735" h="38100">
                  <a:moveTo>
                    <a:pt x="266725" y="0"/>
                  </a:moveTo>
                  <a:lnTo>
                    <a:pt x="228612" y="0"/>
                  </a:lnTo>
                  <a:lnTo>
                    <a:pt x="228612" y="38100"/>
                  </a:lnTo>
                  <a:lnTo>
                    <a:pt x="266725" y="38100"/>
                  </a:lnTo>
                  <a:lnTo>
                    <a:pt x="266725" y="0"/>
                  </a:lnTo>
                  <a:close/>
                </a:path>
                <a:path w="5372735" h="38100">
                  <a:moveTo>
                    <a:pt x="342925" y="0"/>
                  </a:moveTo>
                  <a:lnTo>
                    <a:pt x="304825" y="0"/>
                  </a:lnTo>
                  <a:lnTo>
                    <a:pt x="304825" y="38100"/>
                  </a:lnTo>
                  <a:lnTo>
                    <a:pt x="342925" y="38100"/>
                  </a:lnTo>
                  <a:lnTo>
                    <a:pt x="342925" y="0"/>
                  </a:lnTo>
                  <a:close/>
                </a:path>
                <a:path w="5372735" h="38100">
                  <a:moveTo>
                    <a:pt x="419125" y="0"/>
                  </a:moveTo>
                  <a:lnTo>
                    <a:pt x="381025" y="0"/>
                  </a:lnTo>
                  <a:lnTo>
                    <a:pt x="381025" y="38100"/>
                  </a:lnTo>
                  <a:lnTo>
                    <a:pt x="419125" y="38100"/>
                  </a:lnTo>
                  <a:lnTo>
                    <a:pt x="419125" y="0"/>
                  </a:lnTo>
                  <a:close/>
                </a:path>
                <a:path w="5372735" h="38100">
                  <a:moveTo>
                    <a:pt x="495338" y="0"/>
                  </a:moveTo>
                  <a:lnTo>
                    <a:pt x="457225" y="0"/>
                  </a:lnTo>
                  <a:lnTo>
                    <a:pt x="457225" y="38100"/>
                  </a:lnTo>
                  <a:lnTo>
                    <a:pt x="495338" y="38100"/>
                  </a:lnTo>
                  <a:lnTo>
                    <a:pt x="495338" y="0"/>
                  </a:lnTo>
                  <a:close/>
                </a:path>
                <a:path w="5372735" h="38100">
                  <a:moveTo>
                    <a:pt x="571538" y="0"/>
                  </a:moveTo>
                  <a:lnTo>
                    <a:pt x="533438" y="0"/>
                  </a:lnTo>
                  <a:lnTo>
                    <a:pt x="533438" y="38100"/>
                  </a:lnTo>
                  <a:lnTo>
                    <a:pt x="571538" y="38100"/>
                  </a:lnTo>
                  <a:lnTo>
                    <a:pt x="571538" y="0"/>
                  </a:lnTo>
                  <a:close/>
                </a:path>
                <a:path w="5372735" h="38100">
                  <a:moveTo>
                    <a:pt x="647738" y="0"/>
                  </a:moveTo>
                  <a:lnTo>
                    <a:pt x="609638" y="0"/>
                  </a:lnTo>
                  <a:lnTo>
                    <a:pt x="609638" y="38100"/>
                  </a:lnTo>
                  <a:lnTo>
                    <a:pt x="647738" y="38100"/>
                  </a:lnTo>
                  <a:lnTo>
                    <a:pt x="647738" y="0"/>
                  </a:lnTo>
                  <a:close/>
                </a:path>
                <a:path w="5372735" h="38100">
                  <a:moveTo>
                    <a:pt x="723950" y="0"/>
                  </a:moveTo>
                  <a:lnTo>
                    <a:pt x="685838" y="0"/>
                  </a:lnTo>
                  <a:lnTo>
                    <a:pt x="685838" y="38100"/>
                  </a:lnTo>
                  <a:lnTo>
                    <a:pt x="723950" y="38100"/>
                  </a:lnTo>
                  <a:lnTo>
                    <a:pt x="723950" y="0"/>
                  </a:lnTo>
                  <a:close/>
                </a:path>
                <a:path w="5372735" h="38100">
                  <a:moveTo>
                    <a:pt x="800150" y="0"/>
                  </a:moveTo>
                  <a:lnTo>
                    <a:pt x="762050" y="0"/>
                  </a:lnTo>
                  <a:lnTo>
                    <a:pt x="762050" y="38100"/>
                  </a:lnTo>
                  <a:lnTo>
                    <a:pt x="800150" y="38100"/>
                  </a:lnTo>
                  <a:lnTo>
                    <a:pt x="800150" y="0"/>
                  </a:lnTo>
                  <a:close/>
                </a:path>
                <a:path w="5372735" h="38100">
                  <a:moveTo>
                    <a:pt x="876350" y="0"/>
                  </a:moveTo>
                  <a:lnTo>
                    <a:pt x="838250" y="0"/>
                  </a:lnTo>
                  <a:lnTo>
                    <a:pt x="838250" y="38100"/>
                  </a:lnTo>
                  <a:lnTo>
                    <a:pt x="876350" y="38100"/>
                  </a:lnTo>
                  <a:lnTo>
                    <a:pt x="876350" y="0"/>
                  </a:lnTo>
                  <a:close/>
                </a:path>
                <a:path w="5372735" h="38100">
                  <a:moveTo>
                    <a:pt x="952563" y="0"/>
                  </a:moveTo>
                  <a:lnTo>
                    <a:pt x="914450" y="0"/>
                  </a:lnTo>
                  <a:lnTo>
                    <a:pt x="914450" y="38100"/>
                  </a:lnTo>
                  <a:lnTo>
                    <a:pt x="952563" y="38100"/>
                  </a:lnTo>
                  <a:lnTo>
                    <a:pt x="952563" y="0"/>
                  </a:lnTo>
                  <a:close/>
                </a:path>
                <a:path w="5372735" h="38100">
                  <a:moveTo>
                    <a:pt x="1028763" y="0"/>
                  </a:moveTo>
                  <a:lnTo>
                    <a:pt x="990663" y="0"/>
                  </a:lnTo>
                  <a:lnTo>
                    <a:pt x="990663" y="38100"/>
                  </a:lnTo>
                  <a:lnTo>
                    <a:pt x="1028763" y="38100"/>
                  </a:lnTo>
                  <a:lnTo>
                    <a:pt x="1028763" y="0"/>
                  </a:lnTo>
                  <a:close/>
                </a:path>
                <a:path w="5372735" h="38100">
                  <a:moveTo>
                    <a:pt x="1104963" y="0"/>
                  </a:moveTo>
                  <a:lnTo>
                    <a:pt x="1066863" y="0"/>
                  </a:lnTo>
                  <a:lnTo>
                    <a:pt x="1066863" y="38100"/>
                  </a:lnTo>
                  <a:lnTo>
                    <a:pt x="1104963" y="38100"/>
                  </a:lnTo>
                  <a:lnTo>
                    <a:pt x="1104963" y="0"/>
                  </a:lnTo>
                  <a:close/>
                </a:path>
                <a:path w="5372735" h="38100">
                  <a:moveTo>
                    <a:pt x="1181176" y="0"/>
                  </a:moveTo>
                  <a:lnTo>
                    <a:pt x="1143063" y="0"/>
                  </a:lnTo>
                  <a:lnTo>
                    <a:pt x="1143063" y="38100"/>
                  </a:lnTo>
                  <a:lnTo>
                    <a:pt x="1181176" y="38100"/>
                  </a:lnTo>
                  <a:lnTo>
                    <a:pt x="1181176" y="0"/>
                  </a:lnTo>
                  <a:close/>
                </a:path>
                <a:path w="5372735" h="38100">
                  <a:moveTo>
                    <a:pt x="1257376" y="0"/>
                  </a:moveTo>
                  <a:lnTo>
                    <a:pt x="1219276" y="0"/>
                  </a:lnTo>
                  <a:lnTo>
                    <a:pt x="1219276" y="38100"/>
                  </a:lnTo>
                  <a:lnTo>
                    <a:pt x="1257376" y="38100"/>
                  </a:lnTo>
                  <a:lnTo>
                    <a:pt x="1257376" y="0"/>
                  </a:lnTo>
                  <a:close/>
                </a:path>
                <a:path w="5372735" h="38100">
                  <a:moveTo>
                    <a:pt x="1333576" y="0"/>
                  </a:moveTo>
                  <a:lnTo>
                    <a:pt x="1295476" y="0"/>
                  </a:lnTo>
                  <a:lnTo>
                    <a:pt x="1295476" y="38100"/>
                  </a:lnTo>
                  <a:lnTo>
                    <a:pt x="1333576" y="38100"/>
                  </a:lnTo>
                  <a:lnTo>
                    <a:pt x="1333576" y="0"/>
                  </a:lnTo>
                  <a:close/>
                </a:path>
                <a:path w="5372735" h="38100">
                  <a:moveTo>
                    <a:pt x="1409788" y="0"/>
                  </a:moveTo>
                  <a:lnTo>
                    <a:pt x="1371676" y="0"/>
                  </a:lnTo>
                  <a:lnTo>
                    <a:pt x="1371676" y="38100"/>
                  </a:lnTo>
                  <a:lnTo>
                    <a:pt x="1409788" y="38100"/>
                  </a:lnTo>
                  <a:lnTo>
                    <a:pt x="1409788" y="0"/>
                  </a:lnTo>
                  <a:close/>
                </a:path>
                <a:path w="5372735" h="38100">
                  <a:moveTo>
                    <a:pt x="1485988" y="0"/>
                  </a:moveTo>
                  <a:lnTo>
                    <a:pt x="1447888" y="0"/>
                  </a:lnTo>
                  <a:lnTo>
                    <a:pt x="1447888" y="38100"/>
                  </a:lnTo>
                  <a:lnTo>
                    <a:pt x="1485988" y="38100"/>
                  </a:lnTo>
                  <a:lnTo>
                    <a:pt x="1485988" y="0"/>
                  </a:lnTo>
                  <a:close/>
                </a:path>
                <a:path w="5372735" h="38100">
                  <a:moveTo>
                    <a:pt x="1562188" y="0"/>
                  </a:moveTo>
                  <a:lnTo>
                    <a:pt x="1524088" y="0"/>
                  </a:lnTo>
                  <a:lnTo>
                    <a:pt x="1524088" y="38100"/>
                  </a:lnTo>
                  <a:lnTo>
                    <a:pt x="1562188" y="38100"/>
                  </a:lnTo>
                  <a:lnTo>
                    <a:pt x="1562188" y="0"/>
                  </a:lnTo>
                  <a:close/>
                </a:path>
                <a:path w="5372735" h="38100">
                  <a:moveTo>
                    <a:pt x="1638401" y="0"/>
                  </a:moveTo>
                  <a:lnTo>
                    <a:pt x="1600288" y="0"/>
                  </a:lnTo>
                  <a:lnTo>
                    <a:pt x="1600288" y="38100"/>
                  </a:lnTo>
                  <a:lnTo>
                    <a:pt x="1638401" y="38100"/>
                  </a:lnTo>
                  <a:lnTo>
                    <a:pt x="1638401" y="0"/>
                  </a:lnTo>
                  <a:close/>
                </a:path>
                <a:path w="5372735" h="38100">
                  <a:moveTo>
                    <a:pt x="1714601" y="0"/>
                  </a:moveTo>
                  <a:lnTo>
                    <a:pt x="1676501" y="0"/>
                  </a:lnTo>
                  <a:lnTo>
                    <a:pt x="1676501" y="38100"/>
                  </a:lnTo>
                  <a:lnTo>
                    <a:pt x="1714601" y="38100"/>
                  </a:lnTo>
                  <a:lnTo>
                    <a:pt x="1714601" y="0"/>
                  </a:lnTo>
                  <a:close/>
                </a:path>
                <a:path w="5372735" h="38100">
                  <a:moveTo>
                    <a:pt x="1790801" y="0"/>
                  </a:moveTo>
                  <a:lnTo>
                    <a:pt x="1752701" y="0"/>
                  </a:lnTo>
                  <a:lnTo>
                    <a:pt x="1752701" y="38100"/>
                  </a:lnTo>
                  <a:lnTo>
                    <a:pt x="1790801" y="38100"/>
                  </a:lnTo>
                  <a:lnTo>
                    <a:pt x="1790801" y="0"/>
                  </a:lnTo>
                  <a:close/>
                </a:path>
                <a:path w="5372735" h="38100">
                  <a:moveTo>
                    <a:pt x="1867001" y="0"/>
                  </a:moveTo>
                  <a:lnTo>
                    <a:pt x="1828901" y="0"/>
                  </a:lnTo>
                  <a:lnTo>
                    <a:pt x="1828901" y="38100"/>
                  </a:lnTo>
                  <a:lnTo>
                    <a:pt x="1867001" y="38100"/>
                  </a:lnTo>
                  <a:lnTo>
                    <a:pt x="1867001" y="0"/>
                  </a:lnTo>
                  <a:close/>
                </a:path>
                <a:path w="5372735" h="38100">
                  <a:moveTo>
                    <a:pt x="1943214" y="0"/>
                  </a:moveTo>
                  <a:lnTo>
                    <a:pt x="1905114" y="0"/>
                  </a:lnTo>
                  <a:lnTo>
                    <a:pt x="1905114" y="38100"/>
                  </a:lnTo>
                  <a:lnTo>
                    <a:pt x="1943214" y="38100"/>
                  </a:lnTo>
                  <a:lnTo>
                    <a:pt x="1943214" y="0"/>
                  </a:lnTo>
                  <a:close/>
                </a:path>
                <a:path w="5372735" h="38100">
                  <a:moveTo>
                    <a:pt x="2019414" y="0"/>
                  </a:moveTo>
                  <a:lnTo>
                    <a:pt x="1981314" y="0"/>
                  </a:lnTo>
                  <a:lnTo>
                    <a:pt x="1981314" y="38100"/>
                  </a:lnTo>
                  <a:lnTo>
                    <a:pt x="2019414" y="38100"/>
                  </a:lnTo>
                  <a:lnTo>
                    <a:pt x="2019414" y="0"/>
                  </a:lnTo>
                  <a:close/>
                </a:path>
                <a:path w="5372735" h="38100">
                  <a:moveTo>
                    <a:pt x="2095614" y="0"/>
                  </a:moveTo>
                  <a:lnTo>
                    <a:pt x="2057514" y="0"/>
                  </a:lnTo>
                  <a:lnTo>
                    <a:pt x="2057514" y="38100"/>
                  </a:lnTo>
                  <a:lnTo>
                    <a:pt x="2095614" y="38100"/>
                  </a:lnTo>
                  <a:lnTo>
                    <a:pt x="2095614" y="0"/>
                  </a:lnTo>
                  <a:close/>
                </a:path>
                <a:path w="5372735" h="38100">
                  <a:moveTo>
                    <a:pt x="2171827" y="0"/>
                  </a:moveTo>
                  <a:lnTo>
                    <a:pt x="2133727" y="0"/>
                  </a:lnTo>
                  <a:lnTo>
                    <a:pt x="2133727" y="38100"/>
                  </a:lnTo>
                  <a:lnTo>
                    <a:pt x="2171827" y="38100"/>
                  </a:lnTo>
                  <a:lnTo>
                    <a:pt x="2171827" y="0"/>
                  </a:lnTo>
                  <a:close/>
                </a:path>
                <a:path w="5372735" h="38100">
                  <a:moveTo>
                    <a:pt x="2248027" y="0"/>
                  </a:moveTo>
                  <a:lnTo>
                    <a:pt x="2209927" y="0"/>
                  </a:lnTo>
                  <a:lnTo>
                    <a:pt x="2209927" y="38100"/>
                  </a:lnTo>
                  <a:lnTo>
                    <a:pt x="2248027" y="38100"/>
                  </a:lnTo>
                  <a:lnTo>
                    <a:pt x="2248027" y="0"/>
                  </a:lnTo>
                  <a:close/>
                </a:path>
                <a:path w="5372735" h="38100">
                  <a:moveTo>
                    <a:pt x="2324227" y="0"/>
                  </a:moveTo>
                  <a:lnTo>
                    <a:pt x="2286127" y="0"/>
                  </a:lnTo>
                  <a:lnTo>
                    <a:pt x="2286127" y="38100"/>
                  </a:lnTo>
                  <a:lnTo>
                    <a:pt x="2324227" y="38100"/>
                  </a:lnTo>
                  <a:lnTo>
                    <a:pt x="2324227" y="0"/>
                  </a:lnTo>
                  <a:close/>
                </a:path>
                <a:path w="5372735" h="38100">
                  <a:moveTo>
                    <a:pt x="2400439" y="0"/>
                  </a:moveTo>
                  <a:lnTo>
                    <a:pt x="2362339" y="0"/>
                  </a:lnTo>
                  <a:lnTo>
                    <a:pt x="2362339" y="38100"/>
                  </a:lnTo>
                  <a:lnTo>
                    <a:pt x="2400439" y="38100"/>
                  </a:lnTo>
                  <a:lnTo>
                    <a:pt x="2400439" y="0"/>
                  </a:lnTo>
                  <a:close/>
                </a:path>
                <a:path w="5372735" h="38100">
                  <a:moveTo>
                    <a:pt x="2476639" y="0"/>
                  </a:moveTo>
                  <a:lnTo>
                    <a:pt x="2438539" y="0"/>
                  </a:lnTo>
                  <a:lnTo>
                    <a:pt x="2438539" y="38100"/>
                  </a:lnTo>
                  <a:lnTo>
                    <a:pt x="2476639" y="38100"/>
                  </a:lnTo>
                  <a:lnTo>
                    <a:pt x="2476639" y="0"/>
                  </a:lnTo>
                  <a:close/>
                </a:path>
                <a:path w="5372735" h="38100">
                  <a:moveTo>
                    <a:pt x="2552839" y="0"/>
                  </a:moveTo>
                  <a:lnTo>
                    <a:pt x="2514739" y="0"/>
                  </a:lnTo>
                  <a:lnTo>
                    <a:pt x="2514739" y="38100"/>
                  </a:lnTo>
                  <a:lnTo>
                    <a:pt x="2552839" y="38100"/>
                  </a:lnTo>
                  <a:lnTo>
                    <a:pt x="2552839" y="0"/>
                  </a:lnTo>
                  <a:close/>
                </a:path>
                <a:path w="5372735" h="38100">
                  <a:moveTo>
                    <a:pt x="2629052" y="0"/>
                  </a:moveTo>
                  <a:lnTo>
                    <a:pt x="2590952" y="0"/>
                  </a:lnTo>
                  <a:lnTo>
                    <a:pt x="2590952" y="38100"/>
                  </a:lnTo>
                  <a:lnTo>
                    <a:pt x="2629052" y="38100"/>
                  </a:lnTo>
                  <a:lnTo>
                    <a:pt x="2629052" y="0"/>
                  </a:lnTo>
                  <a:close/>
                </a:path>
                <a:path w="5372735" h="38100">
                  <a:moveTo>
                    <a:pt x="2705252" y="0"/>
                  </a:moveTo>
                  <a:lnTo>
                    <a:pt x="2667152" y="0"/>
                  </a:lnTo>
                  <a:lnTo>
                    <a:pt x="2667152" y="38100"/>
                  </a:lnTo>
                  <a:lnTo>
                    <a:pt x="2705252" y="38100"/>
                  </a:lnTo>
                  <a:lnTo>
                    <a:pt x="2705252" y="0"/>
                  </a:lnTo>
                  <a:close/>
                </a:path>
                <a:path w="5372735" h="38100">
                  <a:moveTo>
                    <a:pt x="2781452" y="0"/>
                  </a:moveTo>
                  <a:lnTo>
                    <a:pt x="2743352" y="0"/>
                  </a:lnTo>
                  <a:lnTo>
                    <a:pt x="2743352" y="38100"/>
                  </a:lnTo>
                  <a:lnTo>
                    <a:pt x="2781452" y="38100"/>
                  </a:lnTo>
                  <a:lnTo>
                    <a:pt x="2781452" y="0"/>
                  </a:lnTo>
                  <a:close/>
                </a:path>
                <a:path w="5372735" h="38100">
                  <a:moveTo>
                    <a:pt x="2857665" y="0"/>
                  </a:moveTo>
                  <a:lnTo>
                    <a:pt x="2819565" y="0"/>
                  </a:lnTo>
                  <a:lnTo>
                    <a:pt x="2819565" y="38100"/>
                  </a:lnTo>
                  <a:lnTo>
                    <a:pt x="2857665" y="38100"/>
                  </a:lnTo>
                  <a:lnTo>
                    <a:pt x="2857665" y="0"/>
                  </a:lnTo>
                  <a:close/>
                </a:path>
                <a:path w="5372735" h="38100">
                  <a:moveTo>
                    <a:pt x="2933865" y="0"/>
                  </a:moveTo>
                  <a:lnTo>
                    <a:pt x="2895765" y="0"/>
                  </a:lnTo>
                  <a:lnTo>
                    <a:pt x="2895765" y="38100"/>
                  </a:lnTo>
                  <a:lnTo>
                    <a:pt x="2933865" y="38100"/>
                  </a:lnTo>
                  <a:lnTo>
                    <a:pt x="2933865" y="0"/>
                  </a:lnTo>
                  <a:close/>
                </a:path>
                <a:path w="5372735" h="38100">
                  <a:moveTo>
                    <a:pt x="3010065" y="0"/>
                  </a:moveTo>
                  <a:lnTo>
                    <a:pt x="2971965" y="0"/>
                  </a:lnTo>
                  <a:lnTo>
                    <a:pt x="2971965" y="38100"/>
                  </a:lnTo>
                  <a:lnTo>
                    <a:pt x="3010065" y="38100"/>
                  </a:lnTo>
                  <a:lnTo>
                    <a:pt x="3010065" y="0"/>
                  </a:lnTo>
                  <a:close/>
                </a:path>
                <a:path w="5372735" h="38100">
                  <a:moveTo>
                    <a:pt x="3086277" y="0"/>
                  </a:moveTo>
                  <a:lnTo>
                    <a:pt x="3048177" y="0"/>
                  </a:lnTo>
                  <a:lnTo>
                    <a:pt x="3048177" y="38100"/>
                  </a:lnTo>
                  <a:lnTo>
                    <a:pt x="3086277" y="38100"/>
                  </a:lnTo>
                  <a:lnTo>
                    <a:pt x="3086277" y="0"/>
                  </a:lnTo>
                  <a:close/>
                </a:path>
                <a:path w="5372735" h="38100">
                  <a:moveTo>
                    <a:pt x="3162477" y="0"/>
                  </a:moveTo>
                  <a:lnTo>
                    <a:pt x="3124377" y="0"/>
                  </a:lnTo>
                  <a:lnTo>
                    <a:pt x="3124377" y="38100"/>
                  </a:lnTo>
                  <a:lnTo>
                    <a:pt x="3162477" y="38100"/>
                  </a:lnTo>
                  <a:lnTo>
                    <a:pt x="3162477" y="0"/>
                  </a:lnTo>
                  <a:close/>
                </a:path>
                <a:path w="5372735" h="38100">
                  <a:moveTo>
                    <a:pt x="3238677" y="0"/>
                  </a:moveTo>
                  <a:lnTo>
                    <a:pt x="3200577" y="0"/>
                  </a:lnTo>
                  <a:lnTo>
                    <a:pt x="3200577" y="38100"/>
                  </a:lnTo>
                  <a:lnTo>
                    <a:pt x="3238677" y="38100"/>
                  </a:lnTo>
                  <a:lnTo>
                    <a:pt x="3238677" y="0"/>
                  </a:lnTo>
                  <a:close/>
                </a:path>
                <a:path w="5372735" h="38100">
                  <a:moveTo>
                    <a:pt x="3314890" y="0"/>
                  </a:moveTo>
                  <a:lnTo>
                    <a:pt x="3276790" y="0"/>
                  </a:lnTo>
                  <a:lnTo>
                    <a:pt x="3276790" y="38100"/>
                  </a:lnTo>
                  <a:lnTo>
                    <a:pt x="3314890" y="38100"/>
                  </a:lnTo>
                  <a:lnTo>
                    <a:pt x="3314890" y="0"/>
                  </a:lnTo>
                  <a:close/>
                </a:path>
                <a:path w="5372735" h="38100">
                  <a:moveTo>
                    <a:pt x="3391090" y="0"/>
                  </a:moveTo>
                  <a:lnTo>
                    <a:pt x="3352990" y="0"/>
                  </a:lnTo>
                  <a:lnTo>
                    <a:pt x="3352990" y="38100"/>
                  </a:lnTo>
                  <a:lnTo>
                    <a:pt x="3391090" y="38100"/>
                  </a:lnTo>
                  <a:lnTo>
                    <a:pt x="3391090" y="0"/>
                  </a:lnTo>
                  <a:close/>
                </a:path>
                <a:path w="5372735" h="38100">
                  <a:moveTo>
                    <a:pt x="3467290" y="0"/>
                  </a:moveTo>
                  <a:lnTo>
                    <a:pt x="3429190" y="0"/>
                  </a:lnTo>
                  <a:lnTo>
                    <a:pt x="3429190" y="38100"/>
                  </a:lnTo>
                  <a:lnTo>
                    <a:pt x="3467290" y="38100"/>
                  </a:lnTo>
                  <a:lnTo>
                    <a:pt x="3467290" y="0"/>
                  </a:lnTo>
                  <a:close/>
                </a:path>
                <a:path w="5372735" h="38100">
                  <a:moveTo>
                    <a:pt x="3543503" y="0"/>
                  </a:moveTo>
                  <a:lnTo>
                    <a:pt x="3505390" y="0"/>
                  </a:lnTo>
                  <a:lnTo>
                    <a:pt x="3505390" y="38100"/>
                  </a:lnTo>
                  <a:lnTo>
                    <a:pt x="3543503" y="38100"/>
                  </a:lnTo>
                  <a:lnTo>
                    <a:pt x="3543503" y="0"/>
                  </a:lnTo>
                  <a:close/>
                </a:path>
                <a:path w="5372735" h="38100">
                  <a:moveTo>
                    <a:pt x="3619703" y="0"/>
                  </a:moveTo>
                  <a:lnTo>
                    <a:pt x="3581603" y="0"/>
                  </a:lnTo>
                  <a:lnTo>
                    <a:pt x="3581603" y="38100"/>
                  </a:lnTo>
                  <a:lnTo>
                    <a:pt x="3619703" y="38100"/>
                  </a:lnTo>
                  <a:lnTo>
                    <a:pt x="3619703" y="0"/>
                  </a:lnTo>
                  <a:close/>
                </a:path>
                <a:path w="5372735" h="38100">
                  <a:moveTo>
                    <a:pt x="3695903" y="0"/>
                  </a:moveTo>
                  <a:lnTo>
                    <a:pt x="3657803" y="0"/>
                  </a:lnTo>
                  <a:lnTo>
                    <a:pt x="3657803" y="38100"/>
                  </a:lnTo>
                  <a:lnTo>
                    <a:pt x="3695903" y="38100"/>
                  </a:lnTo>
                  <a:lnTo>
                    <a:pt x="3695903" y="0"/>
                  </a:lnTo>
                  <a:close/>
                </a:path>
                <a:path w="5372735" h="38100">
                  <a:moveTo>
                    <a:pt x="3772116" y="0"/>
                  </a:moveTo>
                  <a:lnTo>
                    <a:pt x="3734003" y="0"/>
                  </a:lnTo>
                  <a:lnTo>
                    <a:pt x="3734003" y="38100"/>
                  </a:lnTo>
                  <a:lnTo>
                    <a:pt x="3772116" y="38100"/>
                  </a:lnTo>
                  <a:lnTo>
                    <a:pt x="3772116" y="0"/>
                  </a:lnTo>
                  <a:close/>
                </a:path>
                <a:path w="5372735" h="38100">
                  <a:moveTo>
                    <a:pt x="3848316" y="0"/>
                  </a:moveTo>
                  <a:lnTo>
                    <a:pt x="3810216" y="0"/>
                  </a:lnTo>
                  <a:lnTo>
                    <a:pt x="3810216" y="38100"/>
                  </a:lnTo>
                  <a:lnTo>
                    <a:pt x="3848316" y="38100"/>
                  </a:lnTo>
                  <a:lnTo>
                    <a:pt x="3848316" y="0"/>
                  </a:lnTo>
                  <a:close/>
                </a:path>
                <a:path w="5372735" h="38100">
                  <a:moveTo>
                    <a:pt x="3924516" y="0"/>
                  </a:moveTo>
                  <a:lnTo>
                    <a:pt x="3886416" y="0"/>
                  </a:lnTo>
                  <a:lnTo>
                    <a:pt x="3886416" y="38100"/>
                  </a:lnTo>
                  <a:lnTo>
                    <a:pt x="3924516" y="38100"/>
                  </a:lnTo>
                  <a:lnTo>
                    <a:pt x="3924516" y="0"/>
                  </a:lnTo>
                  <a:close/>
                </a:path>
                <a:path w="5372735" h="38100">
                  <a:moveTo>
                    <a:pt x="4000728" y="0"/>
                  </a:moveTo>
                  <a:lnTo>
                    <a:pt x="3962616" y="0"/>
                  </a:lnTo>
                  <a:lnTo>
                    <a:pt x="3962616" y="38100"/>
                  </a:lnTo>
                  <a:lnTo>
                    <a:pt x="4000728" y="38100"/>
                  </a:lnTo>
                  <a:lnTo>
                    <a:pt x="4000728" y="0"/>
                  </a:lnTo>
                  <a:close/>
                </a:path>
                <a:path w="5372735" h="38100">
                  <a:moveTo>
                    <a:pt x="4076928" y="0"/>
                  </a:moveTo>
                  <a:lnTo>
                    <a:pt x="4038828" y="0"/>
                  </a:lnTo>
                  <a:lnTo>
                    <a:pt x="4038828" y="38100"/>
                  </a:lnTo>
                  <a:lnTo>
                    <a:pt x="4076928" y="38100"/>
                  </a:lnTo>
                  <a:lnTo>
                    <a:pt x="4076928" y="0"/>
                  </a:lnTo>
                  <a:close/>
                </a:path>
                <a:path w="5372735" h="38100">
                  <a:moveTo>
                    <a:pt x="4153128" y="0"/>
                  </a:moveTo>
                  <a:lnTo>
                    <a:pt x="4115028" y="0"/>
                  </a:lnTo>
                  <a:lnTo>
                    <a:pt x="4115028" y="38100"/>
                  </a:lnTo>
                  <a:lnTo>
                    <a:pt x="4153128" y="38100"/>
                  </a:lnTo>
                  <a:lnTo>
                    <a:pt x="4153128" y="0"/>
                  </a:lnTo>
                  <a:close/>
                </a:path>
                <a:path w="5372735" h="38100">
                  <a:moveTo>
                    <a:pt x="4229341" y="0"/>
                  </a:moveTo>
                  <a:lnTo>
                    <a:pt x="4191228" y="0"/>
                  </a:lnTo>
                  <a:lnTo>
                    <a:pt x="4191228" y="38100"/>
                  </a:lnTo>
                  <a:lnTo>
                    <a:pt x="4229341" y="38100"/>
                  </a:lnTo>
                  <a:lnTo>
                    <a:pt x="4229341" y="0"/>
                  </a:lnTo>
                  <a:close/>
                </a:path>
                <a:path w="5372735" h="38100">
                  <a:moveTo>
                    <a:pt x="4305541" y="0"/>
                  </a:moveTo>
                  <a:lnTo>
                    <a:pt x="4267441" y="0"/>
                  </a:lnTo>
                  <a:lnTo>
                    <a:pt x="4267441" y="38100"/>
                  </a:lnTo>
                  <a:lnTo>
                    <a:pt x="4305541" y="38100"/>
                  </a:lnTo>
                  <a:lnTo>
                    <a:pt x="4305541" y="0"/>
                  </a:lnTo>
                  <a:close/>
                </a:path>
                <a:path w="5372735" h="38100">
                  <a:moveTo>
                    <a:pt x="4381741" y="0"/>
                  </a:moveTo>
                  <a:lnTo>
                    <a:pt x="4343641" y="0"/>
                  </a:lnTo>
                  <a:lnTo>
                    <a:pt x="4343641" y="38100"/>
                  </a:lnTo>
                  <a:lnTo>
                    <a:pt x="4381741" y="38100"/>
                  </a:lnTo>
                  <a:lnTo>
                    <a:pt x="4381741" y="0"/>
                  </a:lnTo>
                  <a:close/>
                </a:path>
                <a:path w="5372735" h="38100">
                  <a:moveTo>
                    <a:pt x="4457954" y="0"/>
                  </a:moveTo>
                  <a:lnTo>
                    <a:pt x="4419841" y="0"/>
                  </a:lnTo>
                  <a:lnTo>
                    <a:pt x="4419841" y="38100"/>
                  </a:lnTo>
                  <a:lnTo>
                    <a:pt x="4457954" y="38100"/>
                  </a:lnTo>
                  <a:lnTo>
                    <a:pt x="4457954" y="0"/>
                  </a:lnTo>
                  <a:close/>
                </a:path>
                <a:path w="5372735" h="38100">
                  <a:moveTo>
                    <a:pt x="4534154" y="0"/>
                  </a:moveTo>
                  <a:lnTo>
                    <a:pt x="4496054" y="0"/>
                  </a:lnTo>
                  <a:lnTo>
                    <a:pt x="4496054" y="38100"/>
                  </a:lnTo>
                  <a:lnTo>
                    <a:pt x="4534154" y="38100"/>
                  </a:lnTo>
                  <a:lnTo>
                    <a:pt x="4534154" y="0"/>
                  </a:lnTo>
                  <a:close/>
                </a:path>
                <a:path w="5372735" h="38100">
                  <a:moveTo>
                    <a:pt x="4610354" y="0"/>
                  </a:moveTo>
                  <a:lnTo>
                    <a:pt x="4572254" y="0"/>
                  </a:lnTo>
                  <a:lnTo>
                    <a:pt x="4572254" y="38100"/>
                  </a:lnTo>
                  <a:lnTo>
                    <a:pt x="4610354" y="38100"/>
                  </a:lnTo>
                  <a:lnTo>
                    <a:pt x="4610354" y="0"/>
                  </a:lnTo>
                  <a:close/>
                </a:path>
                <a:path w="5372735" h="38100">
                  <a:moveTo>
                    <a:pt x="4686566" y="0"/>
                  </a:moveTo>
                  <a:lnTo>
                    <a:pt x="4648454" y="0"/>
                  </a:lnTo>
                  <a:lnTo>
                    <a:pt x="4648454" y="38100"/>
                  </a:lnTo>
                  <a:lnTo>
                    <a:pt x="4686566" y="38100"/>
                  </a:lnTo>
                  <a:lnTo>
                    <a:pt x="4686566" y="0"/>
                  </a:lnTo>
                  <a:close/>
                </a:path>
                <a:path w="5372735" h="38100">
                  <a:moveTo>
                    <a:pt x="4762766" y="0"/>
                  </a:moveTo>
                  <a:lnTo>
                    <a:pt x="4724666" y="0"/>
                  </a:lnTo>
                  <a:lnTo>
                    <a:pt x="4724666" y="38100"/>
                  </a:lnTo>
                  <a:lnTo>
                    <a:pt x="4762766" y="38100"/>
                  </a:lnTo>
                  <a:lnTo>
                    <a:pt x="4762766" y="0"/>
                  </a:lnTo>
                  <a:close/>
                </a:path>
                <a:path w="5372735" h="38100">
                  <a:moveTo>
                    <a:pt x="4838966" y="0"/>
                  </a:moveTo>
                  <a:lnTo>
                    <a:pt x="4800866" y="0"/>
                  </a:lnTo>
                  <a:lnTo>
                    <a:pt x="4800866" y="38100"/>
                  </a:lnTo>
                  <a:lnTo>
                    <a:pt x="4838966" y="38100"/>
                  </a:lnTo>
                  <a:lnTo>
                    <a:pt x="4838966" y="0"/>
                  </a:lnTo>
                  <a:close/>
                </a:path>
                <a:path w="5372735" h="38100">
                  <a:moveTo>
                    <a:pt x="4915179" y="0"/>
                  </a:moveTo>
                  <a:lnTo>
                    <a:pt x="4877066" y="0"/>
                  </a:lnTo>
                  <a:lnTo>
                    <a:pt x="4877066" y="38100"/>
                  </a:lnTo>
                  <a:lnTo>
                    <a:pt x="4915179" y="38100"/>
                  </a:lnTo>
                  <a:lnTo>
                    <a:pt x="4915179" y="0"/>
                  </a:lnTo>
                  <a:close/>
                </a:path>
                <a:path w="5372735" h="38100">
                  <a:moveTo>
                    <a:pt x="4991379" y="0"/>
                  </a:moveTo>
                  <a:lnTo>
                    <a:pt x="4953279" y="0"/>
                  </a:lnTo>
                  <a:lnTo>
                    <a:pt x="4953279" y="38100"/>
                  </a:lnTo>
                  <a:lnTo>
                    <a:pt x="4991379" y="38100"/>
                  </a:lnTo>
                  <a:lnTo>
                    <a:pt x="4991379" y="0"/>
                  </a:lnTo>
                  <a:close/>
                </a:path>
                <a:path w="5372735" h="38100">
                  <a:moveTo>
                    <a:pt x="5067579" y="0"/>
                  </a:moveTo>
                  <a:lnTo>
                    <a:pt x="5029479" y="0"/>
                  </a:lnTo>
                  <a:lnTo>
                    <a:pt x="5029479" y="38100"/>
                  </a:lnTo>
                  <a:lnTo>
                    <a:pt x="5067579" y="38100"/>
                  </a:lnTo>
                  <a:lnTo>
                    <a:pt x="5067579" y="0"/>
                  </a:lnTo>
                  <a:close/>
                </a:path>
                <a:path w="5372735" h="38100">
                  <a:moveTo>
                    <a:pt x="5143779" y="0"/>
                  </a:moveTo>
                  <a:lnTo>
                    <a:pt x="5105679" y="0"/>
                  </a:lnTo>
                  <a:lnTo>
                    <a:pt x="5105679" y="38100"/>
                  </a:lnTo>
                  <a:lnTo>
                    <a:pt x="5143779" y="38100"/>
                  </a:lnTo>
                  <a:lnTo>
                    <a:pt x="5143779" y="0"/>
                  </a:lnTo>
                  <a:close/>
                </a:path>
                <a:path w="5372735" h="38100">
                  <a:moveTo>
                    <a:pt x="5219992" y="0"/>
                  </a:moveTo>
                  <a:lnTo>
                    <a:pt x="5181892" y="0"/>
                  </a:lnTo>
                  <a:lnTo>
                    <a:pt x="5181892" y="38100"/>
                  </a:lnTo>
                  <a:lnTo>
                    <a:pt x="5219992" y="38100"/>
                  </a:lnTo>
                  <a:lnTo>
                    <a:pt x="5219992" y="0"/>
                  </a:lnTo>
                  <a:close/>
                </a:path>
                <a:path w="5372735" h="38100">
                  <a:moveTo>
                    <a:pt x="5296192" y="0"/>
                  </a:moveTo>
                  <a:lnTo>
                    <a:pt x="5258092" y="0"/>
                  </a:lnTo>
                  <a:lnTo>
                    <a:pt x="5258092" y="38100"/>
                  </a:lnTo>
                  <a:lnTo>
                    <a:pt x="5296192" y="38100"/>
                  </a:lnTo>
                  <a:lnTo>
                    <a:pt x="5296192" y="0"/>
                  </a:lnTo>
                  <a:close/>
                </a:path>
                <a:path w="5372735" h="38100">
                  <a:moveTo>
                    <a:pt x="5372392" y="0"/>
                  </a:moveTo>
                  <a:lnTo>
                    <a:pt x="5334292" y="0"/>
                  </a:lnTo>
                  <a:lnTo>
                    <a:pt x="5334292" y="38100"/>
                  </a:lnTo>
                  <a:lnTo>
                    <a:pt x="5372392" y="38100"/>
                  </a:lnTo>
                  <a:lnTo>
                    <a:pt x="5372392" y="0"/>
                  </a:lnTo>
                  <a:close/>
                </a:path>
              </a:pathLst>
            </a:custGeom>
            <a:solidFill>
              <a:srgbClr val="000000"/>
            </a:solidFill>
          </p:spPr>
          <p:txBody>
            <a:bodyPr wrap="square" lIns="0" tIns="0" rIns="0" bIns="0" rtlCol="0"/>
            <a:lstStyle/>
            <a:p>
              <a:endParaRPr sz="1200"/>
            </a:p>
          </p:txBody>
        </p:sp>
        <p:sp>
          <p:nvSpPr>
            <p:cNvPr id="4" name="object 4"/>
            <p:cNvSpPr/>
            <p:nvPr/>
          </p:nvSpPr>
          <p:spPr>
            <a:xfrm>
              <a:off x="6362979" y="5104510"/>
              <a:ext cx="114935" cy="38100"/>
            </a:xfrm>
            <a:custGeom>
              <a:avLst/>
              <a:gdLst/>
              <a:ahLst/>
              <a:cxnLst/>
              <a:rect l="l" t="t" r="r" b="b"/>
              <a:pathLst>
                <a:path w="114935" h="38100">
                  <a:moveTo>
                    <a:pt x="38100" y="0"/>
                  </a:moveTo>
                  <a:lnTo>
                    <a:pt x="0" y="0"/>
                  </a:lnTo>
                  <a:lnTo>
                    <a:pt x="0" y="38100"/>
                  </a:lnTo>
                  <a:lnTo>
                    <a:pt x="38100" y="38100"/>
                  </a:lnTo>
                  <a:lnTo>
                    <a:pt x="38100" y="0"/>
                  </a:lnTo>
                  <a:close/>
                </a:path>
                <a:path w="114935" h="38100">
                  <a:moveTo>
                    <a:pt x="114312" y="0"/>
                  </a:moveTo>
                  <a:lnTo>
                    <a:pt x="76212" y="0"/>
                  </a:lnTo>
                  <a:lnTo>
                    <a:pt x="76212" y="38100"/>
                  </a:lnTo>
                  <a:lnTo>
                    <a:pt x="114312" y="38100"/>
                  </a:lnTo>
                  <a:lnTo>
                    <a:pt x="114312" y="0"/>
                  </a:lnTo>
                  <a:close/>
                </a:path>
              </a:pathLst>
            </a:custGeom>
            <a:solidFill>
              <a:srgbClr val="000000"/>
            </a:solidFill>
          </p:spPr>
          <p:txBody>
            <a:bodyPr wrap="square" lIns="0" tIns="0" rIns="0" bIns="0" rtlCol="0"/>
            <a:lstStyle/>
            <a:p>
              <a:endParaRPr sz="1200"/>
            </a:p>
          </p:txBody>
        </p:sp>
      </p:grpSp>
      <p:sp>
        <p:nvSpPr>
          <p:cNvPr id="5" name="object 5"/>
          <p:cNvSpPr txBox="1"/>
          <p:nvPr/>
        </p:nvSpPr>
        <p:spPr>
          <a:xfrm>
            <a:off x="677532" y="2214338"/>
            <a:ext cx="2991697" cy="503984"/>
          </a:xfrm>
          <a:prstGeom prst="rect">
            <a:avLst/>
          </a:prstGeom>
        </p:spPr>
        <p:txBody>
          <a:bodyPr vert="horz" wrap="square" lIns="0" tIns="11430" rIns="0" bIns="0" rtlCol="0">
            <a:spAutoFit/>
          </a:bodyPr>
          <a:lstStyle/>
          <a:p>
            <a:pPr marL="8467">
              <a:spcBef>
                <a:spcPts val="90"/>
              </a:spcBef>
            </a:pPr>
            <a:r>
              <a:rPr sz="3200" spc="-97" dirty="0">
                <a:latin typeface="Tahoma"/>
                <a:cs typeface="Tahoma"/>
              </a:rPr>
              <a:t>Welcome</a:t>
            </a:r>
            <a:r>
              <a:rPr sz="3200" spc="-136" dirty="0">
                <a:latin typeface="Tahoma"/>
                <a:cs typeface="Tahoma"/>
              </a:rPr>
              <a:t> </a:t>
            </a:r>
            <a:r>
              <a:rPr sz="3200" spc="-167" dirty="0">
                <a:latin typeface="Tahoma"/>
                <a:cs typeface="Tahoma"/>
              </a:rPr>
              <a:t>to</a:t>
            </a:r>
            <a:endParaRPr sz="3200" dirty="0">
              <a:latin typeface="Tahoma"/>
              <a:cs typeface="Tahoma"/>
            </a:endParaRPr>
          </a:p>
        </p:txBody>
      </p:sp>
      <p:pic>
        <p:nvPicPr>
          <p:cNvPr id="6" name="object 6"/>
          <p:cNvPicPr/>
          <p:nvPr/>
        </p:nvPicPr>
        <p:blipFill>
          <a:blip r:embed="rId2" cstate="print"/>
          <a:stretch>
            <a:fillRect/>
          </a:stretch>
        </p:blipFill>
        <p:spPr>
          <a:xfrm>
            <a:off x="5907622" y="0"/>
            <a:ext cx="6284377" cy="6858000"/>
          </a:xfrm>
          <a:prstGeom prst="rect">
            <a:avLst/>
          </a:prstGeom>
        </p:spPr>
      </p:pic>
      <p:grpSp>
        <p:nvGrpSpPr>
          <p:cNvPr id="9" name="object 9"/>
          <p:cNvGrpSpPr/>
          <p:nvPr/>
        </p:nvGrpSpPr>
        <p:grpSpPr>
          <a:xfrm>
            <a:off x="0" y="367735"/>
            <a:ext cx="12192000" cy="6490547"/>
            <a:chOff x="0" y="551603"/>
            <a:chExt cx="18288000" cy="9735820"/>
          </a:xfrm>
        </p:grpSpPr>
        <p:pic>
          <p:nvPicPr>
            <p:cNvPr id="10" name="object 10"/>
            <p:cNvPicPr/>
            <p:nvPr/>
          </p:nvPicPr>
          <p:blipFill>
            <a:blip r:embed="rId3" cstate="print"/>
            <a:stretch>
              <a:fillRect/>
            </a:stretch>
          </p:blipFill>
          <p:spPr>
            <a:xfrm>
              <a:off x="15775688" y="551603"/>
              <a:ext cx="2238374" cy="676274"/>
            </a:xfrm>
            <a:prstGeom prst="rect">
              <a:avLst/>
            </a:prstGeom>
          </p:spPr>
        </p:pic>
        <p:sp>
          <p:nvSpPr>
            <p:cNvPr id="11" name="object 11"/>
            <p:cNvSpPr/>
            <p:nvPr/>
          </p:nvSpPr>
          <p:spPr>
            <a:xfrm>
              <a:off x="0" y="9461701"/>
              <a:ext cx="18288000" cy="825500"/>
            </a:xfrm>
            <a:custGeom>
              <a:avLst/>
              <a:gdLst/>
              <a:ahLst/>
              <a:cxnLst/>
              <a:rect l="l" t="t" r="r" b="b"/>
              <a:pathLst>
                <a:path w="18288000" h="825500">
                  <a:moveTo>
                    <a:pt x="18287999" y="825298"/>
                  </a:moveTo>
                  <a:lnTo>
                    <a:pt x="0" y="825298"/>
                  </a:lnTo>
                  <a:lnTo>
                    <a:pt x="0" y="0"/>
                  </a:lnTo>
                  <a:lnTo>
                    <a:pt x="18287999" y="0"/>
                  </a:lnTo>
                  <a:lnTo>
                    <a:pt x="18287999" y="825298"/>
                  </a:lnTo>
                  <a:close/>
                </a:path>
              </a:pathLst>
            </a:custGeom>
            <a:solidFill>
              <a:srgbClr val="000000"/>
            </a:solidFill>
          </p:spPr>
          <p:txBody>
            <a:bodyPr wrap="square" lIns="0" tIns="0" rIns="0" bIns="0" rtlCol="0"/>
            <a:lstStyle/>
            <a:p>
              <a:endParaRPr sz="1200"/>
            </a:p>
          </p:txBody>
        </p:sp>
      </p:grpSp>
      <p:sp>
        <p:nvSpPr>
          <p:cNvPr id="13" name="TextBox 12">
            <a:extLst>
              <a:ext uri="{FF2B5EF4-FFF2-40B4-BE49-F238E27FC236}">
                <a16:creationId xmlns:a16="http://schemas.microsoft.com/office/drawing/2014/main" id="{2AAF907B-4459-B969-4E8C-3896D07C754E}"/>
              </a:ext>
            </a:extLst>
          </p:cNvPr>
          <p:cNvSpPr txBox="1"/>
          <p:nvPr/>
        </p:nvSpPr>
        <p:spPr>
          <a:xfrm>
            <a:off x="599223" y="2620111"/>
            <a:ext cx="8001009" cy="830997"/>
          </a:xfrm>
          <a:prstGeom prst="rect">
            <a:avLst/>
          </a:prstGeom>
          <a:noFill/>
        </p:spPr>
        <p:txBody>
          <a:bodyPr wrap="square" rtlCol="0">
            <a:spAutoFit/>
          </a:bodyPr>
          <a:lstStyle/>
          <a:p>
            <a:r>
              <a:rPr lang="en-IN" sz="4800" b="1" dirty="0">
                <a:solidFill>
                  <a:schemeClr val="accent2"/>
                </a:solidFill>
                <a:latin typeface="Arial" panose="020B0604020202020204" pitchFamily="34" charset="0"/>
                <a:cs typeface="Arial" panose="020B0604020202020204" pitchFamily="34" charset="0"/>
              </a:rPr>
              <a:t>INTERNSHIP STUDIO</a:t>
            </a:r>
          </a:p>
        </p:txBody>
      </p:sp>
      <p:sp>
        <p:nvSpPr>
          <p:cNvPr id="15" name="TextBox 14">
            <a:extLst>
              <a:ext uri="{FF2B5EF4-FFF2-40B4-BE49-F238E27FC236}">
                <a16:creationId xmlns:a16="http://schemas.microsoft.com/office/drawing/2014/main" id="{377F5B25-2A4B-BDFD-C272-15AE6884D766}"/>
              </a:ext>
            </a:extLst>
          </p:cNvPr>
          <p:cNvSpPr txBox="1"/>
          <p:nvPr/>
        </p:nvSpPr>
        <p:spPr>
          <a:xfrm>
            <a:off x="599223" y="6459857"/>
            <a:ext cx="6096000" cy="276999"/>
          </a:xfrm>
          <a:prstGeom prst="rect">
            <a:avLst/>
          </a:prstGeom>
          <a:noFill/>
        </p:spPr>
        <p:txBody>
          <a:bodyPr wrap="square">
            <a:spAutoFit/>
          </a:bodyPr>
          <a:lstStyle/>
          <a:p>
            <a:r>
              <a:rPr lang="en-IN" sz="1200" dirty="0">
                <a:solidFill>
                  <a:schemeClr val="bg1"/>
                </a:solidFill>
              </a:rPr>
              <a:t>WWW.INTERNSHIPSTUDIO.COM</a:t>
            </a:r>
          </a:p>
        </p:txBody>
      </p:sp>
      <p:sp>
        <p:nvSpPr>
          <p:cNvPr id="7" name="TextBox 6">
            <a:extLst>
              <a:ext uri="{FF2B5EF4-FFF2-40B4-BE49-F238E27FC236}">
                <a16:creationId xmlns:a16="http://schemas.microsoft.com/office/drawing/2014/main" id="{69538E53-305C-EFF8-9FAD-488D2E8BFA7B}"/>
              </a:ext>
            </a:extLst>
          </p:cNvPr>
          <p:cNvSpPr txBox="1"/>
          <p:nvPr/>
        </p:nvSpPr>
        <p:spPr>
          <a:xfrm>
            <a:off x="599222" y="3659121"/>
            <a:ext cx="5308398" cy="938911"/>
          </a:xfrm>
          <a:prstGeom prst="rect">
            <a:avLst/>
          </a:prstGeom>
          <a:noFill/>
        </p:spPr>
        <p:txBody>
          <a:bodyPr wrap="square" rtlCol="0">
            <a:spAutoFit/>
          </a:bodyPr>
          <a:lstStyle/>
          <a:p>
            <a:r>
              <a:rPr lang="en-US" sz="2167" dirty="0">
                <a:latin typeface="Arial" panose="020B0604020202020204" pitchFamily="34" charset="0"/>
                <a:cs typeface="Arial" panose="020B0604020202020204" pitchFamily="34" charset="0"/>
              </a:rPr>
              <a:t>Module 02 | Lesson 04</a:t>
            </a:r>
          </a:p>
          <a:p>
            <a:r>
              <a:rPr lang="en-US" sz="3334" b="1" dirty="0">
                <a:latin typeface="Arial" panose="020B0604020202020204" pitchFamily="34" charset="0"/>
                <a:cs typeface="Arial" panose="020B0604020202020204" pitchFamily="34" charset="0"/>
              </a:rPr>
              <a:t>Functions and modules</a:t>
            </a:r>
          </a:p>
        </p:txBody>
      </p:sp>
    </p:spTree>
    <p:extLst>
      <p:ext uri="{BB962C8B-B14F-4D97-AF65-F5344CB8AC3E}">
        <p14:creationId xmlns:p14="http://schemas.microsoft.com/office/powerpoint/2010/main" val="30231188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6307802"/>
            <a:ext cx="12192000" cy="550333"/>
          </a:xfrm>
          <a:custGeom>
            <a:avLst/>
            <a:gdLst/>
            <a:ahLst/>
            <a:cxnLst/>
            <a:rect l="l" t="t" r="r" b="b"/>
            <a:pathLst>
              <a:path w="18288000" h="825500">
                <a:moveTo>
                  <a:pt x="18287999" y="825297"/>
                </a:moveTo>
                <a:lnTo>
                  <a:pt x="0" y="825297"/>
                </a:lnTo>
                <a:lnTo>
                  <a:pt x="0" y="0"/>
                </a:lnTo>
                <a:lnTo>
                  <a:pt x="18287999" y="0"/>
                </a:lnTo>
                <a:lnTo>
                  <a:pt x="18287999" y="825297"/>
                </a:lnTo>
                <a:close/>
              </a:path>
            </a:pathLst>
          </a:custGeom>
          <a:solidFill>
            <a:srgbClr val="000000"/>
          </a:solidFill>
        </p:spPr>
        <p:txBody>
          <a:bodyPr wrap="square" lIns="0" tIns="0" rIns="0" bIns="0" rtlCol="0"/>
          <a:lstStyle/>
          <a:p>
            <a:endParaRPr sz="1200"/>
          </a:p>
        </p:txBody>
      </p:sp>
      <p:pic>
        <p:nvPicPr>
          <p:cNvPr id="3" name="object 3"/>
          <p:cNvPicPr/>
          <p:nvPr/>
        </p:nvPicPr>
        <p:blipFill>
          <a:blip r:embed="rId2" cstate="print"/>
          <a:stretch>
            <a:fillRect/>
          </a:stretch>
        </p:blipFill>
        <p:spPr>
          <a:xfrm>
            <a:off x="10477978" y="162740"/>
            <a:ext cx="1485899" cy="552449"/>
          </a:xfrm>
          <a:prstGeom prst="rect">
            <a:avLst/>
          </a:prstGeom>
        </p:spPr>
      </p:pic>
      <p:sp>
        <p:nvSpPr>
          <p:cNvPr id="5" name="TextBox 4">
            <a:extLst>
              <a:ext uri="{FF2B5EF4-FFF2-40B4-BE49-F238E27FC236}">
                <a16:creationId xmlns:a16="http://schemas.microsoft.com/office/drawing/2014/main" id="{352B3A09-5302-47FB-E618-C91F38231D86}"/>
              </a:ext>
            </a:extLst>
          </p:cNvPr>
          <p:cNvSpPr txBox="1"/>
          <p:nvPr/>
        </p:nvSpPr>
        <p:spPr>
          <a:xfrm>
            <a:off x="508000" y="6459858"/>
            <a:ext cx="2844800" cy="276999"/>
          </a:xfrm>
          <a:prstGeom prst="rect">
            <a:avLst/>
          </a:prstGeom>
          <a:noFill/>
        </p:spPr>
        <p:txBody>
          <a:bodyPr wrap="square" rtlCol="0">
            <a:spAutoFit/>
          </a:bodyPr>
          <a:lstStyle/>
          <a:p>
            <a:r>
              <a:rPr lang="en-IN" sz="1200" dirty="0">
                <a:solidFill>
                  <a:schemeClr val="bg1"/>
                </a:solidFill>
              </a:rPr>
              <a:t>WWW.INTERNSHIPSTUDIO.COM</a:t>
            </a:r>
          </a:p>
        </p:txBody>
      </p:sp>
      <p:sp>
        <p:nvSpPr>
          <p:cNvPr id="10" name="TextBox 9">
            <a:extLst>
              <a:ext uri="{FF2B5EF4-FFF2-40B4-BE49-F238E27FC236}">
                <a16:creationId xmlns:a16="http://schemas.microsoft.com/office/drawing/2014/main" id="{F8C7E251-2788-A62B-60D9-450800ABF8B1}"/>
              </a:ext>
            </a:extLst>
          </p:cNvPr>
          <p:cNvSpPr txBox="1"/>
          <p:nvPr/>
        </p:nvSpPr>
        <p:spPr>
          <a:xfrm>
            <a:off x="203200" y="279400"/>
            <a:ext cx="7772400" cy="584775"/>
          </a:xfrm>
          <a:prstGeom prst="rect">
            <a:avLst/>
          </a:prstGeom>
          <a:noFill/>
        </p:spPr>
        <p:txBody>
          <a:bodyPr wrap="square" rtlCol="0">
            <a:spAutoFit/>
          </a:bodyPr>
          <a:lstStyle/>
          <a:p>
            <a:r>
              <a:rPr lang="fr-FR" sz="3200" dirty="0"/>
              <a:t>Type of </a:t>
            </a:r>
            <a:r>
              <a:rPr lang="fr-FR" sz="3200" dirty="0" err="1"/>
              <a:t>Functions</a:t>
            </a:r>
            <a:endParaRPr lang="fr-FR" sz="3200" dirty="0"/>
          </a:p>
        </p:txBody>
      </p:sp>
      <p:sp>
        <p:nvSpPr>
          <p:cNvPr id="6" name="TextBox 5">
            <a:extLst>
              <a:ext uri="{FF2B5EF4-FFF2-40B4-BE49-F238E27FC236}">
                <a16:creationId xmlns:a16="http://schemas.microsoft.com/office/drawing/2014/main" id="{4DC13799-F629-7D16-B185-2888EE3E4284}"/>
              </a:ext>
            </a:extLst>
          </p:cNvPr>
          <p:cNvSpPr txBox="1"/>
          <p:nvPr/>
        </p:nvSpPr>
        <p:spPr>
          <a:xfrm>
            <a:off x="508000" y="1295400"/>
            <a:ext cx="11379200" cy="2924262"/>
          </a:xfrm>
          <a:prstGeom prst="rect">
            <a:avLst/>
          </a:prstGeom>
          <a:noFill/>
        </p:spPr>
        <p:txBody>
          <a:bodyPr wrap="square">
            <a:spAutoFit/>
          </a:bodyPr>
          <a:lstStyle/>
          <a:p>
            <a:r>
              <a:rPr lang="en-US" sz="2400" b="1" dirty="0"/>
              <a:t>2. Built-in Functions :</a:t>
            </a:r>
          </a:p>
          <a:p>
            <a:r>
              <a:rPr lang="en-US" sz="2400" b="1" dirty="0"/>
              <a:t>  </a:t>
            </a:r>
            <a:r>
              <a:rPr lang="en-US" sz="1867" dirty="0"/>
              <a:t>Python has several functions that are readily available for use. These functions are called built-in functions.</a:t>
            </a:r>
          </a:p>
          <a:p>
            <a:pPr marL="495325" indent="-495325">
              <a:buAutoNum type="arabicPeriod"/>
            </a:pPr>
            <a:endParaRPr lang="en-US" sz="1867" dirty="0"/>
          </a:p>
          <a:p>
            <a:pPr marL="538719" indent="30694"/>
            <a:r>
              <a:rPr lang="en-US" sz="1867" dirty="0"/>
              <a:t>abs(),</a:t>
            </a:r>
            <a:r>
              <a:rPr lang="en-US" sz="1867" dirty="0" err="1"/>
              <a:t>delattr</a:t>
            </a:r>
            <a:r>
              <a:rPr lang="en-US" sz="1867" dirty="0"/>
              <a:t>(),hash(),</a:t>
            </a:r>
            <a:r>
              <a:rPr lang="en-US" sz="1867" dirty="0" err="1"/>
              <a:t>memoryview</a:t>
            </a:r>
            <a:r>
              <a:rPr lang="en-US" sz="1867" dirty="0"/>
              <a:t>(),set(),all(),</a:t>
            </a:r>
            <a:r>
              <a:rPr lang="en-US" sz="1867" dirty="0" err="1"/>
              <a:t>dict</a:t>
            </a:r>
            <a:r>
              <a:rPr lang="en-US" sz="1867" dirty="0"/>
              <a:t>(),help(),min(),</a:t>
            </a:r>
            <a:r>
              <a:rPr lang="en-US" sz="1867" dirty="0" err="1"/>
              <a:t>setattr</a:t>
            </a:r>
            <a:r>
              <a:rPr lang="en-US" sz="1867" dirty="0"/>
              <a:t>(),any(),</a:t>
            </a:r>
            <a:r>
              <a:rPr lang="en-US" sz="1867" dirty="0" err="1"/>
              <a:t>dir</a:t>
            </a:r>
            <a:r>
              <a:rPr lang="en-US" sz="1867" dirty="0"/>
              <a:t>(),hex(),next(),slice(),ascii(),</a:t>
            </a:r>
            <a:r>
              <a:rPr lang="en-US" sz="1867" dirty="0" err="1"/>
              <a:t>divmod</a:t>
            </a:r>
            <a:r>
              <a:rPr lang="en-US" sz="1867" dirty="0"/>
              <a:t>(),id(),object(),sorted(),bin(),enumerate(),input(),oct(),</a:t>
            </a:r>
            <a:r>
              <a:rPr lang="en-US" sz="1867" dirty="0" err="1"/>
              <a:t>staticmethod</a:t>
            </a:r>
            <a:r>
              <a:rPr lang="en-US" sz="1867" dirty="0"/>
              <a:t>(),bool(),eval(),int(),open(),str(),breakpoint(),exec(),</a:t>
            </a:r>
            <a:r>
              <a:rPr lang="en-US" sz="1867" dirty="0" err="1"/>
              <a:t>isinstance</a:t>
            </a:r>
            <a:r>
              <a:rPr lang="en-US" sz="1867" dirty="0"/>
              <a:t>(),</a:t>
            </a:r>
            <a:r>
              <a:rPr lang="en-US" sz="1867" dirty="0" err="1"/>
              <a:t>ord</a:t>
            </a:r>
            <a:r>
              <a:rPr lang="en-US" sz="1867" dirty="0"/>
              <a:t>(),sum(),</a:t>
            </a:r>
            <a:r>
              <a:rPr lang="en-US" sz="1867" dirty="0" err="1"/>
              <a:t>bytearray</a:t>
            </a:r>
            <a:r>
              <a:rPr lang="en-US" sz="1867" dirty="0"/>
              <a:t>(),filter(),</a:t>
            </a:r>
            <a:r>
              <a:rPr lang="en-US" sz="1867" dirty="0" err="1"/>
              <a:t>issubclass</a:t>
            </a:r>
            <a:r>
              <a:rPr lang="en-US" sz="1867" dirty="0"/>
              <a:t>(),pow(),super(),bytes(),float(),</a:t>
            </a:r>
            <a:r>
              <a:rPr lang="en-US" sz="1867" dirty="0" err="1"/>
              <a:t>iter</a:t>
            </a:r>
            <a:r>
              <a:rPr lang="en-US" sz="1867" dirty="0"/>
              <a:t>(),print()tuple(),callable(),format(),</a:t>
            </a:r>
            <a:r>
              <a:rPr lang="en-US" sz="1867" dirty="0" err="1"/>
              <a:t>len</a:t>
            </a:r>
            <a:r>
              <a:rPr lang="en-US" sz="1867" dirty="0"/>
              <a:t>(),property(),type(),chr(),</a:t>
            </a:r>
            <a:r>
              <a:rPr lang="en-US" sz="1867" dirty="0" err="1"/>
              <a:t>frozenset</a:t>
            </a:r>
            <a:r>
              <a:rPr lang="en-US" sz="1867" dirty="0"/>
              <a:t>(),list(),range(),vars(),</a:t>
            </a:r>
            <a:r>
              <a:rPr lang="en-US" sz="1867" dirty="0" err="1"/>
              <a:t>classmethod</a:t>
            </a:r>
            <a:r>
              <a:rPr lang="en-US" sz="1867" dirty="0"/>
              <a:t>(),</a:t>
            </a:r>
            <a:r>
              <a:rPr lang="en-US" sz="1867" dirty="0" err="1"/>
              <a:t>getattr</a:t>
            </a:r>
            <a:r>
              <a:rPr lang="en-US" sz="1867" dirty="0"/>
              <a:t>(),locals(),</a:t>
            </a:r>
            <a:r>
              <a:rPr lang="en-US" sz="1867" dirty="0" err="1"/>
              <a:t>repr</a:t>
            </a:r>
            <a:r>
              <a:rPr lang="en-US" sz="1867" dirty="0"/>
              <a:t>(),zip(),compile(),</a:t>
            </a:r>
            <a:r>
              <a:rPr lang="en-US" sz="1867" dirty="0" err="1"/>
              <a:t>globals</a:t>
            </a:r>
            <a:r>
              <a:rPr lang="en-US" sz="1867" dirty="0"/>
              <a:t>(),map(),reversed(),__import__(),complex(),</a:t>
            </a:r>
            <a:r>
              <a:rPr lang="en-US" sz="1867" dirty="0" err="1"/>
              <a:t>hasattr</a:t>
            </a:r>
            <a:r>
              <a:rPr lang="en-US" sz="1867" dirty="0"/>
              <a:t>(),max(),round()</a:t>
            </a:r>
          </a:p>
          <a:p>
            <a:pPr marL="495325" indent="-495325">
              <a:buAutoNum type="arabicPeriod"/>
            </a:pPr>
            <a:endParaRPr lang="en-US" sz="2400" b="1" dirty="0"/>
          </a:p>
        </p:txBody>
      </p:sp>
    </p:spTree>
    <p:extLst>
      <p:ext uri="{BB962C8B-B14F-4D97-AF65-F5344CB8AC3E}">
        <p14:creationId xmlns:p14="http://schemas.microsoft.com/office/powerpoint/2010/main" val="26281808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6307802"/>
            <a:ext cx="12192000" cy="550333"/>
          </a:xfrm>
          <a:custGeom>
            <a:avLst/>
            <a:gdLst/>
            <a:ahLst/>
            <a:cxnLst/>
            <a:rect l="l" t="t" r="r" b="b"/>
            <a:pathLst>
              <a:path w="18288000" h="825500">
                <a:moveTo>
                  <a:pt x="18287999" y="825297"/>
                </a:moveTo>
                <a:lnTo>
                  <a:pt x="0" y="825297"/>
                </a:lnTo>
                <a:lnTo>
                  <a:pt x="0" y="0"/>
                </a:lnTo>
                <a:lnTo>
                  <a:pt x="18287999" y="0"/>
                </a:lnTo>
                <a:lnTo>
                  <a:pt x="18287999" y="825297"/>
                </a:lnTo>
                <a:close/>
              </a:path>
            </a:pathLst>
          </a:custGeom>
          <a:solidFill>
            <a:srgbClr val="000000"/>
          </a:solidFill>
        </p:spPr>
        <p:txBody>
          <a:bodyPr wrap="square" lIns="0" tIns="0" rIns="0" bIns="0" rtlCol="0"/>
          <a:lstStyle/>
          <a:p>
            <a:endParaRPr sz="1200"/>
          </a:p>
        </p:txBody>
      </p:sp>
      <p:pic>
        <p:nvPicPr>
          <p:cNvPr id="3" name="object 3"/>
          <p:cNvPicPr/>
          <p:nvPr/>
        </p:nvPicPr>
        <p:blipFill>
          <a:blip r:embed="rId2" cstate="print"/>
          <a:stretch>
            <a:fillRect/>
          </a:stretch>
        </p:blipFill>
        <p:spPr>
          <a:xfrm>
            <a:off x="10477978" y="162740"/>
            <a:ext cx="1485899" cy="552449"/>
          </a:xfrm>
          <a:prstGeom prst="rect">
            <a:avLst/>
          </a:prstGeom>
        </p:spPr>
      </p:pic>
      <p:sp>
        <p:nvSpPr>
          <p:cNvPr id="5" name="TextBox 4">
            <a:extLst>
              <a:ext uri="{FF2B5EF4-FFF2-40B4-BE49-F238E27FC236}">
                <a16:creationId xmlns:a16="http://schemas.microsoft.com/office/drawing/2014/main" id="{352B3A09-5302-47FB-E618-C91F38231D86}"/>
              </a:ext>
            </a:extLst>
          </p:cNvPr>
          <p:cNvSpPr txBox="1"/>
          <p:nvPr/>
        </p:nvSpPr>
        <p:spPr>
          <a:xfrm>
            <a:off x="508000" y="6459858"/>
            <a:ext cx="2844800" cy="276999"/>
          </a:xfrm>
          <a:prstGeom prst="rect">
            <a:avLst/>
          </a:prstGeom>
          <a:noFill/>
        </p:spPr>
        <p:txBody>
          <a:bodyPr wrap="square" rtlCol="0">
            <a:spAutoFit/>
          </a:bodyPr>
          <a:lstStyle/>
          <a:p>
            <a:r>
              <a:rPr lang="en-IN" sz="1200" dirty="0">
                <a:solidFill>
                  <a:schemeClr val="bg1"/>
                </a:solidFill>
              </a:rPr>
              <a:t>WWW.INTERNSHIPSTUDIO.COM</a:t>
            </a:r>
          </a:p>
        </p:txBody>
      </p:sp>
      <p:sp>
        <p:nvSpPr>
          <p:cNvPr id="10" name="TextBox 9">
            <a:extLst>
              <a:ext uri="{FF2B5EF4-FFF2-40B4-BE49-F238E27FC236}">
                <a16:creationId xmlns:a16="http://schemas.microsoft.com/office/drawing/2014/main" id="{F8C7E251-2788-A62B-60D9-450800ABF8B1}"/>
              </a:ext>
            </a:extLst>
          </p:cNvPr>
          <p:cNvSpPr txBox="1"/>
          <p:nvPr/>
        </p:nvSpPr>
        <p:spPr>
          <a:xfrm>
            <a:off x="203200" y="279400"/>
            <a:ext cx="7772400" cy="584775"/>
          </a:xfrm>
          <a:prstGeom prst="rect">
            <a:avLst/>
          </a:prstGeom>
          <a:noFill/>
        </p:spPr>
        <p:txBody>
          <a:bodyPr wrap="square" rtlCol="0">
            <a:spAutoFit/>
          </a:bodyPr>
          <a:lstStyle/>
          <a:p>
            <a:r>
              <a:rPr lang="fr-FR" sz="3200" dirty="0"/>
              <a:t>Type of </a:t>
            </a:r>
            <a:r>
              <a:rPr lang="fr-FR" sz="3200" dirty="0" err="1"/>
              <a:t>Functions</a:t>
            </a:r>
            <a:endParaRPr lang="fr-FR" sz="3200" dirty="0"/>
          </a:p>
        </p:txBody>
      </p:sp>
      <p:sp>
        <p:nvSpPr>
          <p:cNvPr id="6" name="TextBox 5">
            <a:extLst>
              <a:ext uri="{FF2B5EF4-FFF2-40B4-BE49-F238E27FC236}">
                <a16:creationId xmlns:a16="http://schemas.microsoft.com/office/drawing/2014/main" id="{4DC13799-F629-7D16-B185-2888EE3E4284}"/>
              </a:ext>
            </a:extLst>
          </p:cNvPr>
          <p:cNvSpPr txBox="1"/>
          <p:nvPr/>
        </p:nvSpPr>
        <p:spPr>
          <a:xfrm>
            <a:off x="508000" y="1295400"/>
            <a:ext cx="11379200" cy="830997"/>
          </a:xfrm>
          <a:prstGeom prst="rect">
            <a:avLst/>
          </a:prstGeom>
          <a:noFill/>
        </p:spPr>
        <p:txBody>
          <a:bodyPr wrap="square">
            <a:spAutoFit/>
          </a:bodyPr>
          <a:lstStyle/>
          <a:p>
            <a:r>
              <a:rPr lang="en-US" sz="2400" b="1" dirty="0"/>
              <a:t>2. Built-in Functions :</a:t>
            </a:r>
          </a:p>
          <a:p>
            <a:pPr marL="495325" indent="-495325">
              <a:buAutoNum type="arabicPeriod"/>
            </a:pPr>
            <a:endParaRPr lang="en-US" sz="2400" b="1" dirty="0"/>
          </a:p>
        </p:txBody>
      </p:sp>
      <p:pic>
        <p:nvPicPr>
          <p:cNvPr id="4" name="Picture 3">
            <a:extLst>
              <a:ext uri="{FF2B5EF4-FFF2-40B4-BE49-F238E27FC236}">
                <a16:creationId xmlns:a16="http://schemas.microsoft.com/office/drawing/2014/main" id="{E4085768-33A6-C533-E7C4-3B463FFEA3B3}"/>
              </a:ext>
            </a:extLst>
          </p:cNvPr>
          <p:cNvPicPr>
            <a:picLocks noChangeAspect="1"/>
          </p:cNvPicPr>
          <p:nvPr/>
        </p:nvPicPr>
        <p:blipFill>
          <a:blip r:embed="rId3"/>
          <a:stretch>
            <a:fillRect/>
          </a:stretch>
        </p:blipFill>
        <p:spPr>
          <a:xfrm>
            <a:off x="5994400" y="1481930"/>
            <a:ext cx="5547507" cy="4177339"/>
          </a:xfrm>
          <a:prstGeom prst="rect">
            <a:avLst/>
          </a:prstGeom>
        </p:spPr>
      </p:pic>
      <p:sp>
        <p:nvSpPr>
          <p:cNvPr id="8" name="TextBox 7">
            <a:extLst>
              <a:ext uri="{FF2B5EF4-FFF2-40B4-BE49-F238E27FC236}">
                <a16:creationId xmlns:a16="http://schemas.microsoft.com/office/drawing/2014/main" id="{DFD48426-5149-BDF1-4B7F-0DADA0D06D4A}"/>
              </a:ext>
            </a:extLst>
          </p:cNvPr>
          <p:cNvSpPr txBox="1"/>
          <p:nvPr/>
        </p:nvSpPr>
        <p:spPr>
          <a:xfrm>
            <a:off x="508000" y="1816273"/>
            <a:ext cx="6096000" cy="3539430"/>
          </a:xfrm>
          <a:prstGeom prst="rect">
            <a:avLst/>
          </a:prstGeom>
          <a:noFill/>
        </p:spPr>
        <p:txBody>
          <a:bodyPr wrap="square">
            <a:spAutoFit/>
          </a:bodyPr>
          <a:lstStyle/>
          <a:p>
            <a:r>
              <a:rPr lang="en-US" sz="1600" dirty="0"/>
              <a:t>abs()returns the absolute value of a number. A negative value’s </a:t>
            </a:r>
          </a:p>
          <a:p>
            <a:r>
              <a:rPr lang="en-US" sz="1600" dirty="0"/>
              <a:t>absolute is that value is positive.</a:t>
            </a:r>
          </a:p>
          <a:p>
            <a:endParaRPr lang="en-US" sz="1600" dirty="0"/>
          </a:p>
          <a:p>
            <a:r>
              <a:rPr lang="en-US" sz="1600" dirty="0"/>
              <a:t>all() returns True if all values in a python </a:t>
            </a:r>
            <a:r>
              <a:rPr lang="en-US" sz="1600" dirty="0" err="1"/>
              <a:t>iterable</a:t>
            </a:r>
            <a:r>
              <a:rPr lang="en-US" sz="1600" dirty="0"/>
              <a:t> have a Boolean </a:t>
            </a:r>
          </a:p>
          <a:p>
            <a:r>
              <a:rPr lang="en-US" sz="1600" dirty="0"/>
              <a:t>value of True otherwise False.</a:t>
            </a:r>
          </a:p>
          <a:p>
            <a:endParaRPr lang="en-US" sz="1600" dirty="0"/>
          </a:p>
          <a:p>
            <a:r>
              <a:rPr lang="en-US" sz="1600" dirty="0"/>
              <a:t>ascii()returns a printable representation of a python object</a:t>
            </a:r>
          </a:p>
          <a:p>
            <a:r>
              <a:rPr lang="en-US" sz="1600" dirty="0"/>
              <a:t> (string or a Python list).</a:t>
            </a:r>
          </a:p>
          <a:p>
            <a:endParaRPr lang="en-US" sz="1600" dirty="0"/>
          </a:p>
          <a:p>
            <a:r>
              <a:rPr lang="en-US" sz="1600" dirty="0"/>
              <a:t>bin() converts an integer to a binary string.</a:t>
            </a:r>
          </a:p>
          <a:p>
            <a:endParaRPr lang="en-US" sz="1600" dirty="0"/>
          </a:p>
          <a:p>
            <a:r>
              <a:rPr lang="en-US" sz="1600" dirty="0" err="1"/>
              <a:t>bytearray</a:t>
            </a:r>
            <a:r>
              <a:rPr lang="en-US" sz="1600" dirty="0"/>
              <a:t>() returns a python array of a given byte size.</a:t>
            </a:r>
          </a:p>
          <a:p>
            <a:endParaRPr lang="en-US" sz="1600" dirty="0"/>
          </a:p>
          <a:p>
            <a:r>
              <a:rPr lang="en-US" sz="1600" dirty="0"/>
              <a:t>compile() returns a Python code object.</a:t>
            </a:r>
          </a:p>
        </p:txBody>
      </p:sp>
    </p:spTree>
    <p:extLst>
      <p:ext uri="{BB962C8B-B14F-4D97-AF65-F5344CB8AC3E}">
        <p14:creationId xmlns:p14="http://schemas.microsoft.com/office/powerpoint/2010/main" val="25777877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6307802"/>
            <a:ext cx="12192000" cy="550333"/>
          </a:xfrm>
          <a:custGeom>
            <a:avLst/>
            <a:gdLst/>
            <a:ahLst/>
            <a:cxnLst/>
            <a:rect l="l" t="t" r="r" b="b"/>
            <a:pathLst>
              <a:path w="18288000" h="825500">
                <a:moveTo>
                  <a:pt x="18287999" y="825297"/>
                </a:moveTo>
                <a:lnTo>
                  <a:pt x="0" y="825297"/>
                </a:lnTo>
                <a:lnTo>
                  <a:pt x="0" y="0"/>
                </a:lnTo>
                <a:lnTo>
                  <a:pt x="18287999" y="0"/>
                </a:lnTo>
                <a:lnTo>
                  <a:pt x="18287999" y="825297"/>
                </a:lnTo>
                <a:close/>
              </a:path>
            </a:pathLst>
          </a:custGeom>
          <a:solidFill>
            <a:srgbClr val="000000"/>
          </a:solidFill>
        </p:spPr>
        <p:txBody>
          <a:bodyPr wrap="square" lIns="0" tIns="0" rIns="0" bIns="0" rtlCol="0"/>
          <a:lstStyle/>
          <a:p>
            <a:endParaRPr sz="1200"/>
          </a:p>
        </p:txBody>
      </p:sp>
      <p:pic>
        <p:nvPicPr>
          <p:cNvPr id="3" name="object 3"/>
          <p:cNvPicPr/>
          <p:nvPr/>
        </p:nvPicPr>
        <p:blipFill>
          <a:blip r:embed="rId2" cstate="print"/>
          <a:stretch>
            <a:fillRect/>
          </a:stretch>
        </p:blipFill>
        <p:spPr>
          <a:xfrm>
            <a:off x="10477978" y="162740"/>
            <a:ext cx="1485899" cy="552449"/>
          </a:xfrm>
          <a:prstGeom prst="rect">
            <a:avLst/>
          </a:prstGeom>
        </p:spPr>
      </p:pic>
      <p:sp>
        <p:nvSpPr>
          <p:cNvPr id="5" name="TextBox 4">
            <a:extLst>
              <a:ext uri="{FF2B5EF4-FFF2-40B4-BE49-F238E27FC236}">
                <a16:creationId xmlns:a16="http://schemas.microsoft.com/office/drawing/2014/main" id="{352B3A09-5302-47FB-E618-C91F38231D86}"/>
              </a:ext>
            </a:extLst>
          </p:cNvPr>
          <p:cNvSpPr txBox="1"/>
          <p:nvPr/>
        </p:nvSpPr>
        <p:spPr>
          <a:xfrm>
            <a:off x="508000" y="6459858"/>
            <a:ext cx="2844800" cy="276999"/>
          </a:xfrm>
          <a:prstGeom prst="rect">
            <a:avLst/>
          </a:prstGeom>
          <a:noFill/>
        </p:spPr>
        <p:txBody>
          <a:bodyPr wrap="square" rtlCol="0">
            <a:spAutoFit/>
          </a:bodyPr>
          <a:lstStyle/>
          <a:p>
            <a:r>
              <a:rPr lang="en-IN" sz="1200" dirty="0">
                <a:solidFill>
                  <a:schemeClr val="bg1"/>
                </a:solidFill>
              </a:rPr>
              <a:t>WWW.INTERNSHIPSTUDIO.COM</a:t>
            </a:r>
          </a:p>
        </p:txBody>
      </p:sp>
      <p:sp>
        <p:nvSpPr>
          <p:cNvPr id="10" name="TextBox 9">
            <a:extLst>
              <a:ext uri="{FF2B5EF4-FFF2-40B4-BE49-F238E27FC236}">
                <a16:creationId xmlns:a16="http://schemas.microsoft.com/office/drawing/2014/main" id="{F8C7E251-2788-A62B-60D9-450800ABF8B1}"/>
              </a:ext>
            </a:extLst>
          </p:cNvPr>
          <p:cNvSpPr txBox="1"/>
          <p:nvPr/>
        </p:nvSpPr>
        <p:spPr>
          <a:xfrm>
            <a:off x="203200" y="279400"/>
            <a:ext cx="7772400" cy="584775"/>
          </a:xfrm>
          <a:prstGeom prst="rect">
            <a:avLst/>
          </a:prstGeom>
          <a:noFill/>
        </p:spPr>
        <p:txBody>
          <a:bodyPr wrap="square" rtlCol="0">
            <a:spAutoFit/>
          </a:bodyPr>
          <a:lstStyle/>
          <a:p>
            <a:r>
              <a:rPr lang="fr-FR" sz="3200" dirty="0"/>
              <a:t>Type of </a:t>
            </a:r>
            <a:r>
              <a:rPr lang="fr-FR" sz="3200" dirty="0" err="1"/>
              <a:t>Functions</a:t>
            </a:r>
            <a:endParaRPr lang="fr-FR" sz="3200" dirty="0"/>
          </a:p>
        </p:txBody>
      </p:sp>
      <p:sp>
        <p:nvSpPr>
          <p:cNvPr id="6" name="TextBox 5">
            <a:extLst>
              <a:ext uri="{FF2B5EF4-FFF2-40B4-BE49-F238E27FC236}">
                <a16:creationId xmlns:a16="http://schemas.microsoft.com/office/drawing/2014/main" id="{4DC13799-F629-7D16-B185-2888EE3E4284}"/>
              </a:ext>
            </a:extLst>
          </p:cNvPr>
          <p:cNvSpPr txBox="1"/>
          <p:nvPr/>
        </p:nvSpPr>
        <p:spPr>
          <a:xfrm>
            <a:off x="508000" y="1295400"/>
            <a:ext cx="11379200" cy="4401205"/>
          </a:xfrm>
          <a:prstGeom prst="rect">
            <a:avLst/>
          </a:prstGeom>
          <a:noFill/>
        </p:spPr>
        <p:txBody>
          <a:bodyPr wrap="square">
            <a:spAutoFit/>
          </a:bodyPr>
          <a:lstStyle/>
          <a:p>
            <a:r>
              <a:rPr lang="en-US" sz="2400" b="1" dirty="0"/>
              <a:t>3. Lambda Functions :</a:t>
            </a:r>
          </a:p>
          <a:p>
            <a:pPr marL="304815"/>
            <a:r>
              <a:rPr lang="en-US" sz="1600" dirty="0"/>
              <a:t>They are called as anonymous function that are defined without a name.</a:t>
            </a:r>
          </a:p>
          <a:p>
            <a:pPr marL="304815"/>
            <a:endParaRPr lang="en-US" sz="1600" dirty="0"/>
          </a:p>
          <a:p>
            <a:pPr marL="304815"/>
            <a:r>
              <a:rPr lang="en-US" sz="1600" dirty="0"/>
              <a:t>While normal functions are defined using the def keyword in Python, anonymous functions are defined using the lambda keyword.</a:t>
            </a:r>
          </a:p>
          <a:p>
            <a:pPr marL="304815"/>
            <a:endParaRPr lang="en-US" sz="1600" dirty="0"/>
          </a:p>
          <a:p>
            <a:pPr marL="304815"/>
            <a:r>
              <a:rPr lang="en-US" sz="1600" dirty="0"/>
              <a:t>Use of Lambda Function in python —</a:t>
            </a:r>
          </a:p>
          <a:p>
            <a:pPr marL="304815"/>
            <a:endParaRPr lang="en-US" sz="1600" dirty="0"/>
          </a:p>
          <a:p>
            <a:pPr marL="304815"/>
            <a:r>
              <a:rPr lang="en-US" sz="1600" dirty="0"/>
              <a:t>To require a nameless function for a short period of </a:t>
            </a:r>
            <a:r>
              <a:rPr lang="en-US" sz="1600" dirty="0" err="1"/>
              <a:t>time.In</a:t>
            </a:r>
            <a:r>
              <a:rPr lang="en-US" sz="1600" dirty="0"/>
              <a:t> Python, we generally use it as an argument to a higher-order function (a function that takes in other functions as arguments).</a:t>
            </a:r>
          </a:p>
          <a:p>
            <a:pPr marL="304815"/>
            <a:endParaRPr lang="en-US" sz="1600" dirty="0"/>
          </a:p>
          <a:p>
            <a:pPr marL="304815"/>
            <a:r>
              <a:rPr lang="en-US" sz="1600" dirty="0"/>
              <a:t>Lambda functions are used along with built-in functions like filter(), map() etc.</a:t>
            </a:r>
          </a:p>
          <a:p>
            <a:pPr marL="304815"/>
            <a:endParaRPr lang="en-US" sz="1600" dirty="0"/>
          </a:p>
          <a:p>
            <a:pPr marL="304815"/>
            <a:r>
              <a:rPr lang="en-US" sz="1600" dirty="0"/>
              <a:t>filter() — As the name suggests, it is used to filter the </a:t>
            </a:r>
            <a:r>
              <a:rPr lang="en-US" sz="1600" dirty="0" err="1"/>
              <a:t>iterables</a:t>
            </a:r>
            <a:r>
              <a:rPr lang="en-US" sz="1600" dirty="0"/>
              <a:t> as per the conditions. Filter filters the original </a:t>
            </a:r>
            <a:r>
              <a:rPr lang="en-US" sz="1600" dirty="0" err="1"/>
              <a:t>iterable</a:t>
            </a:r>
            <a:r>
              <a:rPr lang="en-US" sz="1600" dirty="0"/>
              <a:t> and passes the items that returns True for the function provided to filter.</a:t>
            </a:r>
          </a:p>
          <a:p>
            <a:pPr marL="304815"/>
            <a:endParaRPr lang="en-US" sz="1600" dirty="0"/>
          </a:p>
          <a:p>
            <a:pPr marL="304815"/>
            <a:r>
              <a:rPr lang="en-US" sz="1600" dirty="0"/>
              <a:t>map() — Map executes all the conditions of a function on the items in the </a:t>
            </a:r>
            <a:r>
              <a:rPr lang="en-US" sz="1600" dirty="0" err="1"/>
              <a:t>iterable</a:t>
            </a:r>
            <a:r>
              <a:rPr lang="en-US" sz="1600" dirty="0"/>
              <a:t> and allows you to apply a function on it and then passes it to the output which can have same as well as different values .</a:t>
            </a:r>
          </a:p>
        </p:txBody>
      </p:sp>
    </p:spTree>
    <p:extLst>
      <p:ext uri="{BB962C8B-B14F-4D97-AF65-F5344CB8AC3E}">
        <p14:creationId xmlns:p14="http://schemas.microsoft.com/office/powerpoint/2010/main" val="16032568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6307802"/>
            <a:ext cx="12192000" cy="550333"/>
          </a:xfrm>
          <a:custGeom>
            <a:avLst/>
            <a:gdLst/>
            <a:ahLst/>
            <a:cxnLst/>
            <a:rect l="l" t="t" r="r" b="b"/>
            <a:pathLst>
              <a:path w="18288000" h="825500">
                <a:moveTo>
                  <a:pt x="18287999" y="825297"/>
                </a:moveTo>
                <a:lnTo>
                  <a:pt x="0" y="825297"/>
                </a:lnTo>
                <a:lnTo>
                  <a:pt x="0" y="0"/>
                </a:lnTo>
                <a:lnTo>
                  <a:pt x="18287999" y="0"/>
                </a:lnTo>
                <a:lnTo>
                  <a:pt x="18287999" y="825297"/>
                </a:lnTo>
                <a:close/>
              </a:path>
            </a:pathLst>
          </a:custGeom>
          <a:solidFill>
            <a:srgbClr val="000000"/>
          </a:solidFill>
        </p:spPr>
        <p:txBody>
          <a:bodyPr wrap="square" lIns="0" tIns="0" rIns="0" bIns="0" rtlCol="0"/>
          <a:lstStyle/>
          <a:p>
            <a:endParaRPr sz="1200"/>
          </a:p>
        </p:txBody>
      </p:sp>
      <p:pic>
        <p:nvPicPr>
          <p:cNvPr id="3" name="object 3"/>
          <p:cNvPicPr/>
          <p:nvPr/>
        </p:nvPicPr>
        <p:blipFill>
          <a:blip r:embed="rId2" cstate="print"/>
          <a:stretch>
            <a:fillRect/>
          </a:stretch>
        </p:blipFill>
        <p:spPr>
          <a:xfrm>
            <a:off x="10477978" y="162740"/>
            <a:ext cx="1485899" cy="552449"/>
          </a:xfrm>
          <a:prstGeom prst="rect">
            <a:avLst/>
          </a:prstGeom>
        </p:spPr>
      </p:pic>
      <p:sp>
        <p:nvSpPr>
          <p:cNvPr id="5" name="TextBox 4">
            <a:extLst>
              <a:ext uri="{FF2B5EF4-FFF2-40B4-BE49-F238E27FC236}">
                <a16:creationId xmlns:a16="http://schemas.microsoft.com/office/drawing/2014/main" id="{352B3A09-5302-47FB-E618-C91F38231D86}"/>
              </a:ext>
            </a:extLst>
          </p:cNvPr>
          <p:cNvSpPr txBox="1"/>
          <p:nvPr/>
        </p:nvSpPr>
        <p:spPr>
          <a:xfrm>
            <a:off x="508000" y="6459858"/>
            <a:ext cx="2844800" cy="276999"/>
          </a:xfrm>
          <a:prstGeom prst="rect">
            <a:avLst/>
          </a:prstGeom>
          <a:noFill/>
        </p:spPr>
        <p:txBody>
          <a:bodyPr wrap="square" rtlCol="0">
            <a:spAutoFit/>
          </a:bodyPr>
          <a:lstStyle/>
          <a:p>
            <a:r>
              <a:rPr lang="en-IN" sz="1200" dirty="0">
                <a:solidFill>
                  <a:schemeClr val="bg1"/>
                </a:solidFill>
              </a:rPr>
              <a:t>WWW.INTERNSHIPSTUDIO.COM</a:t>
            </a:r>
          </a:p>
        </p:txBody>
      </p:sp>
      <p:sp>
        <p:nvSpPr>
          <p:cNvPr id="10" name="TextBox 9">
            <a:extLst>
              <a:ext uri="{FF2B5EF4-FFF2-40B4-BE49-F238E27FC236}">
                <a16:creationId xmlns:a16="http://schemas.microsoft.com/office/drawing/2014/main" id="{F8C7E251-2788-A62B-60D9-450800ABF8B1}"/>
              </a:ext>
            </a:extLst>
          </p:cNvPr>
          <p:cNvSpPr txBox="1"/>
          <p:nvPr/>
        </p:nvSpPr>
        <p:spPr>
          <a:xfrm>
            <a:off x="203200" y="279400"/>
            <a:ext cx="7772400" cy="584775"/>
          </a:xfrm>
          <a:prstGeom prst="rect">
            <a:avLst/>
          </a:prstGeom>
          <a:noFill/>
        </p:spPr>
        <p:txBody>
          <a:bodyPr wrap="square" rtlCol="0">
            <a:spAutoFit/>
          </a:bodyPr>
          <a:lstStyle/>
          <a:p>
            <a:r>
              <a:rPr lang="fr-FR" sz="3200" dirty="0"/>
              <a:t>Type of </a:t>
            </a:r>
            <a:r>
              <a:rPr lang="fr-FR" sz="3200" dirty="0" err="1"/>
              <a:t>Functions</a:t>
            </a:r>
            <a:endParaRPr lang="fr-FR" sz="3200" dirty="0"/>
          </a:p>
        </p:txBody>
      </p:sp>
      <p:pic>
        <p:nvPicPr>
          <p:cNvPr id="23554" name="Picture 2">
            <a:extLst>
              <a:ext uri="{FF2B5EF4-FFF2-40B4-BE49-F238E27FC236}">
                <a16:creationId xmlns:a16="http://schemas.microsoft.com/office/drawing/2014/main" id="{74AEA203-B914-FFF6-C56F-C5C49864A96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86400" y="1295401"/>
            <a:ext cx="6286500" cy="3625343"/>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DE492675-DDA1-5DE2-1768-18940DA035A7}"/>
              </a:ext>
            </a:extLst>
          </p:cNvPr>
          <p:cNvSpPr txBox="1"/>
          <p:nvPr/>
        </p:nvSpPr>
        <p:spPr>
          <a:xfrm>
            <a:off x="419100" y="1435477"/>
            <a:ext cx="4559300" cy="2103589"/>
          </a:xfrm>
          <a:prstGeom prst="rect">
            <a:avLst/>
          </a:prstGeom>
          <a:noFill/>
        </p:spPr>
        <p:txBody>
          <a:bodyPr wrap="square">
            <a:spAutoFit/>
          </a:bodyPr>
          <a:lstStyle/>
          <a:p>
            <a:r>
              <a:rPr lang="en-US" sz="1867" dirty="0"/>
              <a:t>As we see in program where we </a:t>
            </a:r>
            <a:r>
              <a:rPr lang="en-US" sz="1867" dirty="0" err="1"/>
              <a:t>we</a:t>
            </a:r>
            <a:r>
              <a:rPr lang="en-US" sz="1867" dirty="0"/>
              <a:t> divide each element with 2 and its modulus equals to 0. The new list which uses filter() returns those number only which are satisfied by the condition while when we use map() returns the elements in </a:t>
            </a:r>
            <a:r>
              <a:rPr lang="en-US" sz="1867" dirty="0" err="1"/>
              <a:t>boolean</a:t>
            </a:r>
            <a:r>
              <a:rPr lang="en-US" sz="1867" dirty="0"/>
              <a:t> form and which are satisfied by the condition returns True.</a:t>
            </a:r>
          </a:p>
        </p:txBody>
      </p:sp>
    </p:spTree>
    <p:extLst>
      <p:ext uri="{BB962C8B-B14F-4D97-AF65-F5344CB8AC3E}">
        <p14:creationId xmlns:p14="http://schemas.microsoft.com/office/powerpoint/2010/main" val="29163571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6307802"/>
            <a:ext cx="12192000" cy="550333"/>
          </a:xfrm>
          <a:custGeom>
            <a:avLst/>
            <a:gdLst/>
            <a:ahLst/>
            <a:cxnLst/>
            <a:rect l="l" t="t" r="r" b="b"/>
            <a:pathLst>
              <a:path w="18288000" h="825500">
                <a:moveTo>
                  <a:pt x="18287999" y="825297"/>
                </a:moveTo>
                <a:lnTo>
                  <a:pt x="0" y="825297"/>
                </a:lnTo>
                <a:lnTo>
                  <a:pt x="0" y="0"/>
                </a:lnTo>
                <a:lnTo>
                  <a:pt x="18287999" y="0"/>
                </a:lnTo>
                <a:lnTo>
                  <a:pt x="18287999" y="825297"/>
                </a:lnTo>
                <a:close/>
              </a:path>
            </a:pathLst>
          </a:custGeom>
          <a:solidFill>
            <a:srgbClr val="000000"/>
          </a:solidFill>
        </p:spPr>
        <p:txBody>
          <a:bodyPr wrap="square" lIns="0" tIns="0" rIns="0" bIns="0" rtlCol="0"/>
          <a:lstStyle/>
          <a:p>
            <a:endParaRPr sz="1200"/>
          </a:p>
        </p:txBody>
      </p:sp>
      <p:pic>
        <p:nvPicPr>
          <p:cNvPr id="3" name="object 3"/>
          <p:cNvPicPr/>
          <p:nvPr/>
        </p:nvPicPr>
        <p:blipFill>
          <a:blip r:embed="rId2" cstate="print"/>
          <a:stretch>
            <a:fillRect/>
          </a:stretch>
        </p:blipFill>
        <p:spPr>
          <a:xfrm>
            <a:off x="10477978" y="162740"/>
            <a:ext cx="1485899" cy="552449"/>
          </a:xfrm>
          <a:prstGeom prst="rect">
            <a:avLst/>
          </a:prstGeom>
        </p:spPr>
      </p:pic>
      <p:sp>
        <p:nvSpPr>
          <p:cNvPr id="5" name="TextBox 4">
            <a:extLst>
              <a:ext uri="{FF2B5EF4-FFF2-40B4-BE49-F238E27FC236}">
                <a16:creationId xmlns:a16="http://schemas.microsoft.com/office/drawing/2014/main" id="{352B3A09-5302-47FB-E618-C91F38231D86}"/>
              </a:ext>
            </a:extLst>
          </p:cNvPr>
          <p:cNvSpPr txBox="1"/>
          <p:nvPr/>
        </p:nvSpPr>
        <p:spPr>
          <a:xfrm>
            <a:off x="508000" y="6459858"/>
            <a:ext cx="2844800" cy="276999"/>
          </a:xfrm>
          <a:prstGeom prst="rect">
            <a:avLst/>
          </a:prstGeom>
          <a:noFill/>
        </p:spPr>
        <p:txBody>
          <a:bodyPr wrap="square" rtlCol="0">
            <a:spAutoFit/>
          </a:bodyPr>
          <a:lstStyle/>
          <a:p>
            <a:r>
              <a:rPr lang="en-IN" sz="1200" dirty="0">
                <a:solidFill>
                  <a:schemeClr val="bg1"/>
                </a:solidFill>
              </a:rPr>
              <a:t>WWW.INTERNSHIPSTUDIO.COM</a:t>
            </a:r>
          </a:p>
        </p:txBody>
      </p:sp>
      <p:sp>
        <p:nvSpPr>
          <p:cNvPr id="10" name="TextBox 9">
            <a:extLst>
              <a:ext uri="{FF2B5EF4-FFF2-40B4-BE49-F238E27FC236}">
                <a16:creationId xmlns:a16="http://schemas.microsoft.com/office/drawing/2014/main" id="{F8C7E251-2788-A62B-60D9-450800ABF8B1}"/>
              </a:ext>
            </a:extLst>
          </p:cNvPr>
          <p:cNvSpPr txBox="1"/>
          <p:nvPr/>
        </p:nvSpPr>
        <p:spPr>
          <a:xfrm>
            <a:off x="203200" y="279400"/>
            <a:ext cx="7772400" cy="584775"/>
          </a:xfrm>
          <a:prstGeom prst="rect">
            <a:avLst/>
          </a:prstGeom>
          <a:noFill/>
        </p:spPr>
        <p:txBody>
          <a:bodyPr wrap="square" rtlCol="0">
            <a:spAutoFit/>
          </a:bodyPr>
          <a:lstStyle/>
          <a:p>
            <a:r>
              <a:rPr lang="fr-FR" sz="3200" dirty="0"/>
              <a:t>Type of </a:t>
            </a:r>
            <a:r>
              <a:rPr lang="fr-FR" sz="3200" dirty="0" err="1"/>
              <a:t>Functions</a:t>
            </a:r>
            <a:endParaRPr lang="fr-FR" sz="3200" dirty="0"/>
          </a:p>
        </p:txBody>
      </p:sp>
      <p:sp>
        <p:nvSpPr>
          <p:cNvPr id="6" name="TextBox 5">
            <a:extLst>
              <a:ext uri="{FF2B5EF4-FFF2-40B4-BE49-F238E27FC236}">
                <a16:creationId xmlns:a16="http://schemas.microsoft.com/office/drawing/2014/main" id="{4DC13799-F629-7D16-B185-2888EE3E4284}"/>
              </a:ext>
            </a:extLst>
          </p:cNvPr>
          <p:cNvSpPr txBox="1"/>
          <p:nvPr/>
        </p:nvSpPr>
        <p:spPr>
          <a:xfrm>
            <a:off x="508000" y="1295401"/>
            <a:ext cx="11379200" cy="954107"/>
          </a:xfrm>
          <a:prstGeom prst="rect">
            <a:avLst/>
          </a:prstGeom>
          <a:noFill/>
        </p:spPr>
        <p:txBody>
          <a:bodyPr wrap="square">
            <a:spAutoFit/>
          </a:bodyPr>
          <a:lstStyle/>
          <a:p>
            <a:r>
              <a:rPr lang="en-US" sz="2400" b="1" dirty="0"/>
              <a:t>4. Recursion Functions</a:t>
            </a:r>
          </a:p>
          <a:p>
            <a:pPr marL="386311"/>
            <a:r>
              <a:rPr lang="en-US" sz="1600" dirty="0"/>
              <a:t>A recursive function is a function defined in terms of itself via self-referential expressions. This means that the function will continue to call itself and repeat its behavior until some condition is met to return a result</a:t>
            </a:r>
          </a:p>
        </p:txBody>
      </p:sp>
      <p:pic>
        <p:nvPicPr>
          <p:cNvPr id="24578" name="Picture 2">
            <a:extLst>
              <a:ext uri="{FF2B5EF4-FFF2-40B4-BE49-F238E27FC236}">
                <a16:creationId xmlns:a16="http://schemas.microsoft.com/office/drawing/2014/main" id="{2EFDA297-1629-40A2-B021-D507B7D2E04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70400" y="2362200"/>
            <a:ext cx="3098800" cy="172720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C86AA0C5-6C0D-8A8C-7F59-B995F28695C2}"/>
              </a:ext>
            </a:extLst>
          </p:cNvPr>
          <p:cNvSpPr txBox="1"/>
          <p:nvPr/>
        </p:nvSpPr>
        <p:spPr>
          <a:xfrm>
            <a:off x="1041400" y="4337694"/>
            <a:ext cx="10541000" cy="1569660"/>
          </a:xfrm>
          <a:prstGeom prst="rect">
            <a:avLst/>
          </a:prstGeom>
          <a:noFill/>
        </p:spPr>
        <p:txBody>
          <a:bodyPr wrap="square">
            <a:spAutoFit/>
          </a:bodyPr>
          <a:lstStyle/>
          <a:p>
            <a:r>
              <a:rPr lang="en-US" sz="1600" dirty="0"/>
              <a:t>It is an example of a recursive function to find the factorial of an integer.</a:t>
            </a:r>
          </a:p>
          <a:p>
            <a:endParaRPr lang="en-US" sz="1600" dirty="0"/>
          </a:p>
          <a:p>
            <a:r>
              <a:rPr lang="en-US" sz="1600" dirty="0"/>
              <a:t>Factorial of a number is the product of all the integers from 1 to that number. For example, the factorial of 3(denoted as 3!) is 1*2*3 = 6.</a:t>
            </a:r>
          </a:p>
          <a:p>
            <a:endParaRPr lang="en-US" sz="1600" dirty="0"/>
          </a:p>
          <a:p>
            <a:r>
              <a:rPr lang="en-US" sz="1600" dirty="0"/>
              <a:t>Here, function ‘factorial’ recursively calls itself till the condition becomes False.</a:t>
            </a:r>
          </a:p>
        </p:txBody>
      </p:sp>
    </p:spTree>
    <p:extLst>
      <p:ext uri="{BB962C8B-B14F-4D97-AF65-F5344CB8AC3E}">
        <p14:creationId xmlns:p14="http://schemas.microsoft.com/office/powerpoint/2010/main" val="7098332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6307802"/>
            <a:ext cx="12192000" cy="550333"/>
          </a:xfrm>
          <a:custGeom>
            <a:avLst/>
            <a:gdLst/>
            <a:ahLst/>
            <a:cxnLst/>
            <a:rect l="l" t="t" r="r" b="b"/>
            <a:pathLst>
              <a:path w="18288000" h="825500">
                <a:moveTo>
                  <a:pt x="18287999" y="825297"/>
                </a:moveTo>
                <a:lnTo>
                  <a:pt x="0" y="825297"/>
                </a:lnTo>
                <a:lnTo>
                  <a:pt x="0" y="0"/>
                </a:lnTo>
                <a:lnTo>
                  <a:pt x="18287999" y="0"/>
                </a:lnTo>
                <a:lnTo>
                  <a:pt x="18287999" y="825297"/>
                </a:lnTo>
                <a:close/>
              </a:path>
            </a:pathLst>
          </a:custGeom>
          <a:solidFill>
            <a:srgbClr val="000000"/>
          </a:solidFill>
        </p:spPr>
        <p:txBody>
          <a:bodyPr wrap="square" lIns="0" tIns="0" rIns="0" bIns="0" rtlCol="0"/>
          <a:lstStyle/>
          <a:p>
            <a:endParaRPr sz="1200"/>
          </a:p>
        </p:txBody>
      </p:sp>
      <p:pic>
        <p:nvPicPr>
          <p:cNvPr id="3" name="object 3"/>
          <p:cNvPicPr/>
          <p:nvPr/>
        </p:nvPicPr>
        <p:blipFill>
          <a:blip r:embed="rId2" cstate="print"/>
          <a:stretch>
            <a:fillRect/>
          </a:stretch>
        </p:blipFill>
        <p:spPr>
          <a:xfrm>
            <a:off x="10477978" y="162740"/>
            <a:ext cx="1485899" cy="552449"/>
          </a:xfrm>
          <a:prstGeom prst="rect">
            <a:avLst/>
          </a:prstGeom>
        </p:spPr>
      </p:pic>
      <p:sp>
        <p:nvSpPr>
          <p:cNvPr id="5" name="TextBox 4">
            <a:extLst>
              <a:ext uri="{FF2B5EF4-FFF2-40B4-BE49-F238E27FC236}">
                <a16:creationId xmlns:a16="http://schemas.microsoft.com/office/drawing/2014/main" id="{352B3A09-5302-47FB-E618-C91F38231D86}"/>
              </a:ext>
            </a:extLst>
          </p:cNvPr>
          <p:cNvSpPr txBox="1"/>
          <p:nvPr/>
        </p:nvSpPr>
        <p:spPr>
          <a:xfrm>
            <a:off x="508000" y="6459858"/>
            <a:ext cx="2844800" cy="276999"/>
          </a:xfrm>
          <a:prstGeom prst="rect">
            <a:avLst/>
          </a:prstGeom>
          <a:noFill/>
        </p:spPr>
        <p:txBody>
          <a:bodyPr wrap="square" rtlCol="0">
            <a:spAutoFit/>
          </a:bodyPr>
          <a:lstStyle/>
          <a:p>
            <a:r>
              <a:rPr lang="en-IN" sz="1200" dirty="0">
                <a:solidFill>
                  <a:schemeClr val="bg1"/>
                </a:solidFill>
              </a:rPr>
              <a:t>WWW.INTERNSHIPSTUDIO.COM</a:t>
            </a:r>
          </a:p>
        </p:txBody>
      </p:sp>
      <p:sp>
        <p:nvSpPr>
          <p:cNvPr id="10" name="TextBox 9">
            <a:extLst>
              <a:ext uri="{FF2B5EF4-FFF2-40B4-BE49-F238E27FC236}">
                <a16:creationId xmlns:a16="http://schemas.microsoft.com/office/drawing/2014/main" id="{F8C7E251-2788-A62B-60D9-450800ABF8B1}"/>
              </a:ext>
            </a:extLst>
          </p:cNvPr>
          <p:cNvSpPr txBox="1"/>
          <p:nvPr/>
        </p:nvSpPr>
        <p:spPr>
          <a:xfrm>
            <a:off x="203200" y="279400"/>
            <a:ext cx="7772400" cy="584775"/>
          </a:xfrm>
          <a:prstGeom prst="rect">
            <a:avLst/>
          </a:prstGeom>
          <a:noFill/>
        </p:spPr>
        <p:txBody>
          <a:bodyPr wrap="square" rtlCol="0">
            <a:spAutoFit/>
          </a:bodyPr>
          <a:lstStyle/>
          <a:p>
            <a:r>
              <a:rPr lang="fr-FR" sz="3200" dirty="0"/>
              <a:t>Type of </a:t>
            </a:r>
            <a:r>
              <a:rPr lang="fr-FR" sz="3200" dirty="0" err="1"/>
              <a:t>Functions</a:t>
            </a:r>
            <a:endParaRPr lang="fr-FR" sz="3200" dirty="0"/>
          </a:p>
        </p:txBody>
      </p:sp>
      <p:sp>
        <p:nvSpPr>
          <p:cNvPr id="6" name="TextBox 5">
            <a:extLst>
              <a:ext uri="{FF2B5EF4-FFF2-40B4-BE49-F238E27FC236}">
                <a16:creationId xmlns:a16="http://schemas.microsoft.com/office/drawing/2014/main" id="{4DC13799-F629-7D16-B185-2888EE3E4284}"/>
              </a:ext>
            </a:extLst>
          </p:cNvPr>
          <p:cNvSpPr txBox="1"/>
          <p:nvPr/>
        </p:nvSpPr>
        <p:spPr>
          <a:xfrm>
            <a:off x="508000" y="1295400"/>
            <a:ext cx="11379200" cy="461665"/>
          </a:xfrm>
          <a:prstGeom prst="rect">
            <a:avLst/>
          </a:prstGeom>
          <a:noFill/>
        </p:spPr>
        <p:txBody>
          <a:bodyPr wrap="square">
            <a:spAutoFit/>
          </a:bodyPr>
          <a:lstStyle/>
          <a:p>
            <a:r>
              <a:rPr lang="en-US" sz="2400" b="1" dirty="0"/>
              <a:t>3. Lambda Functions :</a:t>
            </a:r>
          </a:p>
        </p:txBody>
      </p:sp>
      <p:pic>
        <p:nvPicPr>
          <p:cNvPr id="25602" name="Picture 2">
            <a:extLst>
              <a:ext uri="{FF2B5EF4-FFF2-40B4-BE49-F238E27FC236}">
                <a16:creationId xmlns:a16="http://schemas.microsoft.com/office/drawing/2014/main" id="{91128F9A-1646-1FE4-0BA6-245271CD539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3600" y="2306499"/>
            <a:ext cx="8003521" cy="30813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013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4618" y="1163320"/>
            <a:ext cx="12192000" cy="5694680"/>
            <a:chOff x="0" y="1745358"/>
            <a:chExt cx="18288000" cy="8542020"/>
          </a:xfrm>
        </p:grpSpPr>
        <p:sp>
          <p:nvSpPr>
            <p:cNvPr id="3" name="object 3"/>
            <p:cNvSpPr/>
            <p:nvPr/>
          </p:nvSpPr>
          <p:spPr>
            <a:xfrm>
              <a:off x="0" y="3581409"/>
              <a:ext cx="18288000" cy="5880735"/>
            </a:xfrm>
            <a:custGeom>
              <a:avLst/>
              <a:gdLst/>
              <a:ahLst/>
              <a:cxnLst/>
              <a:rect l="l" t="t" r="r" b="b"/>
              <a:pathLst>
                <a:path w="18288000" h="5880734">
                  <a:moveTo>
                    <a:pt x="0" y="5880292"/>
                  </a:moveTo>
                  <a:lnTo>
                    <a:pt x="18287999" y="5880292"/>
                  </a:lnTo>
                  <a:lnTo>
                    <a:pt x="18287999" y="0"/>
                  </a:lnTo>
                  <a:lnTo>
                    <a:pt x="0" y="0"/>
                  </a:lnTo>
                  <a:lnTo>
                    <a:pt x="0" y="5880292"/>
                  </a:lnTo>
                  <a:close/>
                </a:path>
              </a:pathLst>
            </a:custGeom>
            <a:solidFill>
              <a:srgbClr val="000000"/>
            </a:solidFill>
          </p:spPr>
          <p:txBody>
            <a:bodyPr wrap="square" lIns="0" tIns="0" rIns="0" bIns="0" rtlCol="0"/>
            <a:lstStyle/>
            <a:p>
              <a:endParaRPr sz="1200" dirty="0"/>
            </a:p>
          </p:txBody>
        </p:sp>
        <p:sp>
          <p:nvSpPr>
            <p:cNvPr id="4" name="object 4"/>
            <p:cNvSpPr/>
            <p:nvPr/>
          </p:nvSpPr>
          <p:spPr>
            <a:xfrm>
              <a:off x="0" y="1745360"/>
              <a:ext cx="18288000" cy="8542020"/>
            </a:xfrm>
            <a:custGeom>
              <a:avLst/>
              <a:gdLst/>
              <a:ahLst/>
              <a:cxnLst/>
              <a:rect l="l" t="t" r="r" b="b"/>
              <a:pathLst>
                <a:path w="18288000" h="8542020">
                  <a:moveTo>
                    <a:pt x="792340" y="0"/>
                  </a:moveTo>
                  <a:lnTo>
                    <a:pt x="599465" y="0"/>
                  </a:lnTo>
                  <a:lnTo>
                    <a:pt x="599465" y="6509740"/>
                  </a:lnTo>
                  <a:lnTo>
                    <a:pt x="792340" y="6509740"/>
                  </a:lnTo>
                  <a:lnTo>
                    <a:pt x="792340" y="0"/>
                  </a:lnTo>
                  <a:close/>
                </a:path>
                <a:path w="18288000" h="8542020">
                  <a:moveTo>
                    <a:pt x="18287988" y="7716342"/>
                  </a:moveTo>
                  <a:lnTo>
                    <a:pt x="0" y="7716342"/>
                  </a:lnTo>
                  <a:lnTo>
                    <a:pt x="0" y="8541639"/>
                  </a:lnTo>
                  <a:lnTo>
                    <a:pt x="18287988" y="8541639"/>
                  </a:lnTo>
                  <a:lnTo>
                    <a:pt x="18287988" y="7716342"/>
                  </a:lnTo>
                  <a:close/>
                </a:path>
              </a:pathLst>
            </a:custGeom>
            <a:solidFill>
              <a:srgbClr val="F17729"/>
            </a:solidFill>
          </p:spPr>
          <p:txBody>
            <a:bodyPr wrap="square" lIns="0" tIns="0" rIns="0" bIns="0" rtlCol="0"/>
            <a:lstStyle/>
            <a:p>
              <a:endParaRPr sz="1200"/>
            </a:p>
          </p:txBody>
        </p:sp>
        <p:sp>
          <p:nvSpPr>
            <p:cNvPr id="5" name="object 5"/>
            <p:cNvSpPr/>
            <p:nvPr/>
          </p:nvSpPr>
          <p:spPr>
            <a:xfrm>
              <a:off x="9105849" y="4596713"/>
              <a:ext cx="38100" cy="3773804"/>
            </a:xfrm>
            <a:custGeom>
              <a:avLst/>
              <a:gdLst/>
              <a:ahLst/>
              <a:cxnLst/>
              <a:rect l="l" t="t" r="r" b="b"/>
              <a:pathLst>
                <a:path w="38100" h="3773804">
                  <a:moveTo>
                    <a:pt x="38100" y="3735552"/>
                  </a:moveTo>
                  <a:lnTo>
                    <a:pt x="0" y="3735552"/>
                  </a:lnTo>
                  <a:lnTo>
                    <a:pt x="0" y="3773678"/>
                  </a:lnTo>
                  <a:lnTo>
                    <a:pt x="38100" y="3773678"/>
                  </a:lnTo>
                  <a:lnTo>
                    <a:pt x="38100" y="3735552"/>
                  </a:lnTo>
                  <a:close/>
                </a:path>
                <a:path w="38100" h="3773804">
                  <a:moveTo>
                    <a:pt x="38100" y="3659314"/>
                  </a:moveTo>
                  <a:lnTo>
                    <a:pt x="0" y="3659314"/>
                  </a:lnTo>
                  <a:lnTo>
                    <a:pt x="0" y="3697440"/>
                  </a:lnTo>
                  <a:lnTo>
                    <a:pt x="38100" y="3697440"/>
                  </a:lnTo>
                  <a:lnTo>
                    <a:pt x="38100" y="3659314"/>
                  </a:lnTo>
                  <a:close/>
                </a:path>
                <a:path w="38100" h="3773804">
                  <a:moveTo>
                    <a:pt x="38100" y="3583089"/>
                  </a:moveTo>
                  <a:lnTo>
                    <a:pt x="0" y="3583089"/>
                  </a:lnTo>
                  <a:lnTo>
                    <a:pt x="0" y="3621201"/>
                  </a:lnTo>
                  <a:lnTo>
                    <a:pt x="38100" y="3621201"/>
                  </a:lnTo>
                  <a:lnTo>
                    <a:pt x="38100" y="3583089"/>
                  </a:lnTo>
                  <a:close/>
                </a:path>
                <a:path w="38100" h="3773804">
                  <a:moveTo>
                    <a:pt x="38100" y="3506851"/>
                  </a:moveTo>
                  <a:lnTo>
                    <a:pt x="0" y="3506851"/>
                  </a:lnTo>
                  <a:lnTo>
                    <a:pt x="0" y="3544963"/>
                  </a:lnTo>
                  <a:lnTo>
                    <a:pt x="38100" y="3544963"/>
                  </a:lnTo>
                  <a:lnTo>
                    <a:pt x="38100" y="3506851"/>
                  </a:lnTo>
                  <a:close/>
                </a:path>
                <a:path w="38100" h="3773804">
                  <a:moveTo>
                    <a:pt x="38100" y="3430613"/>
                  </a:moveTo>
                  <a:lnTo>
                    <a:pt x="0" y="3430613"/>
                  </a:lnTo>
                  <a:lnTo>
                    <a:pt x="0" y="3468725"/>
                  </a:lnTo>
                  <a:lnTo>
                    <a:pt x="38100" y="3468725"/>
                  </a:lnTo>
                  <a:lnTo>
                    <a:pt x="38100" y="3430613"/>
                  </a:lnTo>
                  <a:close/>
                </a:path>
                <a:path w="38100" h="3773804">
                  <a:moveTo>
                    <a:pt x="38100" y="3354374"/>
                  </a:moveTo>
                  <a:lnTo>
                    <a:pt x="0" y="3354374"/>
                  </a:lnTo>
                  <a:lnTo>
                    <a:pt x="0" y="3392500"/>
                  </a:lnTo>
                  <a:lnTo>
                    <a:pt x="38100" y="3392500"/>
                  </a:lnTo>
                  <a:lnTo>
                    <a:pt x="38100" y="3354374"/>
                  </a:lnTo>
                  <a:close/>
                </a:path>
                <a:path w="38100" h="3773804">
                  <a:moveTo>
                    <a:pt x="38100" y="3278136"/>
                  </a:moveTo>
                  <a:lnTo>
                    <a:pt x="0" y="3278136"/>
                  </a:lnTo>
                  <a:lnTo>
                    <a:pt x="0" y="3316262"/>
                  </a:lnTo>
                  <a:lnTo>
                    <a:pt x="38100" y="3316262"/>
                  </a:lnTo>
                  <a:lnTo>
                    <a:pt x="38100" y="3278136"/>
                  </a:lnTo>
                  <a:close/>
                </a:path>
                <a:path w="38100" h="3773804">
                  <a:moveTo>
                    <a:pt x="38100" y="3201911"/>
                  </a:moveTo>
                  <a:lnTo>
                    <a:pt x="0" y="3201911"/>
                  </a:lnTo>
                  <a:lnTo>
                    <a:pt x="0" y="3240024"/>
                  </a:lnTo>
                  <a:lnTo>
                    <a:pt x="38100" y="3240024"/>
                  </a:lnTo>
                  <a:lnTo>
                    <a:pt x="38100" y="3201911"/>
                  </a:lnTo>
                  <a:close/>
                </a:path>
                <a:path w="38100" h="3773804">
                  <a:moveTo>
                    <a:pt x="38100" y="3125673"/>
                  </a:moveTo>
                  <a:lnTo>
                    <a:pt x="0" y="3125673"/>
                  </a:lnTo>
                  <a:lnTo>
                    <a:pt x="0" y="3163786"/>
                  </a:lnTo>
                  <a:lnTo>
                    <a:pt x="38100" y="3163786"/>
                  </a:lnTo>
                  <a:lnTo>
                    <a:pt x="38100" y="3125673"/>
                  </a:lnTo>
                  <a:close/>
                </a:path>
                <a:path w="38100" h="3773804">
                  <a:moveTo>
                    <a:pt x="38100" y="3049435"/>
                  </a:moveTo>
                  <a:lnTo>
                    <a:pt x="0" y="3049435"/>
                  </a:lnTo>
                  <a:lnTo>
                    <a:pt x="0" y="3087547"/>
                  </a:lnTo>
                  <a:lnTo>
                    <a:pt x="38100" y="3087547"/>
                  </a:lnTo>
                  <a:lnTo>
                    <a:pt x="38100" y="3049435"/>
                  </a:lnTo>
                  <a:close/>
                </a:path>
                <a:path w="38100" h="3773804">
                  <a:moveTo>
                    <a:pt x="38100" y="2973197"/>
                  </a:moveTo>
                  <a:lnTo>
                    <a:pt x="0" y="2973197"/>
                  </a:lnTo>
                  <a:lnTo>
                    <a:pt x="0" y="3011322"/>
                  </a:lnTo>
                  <a:lnTo>
                    <a:pt x="38100" y="3011322"/>
                  </a:lnTo>
                  <a:lnTo>
                    <a:pt x="38100" y="2973197"/>
                  </a:lnTo>
                  <a:close/>
                </a:path>
                <a:path w="38100" h="3773804">
                  <a:moveTo>
                    <a:pt x="38100" y="2896959"/>
                  </a:moveTo>
                  <a:lnTo>
                    <a:pt x="0" y="2896959"/>
                  </a:lnTo>
                  <a:lnTo>
                    <a:pt x="0" y="2935084"/>
                  </a:lnTo>
                  <a:lnTo>
                    <a:pt x="38100" y="2935084"/>
                  </a:lnTo>
                  <a:lnTo>
                    <a:pt x="38100" y="2896959"/>
                  </a:lnTo>
                  <a:close/>
                </a:path>
                <a:path w="38100" h="3773804">
                  <a:moveTo>
                    <a:pt x="38100" y="2820733"/>
                  </a:moveTo>
                  <a:lnTo>
                    <a:pt x="0" y="2820733"/>
                  </a:lnTo>
                  <a:lnTo>
                    <a:pt x="0" y="2858846"/>
                  </a:lnTo>
                  <a:lnTo>
                    <a:pt x="38100" y="2858846"/>
                  </a:lnTo>
                  <a:lnTo>
                    <a:pt x="38100" y="2820733"/>
                  </a:lnTo>
                  <a:close/>
                </a:path>
                <a:path w="38100" h="3773804">
                  <a:moveTo>
                    <a:pt x="38100" y="2744495"/>
                  </a:moveTo>
                  <a:lnTo>
                    <a:pt x="0" y="2744495"/>
                  </a:lnTo>
                  <a:lnTo>
                    <a:pt x="0" y="2782608"/>
                  </a:lnTo>
                  <a:lnTo>
                    <a:pt x="38100" y="2782608"/>
                  </a:lnTo>
                  <a:lnTo>
                    <a:pt x="38100" y="2744495"/>
                  </a:lnTo>
                  <a:close/>
                </a:path>
                <a:path w="38100" h="3773804">
                  <a:moveTo>
                    <a:pt x="38100" y="2668257"/>
                  </a:moveTo>
                  <a:lnTo>
                    <a:pt x="0" y="2668257"/>
                  </a:lnTo>
                  <a:lnTo>
                    <a:pt x="0" y="2706370"/>
                  </a:lnTo>
                  <a:lnTo>
                    <a:pt x="38100" y="2706370"/>
                  </a:lnTo>
                  <a:lnTo>
                    <a:pt x="38100" y="2668257"/>
                  </a:lnTo>
                  <a:close/>
                </a:path>
                <a:path w="38100" h="3773804">
                  <a:moveTo>
                    <a:pt x="38100" y="2592019"/>
                  </a:moveTo>
                  <a:lnTo>
                    <a:pt x="0" y="2592019"/>
                  </a:lnTo>
                  <a:lnTo>
                    <a:pt x="0" y="2630132"/>
                  </a:lnTo>
                  <a:lnTo>
                    <a:pt x="38100" y="2630132"/>
                  </a:lnTo>
                  <a:lnTo>
                    <a:pt x="38100" y="2592019"/>
                  </a:lnTo>
                  <a:close/>
                </a:path>
                <a:path w="38100" h="3773804">
                  <a:moveTo>
                    <a:pt x="38100" y="2515781"/>
                  </a:moveTo>
                  <a:lnTo>
                    <a:pt x="0" y="2515781"/>
                  </a:lnTo>
                  <a:lnTo>
                    <a:pt x="0" y="2553906"/>
                  </a:lnTo>
                  <a:lnTo>
                    <a:pt x="38100" y="2553906"/>
                  </a:lnTo>
                  <a:lnTo>
                    <a:pt x="38100" y="2515781"/>
                  </a:lnTo>
                  <a:close/>
                </a:path>
                <a:path w="38100" h="3773804">
                  <a:moveTo>
                    <a:pt x="38100" y="2439543"/>
                  </a:moveTo>
                  <a:lnTo>
                    <a:pt x="0" y="2439543"/>
                  </a:lnTo>
                  <a:lnTo>
                    <a:pt x="0" y="2477668"/>
                  </a:lnTo>
                  <a:lnTo>
                    <a:pt x="38100" y="2477668"/>
                  </a:lnTo>
                  <a:lnTo>
                    <a:pt x="38100" y="2439543"/>
                  </a:lnTo>
                  <a:close/>
                </a:path>
                <a:path w="38100" h="3773804">
                  <a:moveTo>
                    <a:pt x="38100" y="2363317"/>
                  </a:moveTo>
                  <a:lnTo>
                    <a:pt x="0" y="2363317"/>
                  </a:lnTo>
                  <a:lnTo>
                    <a:pt x="0" y="2401430"/>
                  </a:lnTo>
                  <a:lnTo>
                    <a:pt x="38100" y="2401430"/>
                  </a:lnTo>
                  <a:lnTo>
                    <a:pt x="38100" y="2363317"/>
                  </a:lnTo>
                  <a:close/>
                </a:path>
                <a:path w="38100" h="3773804">
                  <a:moveTo>
                    <a:pt x="38100" y="2287079"/>
                  </a:moveTo>
                  <a:lnTo>
                    <a:pt x="0" y="2287079"/>
                  </a:lnTo>
                  <a:lnTo>
                    <a:pt x="0" y="2325192"/>
                  </a:lnTo>
                  <a:lnTo>
                    <a:pt x="38100" y="2325192"/>
                  </a:lnTo>
                  <a:lnTo>
                    <a:pt x="38100" y="2287079"/>
                  </a:lnTo>
                  <a:close/>
                </a:path>
                <a:path w="38100" h="3773804">
                  <a:moveTo>
                    <a:pt x="38100" y="2210841"/>
                  </a:moveTo>
                  <a:lnTo>
                    <a:pt x="0" y="2210841"/>
                  </a:lnTo>
                  <a:lnTo>
                    <a:pt x="0" y="2248954"/>
                  </a:lnTo>
                  <a:lnTo>
                    <a:pt x="38100" y="2248954"/>
                  </a:lnTo>
                  <a:lnTo>
                    <a:pt x="38100" y="2210841"/>
                  </a:lnTo>
                  <a:close/>
                </a:path>
                <a:path w="38100" h="3773804">
                  <a:moveTo>
                    <a:pt x="38100" y="2134603"/>
                  </a:moveTo>
                  <a:lnTo>
                    <a:pt x="0" y="2134603"/>
                  </a:lnTo>
                  <a:lnTo>
                    <a:pt x="0" y="2172728"/>
                  </a:lnTo>
                  <a:lnTo>
                    <a:pt x="38100" y="2172728"/>
                  </a:lnTo>
                  <a:lnTo>
                    <a:pt x="38100" y="2134603"/>
                  </a:lnTo>
                  <a:close/>
                </a:path>
                <a:path w="38100" h="3773804">
                  <a:moveTo>
                    <a:pt x="38100" y="2058365"/>
                  </a:moveTo>
                  <a:lnTo>
                    <a:pt x="0" y="2058365"/>
                  </a:lnTo>
                  <a:lnTo>
                    <a:pt x="0" y="2096490"/>
                  </a:lnTo>
                  <a:lnTo>
                    <a:pt x="38100" y="2096490"/>
                  </a:lnTo>
                  <a:lnTo>
                    <a:pt x="38100" y="2058365"/>
                  </a:lnTo>
                  <a:close/>
                </a:path>
                <a:path w="38100" h="3773804">
                  <a:moveTo>
                    <a:pt x="38100" y="1982139"/>
                  </a:moveTo>
                  <a:lnTo>
                    <a:pt x="0" y="1982139"/>
                  </a:lnTo>
                  <a:lnTo>
                    <a:pt x="0" y="2020252"/>
                  </a:lnTo>
                  <a:lnTo>
                    <a:pt x="38100" y="2020252"/>
                  </a:lnTo>
                  <a:lnTo>
                    <a:pt x="38100" y="1982139"/>
                  </a:lnTo>
                  <a:close/>
                </a:path>
                <a:path w="38100" h="3773804">
                  <a:moveTo>
                    <a:pt x="38100" y="1905901"/>
                  </a:moveTo>
                  <a:lnTo>
                    <a:pt x="0" y="1905901"/>
                  </a:lnTo>
                  <a:lnTo>
                    <a:pt x="0" y="1944014"/>
                  </a:lnTo>
                  <a:lnTo>
                    <a:pt x="38100" y="1944014"/>
                  </a:lnTo>
                  <a:lnTo>
                    <a:pt x="38100" y="1905901"/>
                  </a:lnTo>
                  <a:close/>
                </a:path>
                <a:path w="38100" h="3773804">
                  <a:moveTo>
                    <a:pt x="38100" y="1829663"/>
                  </a:moveTo>
                  <a:lnTo>
                    <a:pt x="0" y="1829663"/>
                  </a:lnTo>
                  <a:lnTo>
                    <a:pt x="0" y="1867776"/>
                  </a:lnTo>
                  <a:lnTo>
                    <a:pt x="38100" y="1867776"/>
                  </a:lnTo>
                  <a:lnTo>
                    <a:pt x="38100" y="1829663"/>
                  </a:lnTo>
                  <a:close/>
                </a:path>
                <a:path w="38100" h="3773804">
                  <a:moveTo>
                    <a:pt x="38100" y="1753425"/>
                  </a:moveTo>
                  <a:lnTo>
                    <a:pt x="0" y="1753425"/>
                  </a:lnTo>
                  <a:lnTo>
                    <a:pt x="0" y="1791550"/>
                  </a:lnTo>
                  <a:lnTo>
                    <a:pt x="38100" y="1791550"/>
                  </a:lnTo>
                  <a:lnTo>
                    <a:pt x="38100" y="1753425"/>
                  </a:lnTo>
                  <a:close/>
                </a:path>
                <a:path w="38100" h="3773804">
                  <a:moveTo>
                    <a:pt x="38100" y="1677187"/>
                  </a:moveTo>
                  <a:lnTo>
                    <a:pt x="0" y="1677187"/>
                  </a:lnTo>
                  <a:lnTo>
                    <a:pt x="0" y="1715312"/>
                  </a:lnTo>
                  <a:lnTo>
                    <a:pt x="38100" y="1715312"/>
                  </a:lnTo>
                  <a:lnTo>
                    <a:pt x="38100" y="1677187"/>
                  </a:lnTo>
                  <a:close/>
                </a:path>
                <a:path w="38100" h="3773804">
                  <a:moveTo>
                    <a:pt x="38100" y="1600949"/>
                  </a:moveTo>
                  <a:lnTo>
                    <a:pt x="0" y="1600949"/>
                  </a:lnTo>
                  <a:lnTo>
                    <a:pt x="0" y="1639074"/>
                  </a:lnTo>
                  <a:lnTo>
                    <a:pt x="38100" y="1639074"/>
                  </a:lnTo>
                  <a:lnTo>
                    <a:pt x="38100" y="1600949"/>
                  </a:lnTo>
                  <a:close/>
                </a:path>
                <a:path w="38100" h="3773804">
                  <a:moveTo>
                    <a:pt x="38100" y="1524723"/>
                  </a:moveTo>
                  <a:lnTo>
                    <a:pt x="0" y="1524723"/>
                  </a:lnTo>
                  <a:lnTo>
                    <a:pt x="0" y="1562836"/>
                  </a:lnTo>
                  <a:lnTo>
                    <a:pt x="38100" y="1562836"/>
                  </a:lnTo>
                  <a:lnTo>
                    <a:pt x="38100" y="1524723"/>
                  </a:lnTo>
                  <a:close/>
                </a:path>
                <a:path w="38100" h="3773804">
                  <a:moveTo>
                    <a:pt x="38100" y="1448485"/>
                  </a:moveTo>
                  <a:lnTo>
                    <a:pt x="0" y="1448485"/>
                  </a:lnTo>
                  <a:lnTo>
                    <a:pt x="0" y="1486598"/>
                  </a:lnTo>
                  <a:lnTo>
                    <a:pt x="38100" y="1486598"/>
                  </a:lnTo>
                  <a:lnTo>
                    <a:pt x="38100" y="1448485"/>
                  </a:lnTo>
                  <a:close/>
                </a:path>
                <a:path w="38100" h="3773804">
                  <a:moveTo>
                    <a:pt x="38100" y="1372247"/>
                  </a:moveTo>
                  <a:lnTo>
                    <a:pt x="0" y="1372247"/>
                  </a:lnTo>
                  <a:lnTo>
                    <a:pt x="0" y="1410360"/>
                  </a:lnTo>
                  <a:lnTo>
                    <a:pt x="38100" y="1410360"/>
                  </a:lnTo>
                  <a:lnTo>
                    <a:pt x="38100" y="1372247"/>
                  </a:lnTo>
                  <a:close/>
                </a:path>
                <a:path w="38100" h="3773804">
                  <a:moveTo>
                    <a:pt x="38100" y="1296009"/>
                  </a:moveTo>
                  <a:lnTo>
                    <a:pt x="0" y="1296009"/>
                  </a:lnTo>
                  <a:lnTo>
                    <a:pt x="0" y="1334135"/>
                  </a:lnTo>
                  <a:lnTo>
                    <a:pt x="38100" y="1334135"/>
                  </a:lnTo>
                  <a:lnTo>
                    <a:pt x="38100" y="1296009"/>
                  </a:lnTo>
                  <a:close/>
                </a:path>
                <a:path w="38100" h="3773804">
                  <a:moveTo>
                    <a:pt x="38100" y="1219771"/>
                  </a:moveTo>
                  <a:lnTo>
                    <a:pt x="0" y="1219771"/>
                  </a:lnTo>
                  <a:lnTo>
                    <a:pt x="0" y="1257896"/>
                  </a:lnTo>
                  <a:lnTo>
                    <a:pt x="38100" y="1257896"/>
                  </a:lnTo>
                  <a:lnTo>
                    <a:pt x="38100" y="1219771"/>
                  </a:lnTo>
                  <a:close/>
                </a:path>
                <a:path w="38100" h="3773804">
                  <a:moveTo>
                    <a:pt x="38100" y="1143546"/>
                  </a:moveTo>
                  <a:lnTo>
                    <a:pt x="0" y="1143546"/>
                  </a:lnTo>
                  <a:lnTo>
                    <a:pt x="0" y="1181658"/>
                  </a:lnTo>
                  <a:lnTo>
                    <a:pt x="38100" y="1181658"/>
                  </a:lnTo>
                  <a:lnTo>
                    <a:pt x="38100" y="1143546"/>
                  </a:lnTo>
                  <a:close/>
                </a:path>
                <a:path w="38100" h="3773804">
                  <a:moveTo>
                    <a:pt x="38100" y="1067308"/>
                  </a:moveTo>
                  <a:lnTo>
                    <a:pt x="0" y="1067308"/>
                  </a:lnTo>
                  <a:lnTo>
                    <a:pt x="0" y="1105420"/>
                  </a:lnTo>
                  <a:lnTo>
                    <a:pt x="38100" y="1105420"/>
                  </a:lnTo>
                  <a:lnTo>
                    <a:pt x="38100" y="1067308"/>
                  </a:lnTo>
                  <a:close/>
                </a:path>
                <a:path w="38100" h="3773804">
                  <a:moveTo>
                    <a:pt x="38100" y="991069"/>
                  </a:moveTo>
                  <a:lnTo>
                    <a:pt x="0" y="991069"/>
                  </a:lnTo>
                  <a:lnTo>
                    <a:pt x="0" y="1029182"/>
                  </a:lnTo>
                  <a:lnTo>
                    <a:pt x="38100" y="1029182"/>
                  </a:lnTo>
                  <a:lnTo>
                    <a:pt x="38100" y="991069"/>
                  </a:lnTo>
                  <a:close/>
                </a:path>
                <a:path w="38100" h="3773804">
                  <a:moveTo>
                    <a:pt x="38100" y="914831"/>
                  </a:moveTo>
                  <a:lnTo>
                    <a:pt x="0" y="914831"/>
                  </a:lnTo>
                  <a:lnTo>
                    <a:pt x="0" y="952957"/>
                  </a:lnTo>
                  <a:lnTo>
                    <a:pt x="38100" y="952957"/>
                  </a:lnTo>
                  <a:lnTo>
                    <a:pt x="38100" y="914831"/>
                  </a:lnTo>
                  <a:close/>
                </a:path>
                <a:path w="38100" h="3773804">
                  <a:moveTo>
                    <a:pt x="38100" y="838593"/>
                  </a:moveTo>
                  <a:lnTo>
                    <a:pt x="0" y="838593"/>
                  </a:lnTo>
                  <a:lnTo>
                    <a:pt x="0" y="876719"/>
                  </a:lnTo>
                  <a:lnTo>
                    <a:pt x="38100" y="876719"/>
                  </a:lnTo>
                  <a:lnTo>
                    <a:pt x="38100" y="838593"/>
                  </a:lnTo>
                  <a:close/>
                </a:path>
                <a:path w="38100" h="3773804">
                  <a:moveTo>
                    <a:pt x="38100" y="762368"/>
                  </a:moveTo>
                  <a:lnTo>
                    <a:pt x="0" y="762368"/>
                  </a:lnTo>
                  <a:lnTo>
                    <a:pt x="0" y="800481"/>
                  </a:lnTo>
                  <a:lnTo>
                    <a:pt x="38100" y="800481"/>
                  </a:lnTo>
                  <a:lnTo>
                    <a:pt x="38100" y="762368"/>
                  </a:lnTo>
                  <a:close/>
                </a:path>
                <a:path w="38100" h="3773804">
                  <a:moveTo>
                    <a:pt x="38100" y="686130"/>
                  </a:moveTo>
                  <a:lnTo>
                    <a:pt x="0" y="686130"/>
                  </a:lnTo>
                  <a:lnTo>
                    <a:pt x="0" y="724242"/>
                  </a:lnTo>
                  <a:lnTo>
                    <a:pt x="38100" y="724242"/>
                  </a:lnTo>
                  <a:lnTo>
                    <a:pt x="38100" y="686130"/>
                  </a:lnTo>
                  <a:close/>
                </a:path>
                <a:path w="38100" h="3773804">
                  <a:moveTo>
                    <a:pt x="38100" y="609892"/>
                  </a:moveTo>
                  <a:lnTo>
                    <a:pt x="0" y="609892"/>
                  </a:lnTo>
                  <a:lnTo>
                    <a:pt x="0" y="648004"/>
                  </a:lnTo>
                  <a:lnTo>
                    <a:pt x="38100" y="648004"/>
                  </a:lnTo>
                  <a:lnTo>
                    <a:pt x="38100" y="609892"/>
                  </a:lnTo>
                  <a:close/>
                </a:path>
                <a:path w="38100" h="3773804">
                  <a:moveTo>
                    <a:pt x="38100" y="533654"/>
                  </a:moveTo>
                  <a:lnTo>
                    <a:pt x="0" y="533654"/>
                  </a:lnTo>
                  <a:lnTo>
                    <a:pt x="0" y="571779"/>
                  </a:lnTo>
                  <a:lnTo>
                    <a:pt x="38100" y="571779"/>
                  </a:lnTo>
                  <a:lnTo>
                    <a:pt x="38100" y="533654"/>
                  </a:lnTo>
                  <a:close/>
                </a:path>
                <a:path w="38100" h="3773804">
                  <a:moveTo>
                    <a:pt x="38100" y="457415"/>
                  </a:moveTo>
                  <a:lnTo>
                    <a:pt x="0" y="457415"/>
                  </a:lnTo>
                  <a:lnTo>
                    <a:pt x="0" y="495541"/>
                  </a:lnTo>
                  <a:lnTo>
                    <a:pt x="38100" y="495541"/>
                  </a:lnTo>
                  <a:lnTo>
                    <a:pt x="38100" y="457415"/>
                  </a:lnTo>
                  <a:close/>
                </a:path>
                <a:path w="38100" h="3773804">
                  <a:moveTo>
                    <a:pt x="38100" y="381177"/>
                  </a:moveTo>
                  <a:lnTo>
                    <a:pt x="0" y="381177"/>
                  </a:lnTo>
                  <a:lnTo>
                    <a:pt x="0" y="419303"/>
                  </a:lnTo>
                  <a:lnTo>
                    <a:pt x="38100" y="419303"/>
                  </a:lnTo>
                  <a:lnTo>
                    <a:pt x="38100" y="381177"/>
                  </a:lnTo>
                  <a:close/>
                </a:path>
                <a:path w="38100" h="3773804">
                  <a:moveTo>
                    <a:pt x="38100" y="304952"/>
                  </a:moveTo>
                  <a:lnTo>
                    <a:pt x="0" y="304952"/>
                  </a:lnTo>
                  <a:lnTo>
                    <a:pt x="0" y="343065"/>
                  </a:lnTo>
                  <a:lnTo>
                    <a:pt x="38100" y="343065"/>
                  </a:lnTo>
                  <a:lnTo>
                    <a:pt x="38100" y="304952"/>
                  </a:lnTo>
                  <a:close/>
                </a:path>
                <a:path w="38100" h="3773804">
                  <a:moveTo>
                    <a:pt x="38100" y="228714"/>
                  </a:moveTo>
                  <a:lnTo>
                    <a:pt x="0" y="228714"/>
                  </a:lnTo>
                  <a:lnTo>
                    <a:pt x="0" y="266827"/>
                  </a:lnTo>
                  <a:lnTo>
                    <a:pt x="38100" y="266827"/>
                  </a:lnTo>
                  <a:lnTo>
                    <a:pt x="38100" y="228714"/>
                  </a:lnTo>
                  <a:close/>
                </a:path>
                <a:path w="38100" h="3773804">
                  <a:moveTo>
                    <a:pt x="38100" y="152476"/>
                  </a:moveTo>
                  <a:lnTo>
                    <a:pt x="0" y="152476"/>
                  </a:lnTo>
                  <a:lnTo>
                    <a:pt x="0" y="190588"/>
                  </a:lnTo>
                  <a:lnTo>
                    <a:pt x="38100" y="190588"/>
                  </a:lnTo>
                  <a:lnTo>
                    <a:pt x="38100" y="152476"/>
                  </a:lnTo>
                  <a:close/>
                </a:path>
                <a:path w="38100" h="3773804">
                  <a:moveTo>
                    <a:pt x="38100" y="76238"/>
                  </a:moveTo>
                  <a:lnTo>
                    <a:pt x="0" y="76238"/>
                  </a:lnTo>
                  <a:lnTo>
                    <a:pt x="0" y="114363"/>
                  </a:lnTo>
                  <a:lnTo>
                    <a:pt x="38100" y="114363"/>
                  </a:lnTo>
                  <a:lnTo>
                    <a:pt x="38100" y="76238"/>
                  </a:lnTo>
                  <a:close/>
                </a:path>
                <a:path w="38100" h="3773804">
                  <a:moveTo>
                    <a:pt x="38100" y="0"/>
                  </a:moveTo>
                  <a:lnTo>
                    <a:pt x="0" y="0"/>
                  </a:lnTo>
                  <a:lnTo>
                    <a:pt x="0" y="38125"/>
                  </a:lnTo>
                  <a:lnTo>
                    <a:pt x="38100" y="38125"/>
                  </a:lnTo>
                  <a:lnTo>
                    <a:pt x="38100" y="0"/>
                  </a:lnTo>
                  <a:close/>
                </a:path>
              </a:pathLst>
            </a:custGeom>
            <a:solidFill>
              <a:srgbClr val="FFFFFF"/>
            </a:solidFill>
          </p:spPr>
          <p:txBody>
            <a:bodyPr wrap="square" lIns="0" tIns="0" rIns="0" bIns="0" rtlCol="0"/>
            <a:lstStyle/>
            <a:p>
              <a:endParaRPr sz="1200"/>
            </a:p>
          </p:txBody>
        </p:sp>
      </p:grpSp>
      <p:pic>
        <p:nvPicPr>
          <p:cNvPr id="6" name="object 6"/>
          <p:cNvPicPr/>
          <p:nvPr/>
        </p:nvPicPr>
        <p:blipFill>
          <a:blip r:embed="rId2" cstate="print"/>
          <a:stretch>
            <a:fillRect/>
          </a:stretch>
        </p:blipFill>
        <p:spPr>
          <a:xfrm>
            <a:off x="10477978" y="193220"/>
            <a:ext cx="1485899" cy="552449"/>
          </a:xfrm>
          <a:prstGeom prst="rect">
            <a:avLst/>
          </a:prstGeom>
        </p:spPr>
      </p:pic>
      <p:sp>
        <p:nvSpPr>
          <p:cNvPr id="7" name="object 7"/>
          <p:cNvSpPr txBox="1">
            <a:spLocks noGrp="1"/>
          </p:cNvSpPr>
          <p:nvPr>
            <p:ph type="title"/>
          </p:nvPr>
        </p:nvSpPr>
        <p:spPr>
          <a:xfrm>
            <a:off x="778408" y="1092057"/>
            <a:ext cx="4680797" cy="942203"/>
          </a:xfrm>
          <a:prstGeom prst="rect">
            <a:avLst/>
          </a:prstGeom>
        </p:spPr>
        <p:txBody>
          <a:bodyPr vert="horz" wrap="square" lIns="0" tIns="8467" rIns="0" bIns="0" rtlCol="0" anchor="ctr">
            <a:spAutoFit/>
          </a:bodyPr>
          <a:lstStyle/>
          <a:p>
            <a:pPr marL="8467">
              <a:lnSpc>
                <a:spcPct val="100000"/>
              </a:lnSpc>
              <a:spcBef>
                <a:spcPts val="67"/>
              </a:spcBef>
            </a:pPr>
            <a:r>
              <a:rPr sz="6067" spc="1120" dirty="0">
                <a:solidFill>
                  <a:srgbClr val="000000"/>
                </a:solidFill>
                <a:latin typeface="Tahoma"/>
                <a:cs typeface="Tahoma"/>
              </a:rPr>
              <a:t>S</a:t>
            </a:r>
            <a:r>
              <a:rPr sz="6067" spc="1380" dirty="0">
                <a:solidFill>
                  <a:srgbClr val="000000"/>
                </a:solidFill>
                <a:latin typeface="Tahoma"/>
                <a:cs typeface="Tahoma"/>
              </a:rPr>
              <a:t>U</a:t>
            </a:r>
            <a:r>
              <a:rPr sz="6067" spc="1660" dirty="0">
                <a:solidFill>
                  <a:srgbClr val="000000"/>
                </a:solidFill>
                <a:latin typeface="Tahoma"/>
                <a:cs typeface="Tahoma"/>
              </a:rPr>
              <a:t>MM</a:t>
            </a:r>
            <a:r>
              <a:rPr sz="6067" spc="1563" dirty="0">
                <a:solidFill>
                  <a:srgbClr val="000000"/>
                </a:solidFill>
                <a:latin typeface="Tahoma"/>
                <a:cs typeface="Tahoma"/>
              </a:rPr>
              <a:t>A</a:t>
            </a:r>
            <a:r>
              <a:rPr sz="6067" spc="1343" dirty="0">
                <a:solidFill>
                  <a:srgbClr val="000000"/>
                </a:solidFill>
                <a:latin typeface="Tahoma"/>
                <a:cs typeface="Tahoma"/>
              </a:rPr>
              <a:t>R</a:t>
            </a:r>
            <a:r>
              <a:rPr sz="6067" spc="367" dirty="0">
                <a:solidFill>
                  <a:srgbClr val="000000"/>
                </a:solidFill>
                <a:latin typeface="Tahoma"/>
                <a:cs typeface="Tahoma"/>
              </a:rPr>
              <a:t>Y</a:t>
            </a:r>
            <a:endParaRPr sz="6067" dirty="0">
              <a:latin typeface="Tahoma"/>
              <a:cs typeface="Tahoma"/>
            </a:endParaRPr>
          </a:p>
        </p:txBody>
      </p:sp>
      <p:sp>
        <p:nvSpPr>
          <p:cNvPr id="8" name="object 8"/>
          <p:cNvSpPr txBox="1"/>
          <p:nvPr/>
        </p:nvSpPr>
        <p:spPr>
          <a:xfrm>
            <a:off x="2085450" y="2879165"/>
            <a:ext cx="2066713" cy="453970"/>
          </a:xfrm>
          <a:prstGeom prst="rect">
            <a:avLst/>
          </a:prstGeom>
        </p:spPr>
        <p:txBody>
          <a:bodyPr vert="horz" wrap="square" lIns="0" tIns="7620" rIns="0" bIns="0" rtlCol="0">
            <a:spAutoFit/>
          </a:bodyPr>
          <a:lstStyle/>
          <a:p>
            <a:pPr marL="8467">
              <a:spcBef>
                <a:spcPts val="60"/>
              </a:spcBef>
            </a:pPr>
            <a:r>
              <a:rPr sz="2900" b="1" spc="-163" dirty="0">
                <a:solidFill>
                  <a:srgbClr val="FFFFFF"/>
                </a:solidFill>
                <a:latin typeface="Arial" panose="020B0604020202020204" pitchFamily="34" charset="0"/>
                <a:cs typeface="Arial" panose="020B0604020202020204" pitchFamily="34" charset="0"/>
              </a:rPr>
              <a:t>Y</a:t>
            </a:r>
            <a:r>
              <a:rPr sz="2900" b="1" spc="-113" dirty="0">
                <a:solidFill>
                  <a:srgbClr val="FFFFFF"/>
                </a:solidFill>
                <a:latin typeface="Arial" panose="020B0604020202020204" pitchFamily="34" charset="0"/>
                <a:cs typeface="Arial" panose="020B0604020202020204" pitchFamily="34" charset="0"/>
              </a:rPr>
              <a:t>o</a:t>
            </a:r>
            <a:r>
              <a:rPr sz="2900" b="1" spc="-163" dirty="0">
                <a:solidFill>
                  <a:srgbClr val="FFFFFF"/>
                </a:solidFill>
                <a:latin typeface="Arial" panose="020B0604020202020204" pitchFamily="34" charset="0"/>
                <a:cs typeface="Arial" panose="020B0604020202020204" pitchFamily="34" charset="0"/>
              </a:rPr>
              <a:t>u</a:t>
            </a:r>
            <a:r>
              <a:rPr sz="2900" b="1" spc="-80" dirty="0">
                <a:solidFill>
                  <a:srgbClr val="FFFFFF"/>
                </a:solidFill>
                <a:latin typeface="Arial" panose="020B0604020202020204" pitchFamily="34" charset="0"/>
                <a:cs typeface="Arial" panose="020B0604020202020204" pitchFamily="34" charset="0"/>
              </a:rPr>
              <a:t> </a:t>
            </a:r>
            <a:r>
              <a:rPr sz="2900" b="1" spc="-57" dirty="0">
                <a:solidFill>
                  <a:srgbClr val="FFFFFF"/>
                </a:solidFill>
                <a:latin typeface="Arial" panose="020B0604020202020204" pitchFamily="34" charset="0"/>
                <a:cs typeface="Arial" panose="020B0604020202020204" pitchFamily="34" charset="0"/>
              </a:rPr>
              <a:t>g</a:t>
            </a:r>
            <a:r>
              <a:rPr sz="2900" b="1" spc="-113" dirty="0">
                <a:solidFill>
                  <a:srgbClr val="FFFFFF"/>
                </a:solidFill>
                <a:latin typeface="Arial" panose="020B0604020202020204" pitchFamily="34" charset="0"/>
                <a:cs typeface="Arial" panose="020B0604020202020204" pitchFamily="34" charset="0"/>
              </a:rPr>
              <a:t>o</a:t>
            </a:r>
            <a:r>
              <a:rPr sz="2900" b="1" spc="-157" dirty="0">
                <a:solidFill>
                  <a:srgbClr val="FFFFFF"/>
                </a:solidFill>
                <a:latin typeface="Arial" panose="020B0604020202020204" pitchFamily="34" charset="0"/>
                <a:cs typeface="Arial" panose="020B0604020202020204" pitchFamily="34" charset="0"/>
              </a:rPr>
              <a:t>t</a:t>
            </a:r>
            <a:r>
              <a:rPr sz="2900" b="1" spc="-80" dirty="0">
                <a:solidFill>
                  <a:srgbClr val="FFFFFF"/>
                </a:solidFill>
                <a:latin typeface="Arial" panose="020B0604020202020204" pitchFamily="34" charset="0"/>
                <a:cs typeface="Arial" panose="020B0604020202020204" pitchFamily="34" charset="0"/>
              </a:rPr>
              <a:t> </a:t>
            </a:r>
            <a:r>
              <a:rPr sz="2900" b="1" spc="-160" dirty="0">
                <a:solidFill>
                  <a:srgbClr val="FFFFFF"/>
                </a:solidFill>
                <a:latin typeface="Arial" panose="020B0604020202020204" pitchFamily="34" charset="0"/>
                <a:cs typeface="Arial" panose="020B0604020202020204" pitchFamily="34" charset="0"/>
              </a:rPr>
              <a:t>t</a:t>
            </a:r>
            <a:r>
              <a:rPr sz="2900" b="1" spc="-147" dirty="0">
                <a:solidFill>
                  <a:srgbClr val="FFFFFF"/>
                </a:solidFill>
                <a:latin typeface="Arial" panose="020B0604020202020204" pitchFamily="34" charset="0"/>
                <a:cs typeface="Arial" panose="020B0604020202020204" pitchFamily="34" charset="0"/>
              </a:rPr>
              <a:t>h</a:t>
            </a:r>
            <a:r>
              <a:rPr sz="2900" b="1" spc="-163" dirty="0">
                <a:solidFill>
                  <a:srgbClr val="FFFFFF"/>
                </a:solidFill>
                <a:latin typeface="Arial" panose="020B0604020202020204" pitchFamily="34" charset="0"/>
                <a:cs typeface="Arial" panose="020B0604020202020204" pitchFamily="34" charset="0"/>
              </a:rPr>
              <a:t>i</a:t>
            </a:r>
            <a:r>
              <a:rPr sz="2900" b="1" spc="-53" dirty="0">
                <a:solidFill>
                  <a:srgbClr val="FFFFFF"/>
                </a:solidFill>
                <a:latin typeface="Arial" panose="020B0604020202020204" pitchFamily="34" charset="0"/>
                <a:cs typeface="Arial" panose="020B0604020202020204" pitchFamily="34" charset="0"/>
              </a:rPr>
              <a:t>s</a:t>
            </a:r>
            <a:endParaRPr sz="2900" dirty="0">
              <a:latin typeface="Arial" panose="020B0604020202020204" pitchFamily="34" charset="0"/>
              <a:cs typeface="Arial" panose="020B0604020202020204" pitchFamily="34" charset="0"/>
            </a:endParaRPr>
          </a:p>
        </p:txBody>
      </p:sp>
      <p:sp>
        <p:nvSpPr>
          <p:cNvPr id="9" name="object 9"/>
          <p:cNvSpPr txBox="1"/>
          <p:nvPr/>
        </p:nvSpPr>
        <p:spPr>
          <a:xfrm>
            <a:off x="7719483" y="2879165"/>
            <a:ext cx="2195830" cy="453970"/>
          </a:xfrm>
          <a:prstGeom prst="rect">
            <a:avLst/>
          </a:prstGeom>
        </p:spPr>
        <p:txBody>
          <a:bodyPr vert="horz" wrap="square" lIns="0" tIns="7620" rIns="0" bIns="0" rtlCol="0">
            <a:spAutoFit/>
          </a:bodyPr>
          <a:lstStyle/>
          <a:p>
            <a:pPr marL="8467">
              <a:spcBef>
                <a:spcPts val="60"/>
              </a:spcBef>
            </a:pPr>
            <a:r>
              <a:rPr sz="2900" b="1" spc="-70" dirty="0">
                <a:solidFill>
                  <a:srgbClr val="FFFFFF"/>
                </a:solidFill>
                <a:latin typeface="Arial" panose="020B0604020202020204" pitchFamily="34" charset="0"/>
                <a:cs typeface="Arial" panose="020B0604020202020204" pitchFamily="34" charset="0"/>
              </a:rPr>
              <a:t>N</a:t>
            </a:r>
            <a:r>
              <a:rPr sz="2900" b="1" spc="-147" dirty="0">
                <a:solidFill>
                  <a:srgbClr val="FFFFFF"/>
                </a:solidFill>
                <a:latin typeface="Arial" panose="020B0604020202020204" pitchFamily="34" charset="0"/>
                <a:cs typeface="Arial" panose="020B0604020202020204" pitchFamily="34" charset="0"/>
              </a:rPr>
              <a:t>e</a:t>
            </a:r>
            <a:r>
              <a:rPr sz="2900" b="1" spc="-193" dirty="0">
                <a:solidFill>
                  <a:srgbClr val="FFFFFF"/>
                </a:solidFill>
                <a:latin typeface="Arial" panose="020B0604020202020204" pitchFamily="34" charset="0"/>
                <a:cs typeface="Arial" panose="020B0604020202020204" pitchFamily="34" charset="0"/>
              </a:rPr>
              <a:t>x</a:t>
            </a:r>
            <a:r>
              <a:rPr sz="2900" b="1" spc="-157" dirty="0">
                <a:solidFill>
                  <a:srgbClr val="FFFFFF"/>
                </a:solidFill>
                <a:latin typeface="Arial" panose="020B0604020202020204" pitchFamily="34" charset="0"/>
                <a:cs typeface="Arial" panose="020B0604020202020204" pitchFamily="34" charset="0"/>
              </a:rPr>
              <a:t>t</a:t>
            </a:r>
            <a:r>
              <a:rPr sz="2900" b="1" spc="-80" dirty="0">
                <a:solidFill>
                  <a:srgbClr val="FFFFFF"/>
                </a:solidFill>
                <a:latin typeface="Arial" panose="020B0604020202020204" pitchFamily="34" charset="0"/>
                <a:cs typeface="Arial" panose="020B0604020202020204" pitchFamily="34" charset="0"/>
              </a:rPr>
              <a:t> </a:t>
            </a:r>
            <a:r>
              <a:rPr sz="2900" b="1" spc="-57" dirty="0">
                <a:solidFill>
                  <a:srgbClr val="FFFFFF"/>
                </a:solidFill>
                <a:latin typeface="Arial" panose="020B0604020202020204" pitchFamily="34" charset="0"/>
                <a:cs typeface="Arial" panose="020B0604020202020204" pitchFamily="34" charset="0"/>
              </a:rPr>
              <a:t>s</a:t>
            </a:r>
            <a:r>
              <a:rPr sz="2900" b="1" spc="-147" dirty="0">
                <a:solidFill>
                  <a:srgbClr val="FFFFFF"/>
                </a:solidFill>
                <a:latin typeface="Arial" panose="020B0604020202020204" pitchFamily="34" charset="0"/>
                <a:cs typeface="Arial" panose="020B0604020202020204" pitchFamily="34" charset="0"/>
              </a:rPr>
              <a:t>e</a:t>
            </a:r>
            <a:r>
              <a:rPr sz="2900" b="1" spc="-57" dirty="0">
                <a:solidFill>
                  <a:srgbClr val="FFFFFF"/>
                </a:solidFill>
                <a:latin typeface="Arial" panose="020B0604020202020204" pitchFamily="34" charset="0"/>
                <a:cs typeface="Arial" panose="020B0604020202020204" pitchFamily="34" charset="0"/>
              </a:rPr>
              <a:t>ss</a:t>
            </a:r>
            <a:r>
              <a:rPr sz="2900" b="1" spc="-163" dirty="0">
                <a:solidFill>
                  <a:srgbClr val="FFFFFF"/>
                </a:solidFill>
                <a:latin typeface="Arial" panose="020B0604020202020204" pitchFamily="34" charset="0"/>
                <a:cs typeface="Arial" panose="020B0604020202020204" pitchFamily="34" charset="0"/>
              </a:rPr>
              <a:t>i</a:t>
            </a:r>
            <a:r>
              <a:rPr sz="2900" b="1" spc="-113" dirty="0">
                <a:solidFill>
                  <a:srgbClr val="FFFFFF"/>
                </a:solidFill>
                <a:latin typeface="Arial" panose="020B0604020202020204" pitchFamily="34" charset="0"/>
                <a:cs typeface="Arial" panose="020B0604020202020204" pitchFamily="34" charset="0"/>
              </a:rPr>
              <a:t>o</a:t>
            </a:r>
            <a:r>
              <a:rPr sz="2900" b="1" spc="-143" dirty="0">
                <a:solidFill>
                  <a:srgbClr val="FFFFFF"/>
                </a:solidFill>
                <a:latin typeface="Arial" panose="020B0604020202020204" pitchFamily="34" charset="0"/>
                <a:cs typeface="Arial" panose="020B0604020202020204" pitchFamily="34" charset="0"/>
              </a:rPr>
              <a:t>n</a:t>
            </a:r>
            <a:endParaRPr sz="2900" dirty="0">
              <a:latin typeface="Arial" panose="020B0604020202020204" pitchFamily="34" charset="0"/>
              <a:cs typeface="Arial" panose="020B0604020202020204" pitchFamily="34" charset="0"/>
            </a:endParaRPr>
          </a:p>
        </p:txBody>
      </p:sp>
      <p:sp>
        <p:nvSpPr>
          <p:cNvPr id="12" name="TextBox 11">
            <a:extLst>
              <a:ext uri="{FF2B5EF4-FFF2-40B4-BE49-F238E27FC236}">
                <a16:creationId xmlns:a16="http://schemas.microsoft.com/office/drawing/2014/main" id="{88BAF0EE-7DA5-161B-6357-983A24F2A841}"/>
              </a:ext>
            </a:extLst>
          </p:cNvPr>
          <p:cNvSpPr txBox="1"/>
          <p:nvPr/>
        </p:nvSpPr>
        <p:spPr>
          <a:xfrm>
            <a:off x="406400" y="6460064"/>
            <a:ext cx="6096000" cy="276999"/>
          </a:xfrm>
          <a:prstGeom prst="rect">
            <a:avLst/>
          </a:prstGeom>
          <a:noFill/>
        </p:spPr>
        <p:txBody>
          <a:bodyPr wrap="square">
            <a:spAutoFit/>
          </a:bodyPr>
          <a:lstStyle/>
          <a:p>
            <a:r>
              <a:rPr lang="en-IN" sz="1200" dirty="0">
                <a:solidFill>
                  <a:schemeClr val="bg1"/>
                </a:solidFill>
              </a:rPr>
              <a:t>WWW.INTERNSHIPSTUDIO.COM</a:t>
            </a:r>
          </a:p>
        </p:txBody>
      </p:sp>
      <p:sp>
        <p:nvSpPr>
          <p:cNvPr id="11" name="TextBox 10">
            <a:extLst>
              <a:ext uri="{FF2B5EF4-FFF2-40B4-BE49-F238E27FC236}">
                <a16:creationId xmlns:a16="http://schemas.microsoft.com/office/drawing/2014/main" id="{22539CA1-8E17-E804-A245-D32C689B40AB}"/>
              </a:ext>
            </a:extLst>
          </p:cNvPr>
          <p:cNvSpPr txBox="1"/>
          <p:nvPr/>
        </p:nvSpPr>
        <p:spPr>
          <a:xfrm>
            <a:off x="1295400" y="3520789"/>
            <a:ext cx="4318000" cy="2246769"/>
          </a:xfrm>
          <a:prstGeom prst="rect">
            <a:avLst/>
          </a:prstGeom>
          <a:noFill/>
        </p:spPr>
        <p:txBody>
          <a:bodyPr wrap="square" rtlCol="0">
            <a:spAutoFit/>
          </a:bodyPr>
          <a:lstStyle/>
          <a:p>
            <a:pPr marL="304815" indent="-304815">
              <a:buFont typeface="Wingdings" panose="05000000000000000000" pitchFamily="2" charset="2"/>
              <a:buChar char="ü"/>
            </a:pPr>
            <a:r>
              <a:rPr lang="en-IN" sz="2000" dirty="0">
                <a:solidFill>
                  <a:schemeClr val="bg2"/>
                </a:solidFill>
                <a:latin typeface="Arial" panose="020B0604020202020204" pitchFamily="34" charset="0"/>
                <a:cs typeface="Arial" panose="020B0604020202020204" pitchFamily="34" charset="0"/>
              </a:rPr>
              <a:t>1 What is python</a:t>
            </a:r>
          </a:p>
          <a:p>
            <a:pPr marL="304815" indent="-304815">
              <a:buFont typeface="Wingdings" panose="05000000000000000000" pitchFamily="2" charset="2"/>
              <a:buChar char="ü"/>
            </a:pPr>
            <a:r>
              <a:rPr lang="en-IN" sz="2000" dirty="0">
                <a:solidFill>
                  <a:schemeClr val="bg2"/>
                </a:solidFill>
                <a:latin typeface="Arial" panose="020B0604020202020204" pitchFamily="34" charset="0"/>
                <a:cs typeface="Arial" panose="020B0604020202020204" pitchFamily="34" charset="0"/>
              </a:rPr>
              <a:t>2 Python installation</a:t>
            </a:r>
          </a:p>
          <a:p>
            <a:pPr marL="304815" indent="-304815">
              <a:buFont typeface="Wingdings" panose="05000000000000000000" pitchFamily="2" charset="2"/>
              <a:buChar char="ü"/>
            </a:pPr>
            <a:r>
              <a:rPr lang="en-IN" sz="2000" dirty="0">
                <a:solidFill>
                  <a:schemeClr val="bg2"/>
                </a:solidFill>
                <a:latin typeface="Arial" panose="020B0604020202020204" pitchFamily="34" charset="0"/>
                <a:cs typeface="Arial" panose="020B0604020202020204" pitchFamily="34" charset="0"/>
              </a:rPr>
              <a:t>3 Various modules of python</a:t>
            </a:r>
          </a:p>
          <a:p>
            <a:pPr marL="304815" indent="-304815">
              <a:buFont typeface="Wingdings" panose="05000000000000000000" pitchFamily="2" charset="2"/>
              <a:buChar char="ü"/>
            </a:pPr>
            <a:r>
              <a:rPr lang="en-IN" sz="2000" dirty="0">
                <a:solidFill>
                  <a:schemeClr val="bg2"/>
                </a:solidFill>
                <a:latin typeface="Arial" panose="020B0604020202020204" pitchFamily="34" charset="0"/>
                <a:cs typeface="Arial" panose="020B0604020202020204" pitchFamily="34" charset="0"/>
              </a:rPr>
              <a:t>4 Functions and variables</a:t>
            </a:r>
          </a:p>
          <a:p>
            <a:pPr marL="304815" indent="-304815">
              <a:buFont typeface="Wingdings" panose="05000000000000000000" pitchFamily="2" charset="2"/>
              <a:buChar char="ü"/>
            </a:pPr>
            <a:r>
              <a:rPr lang="en-IN" sz="2000" dirty="0">
                <a:solidFill>
                  <a:schemeClr val="bg2"/>
                </a:solidFill>
                <a:latin typeface="Arial" panose="020B0604020202020204" pitchFamily="34" charset="0"/>
                <a:cs typeface="Arial" panose="020B0604020202020204" pitchFamily="34" charset="0"/>
              </a:rPr>
              <a:t>5 Loops and control conditions</a:t>
            </a:r>
          </a:p>
          <a:p>
            <a:pPr marL="304815" indent="-304815">
              <a:buFont typeface="Wingdings" panose="05000000000000000000" pitchFamily="2" charset="2"/>
              <a:buChar char="ü"/>
            </a:pPr>
            <a:endParaRPr lang="en-US" sz="2000" dirty="0">
              <a:solidFill>
                <a:schemeClr val="bg2"/>
              </a:solidFill>
              <a:latin typeface="Arial" panose="020B0604020202020204" pitchFamily="34" charset="0"/>
              <a:cs typeface="Arial" panose="020B0604020202020204" pitchFamily="34" charset="0"/>
            </a:endParaRPr>
          </a:p>
          <a:p>
            <a:pPr marL="304815" indent="-304815">
              <a:buFont typeface="Wingdings" panose="05000000000000000000" pitchFamily="2" charset="2"/>
              <a:buChar char="ü"/>
            </a:pPr>
            <a:endParaRPr lang="en-US" sz="2000" dirty="0">
              <a:solidFill>
                <a:schemeClr val="bg2"/>
              </a:solidFill>
              <a:latin typeface="Arial" panose="020B0604020202020204" pitchFamily="34" charset="0"/>
              <a:cs typeface="Arial" panose="020B0604020202020204" pitchFamily="34" charset="0"/>
            </a:endParaRPr>
          </a:p>
        </p:txBody>
      </p:sp>
      <p:sp>
        <p:nvSpPr>
          <p:cNvPr id="13" name="TextBox 12">
            <a:extLst>
              <a:ext uri="{FF2B5EF4-FFF2-40B4-BE49-F238E27FC236}">
                <a16:creationId xmlns:a16="http://schemas.microsoft.com/office/drawing/2014/main" id="{4B512BCA-EBC8-7B0C-AC5C-E0D4FF817067}"/>
              </a:ext>
            </a:extLst>
          </p:cNvPr>
          <p:cNvSpPr txBox="1"/>
          <p:nvPr/>
        </p:nvSpPr>
        <p:spPr>
          <a:xfrm>
            <a:off x="6658397" y="3520789"/>
            <a:ext cx="4318000" cy="1938992"/>
          </a:xfrm>
          <a:prstGeom prst="rect">
            <a:avLst/>
          </a:prstGeom>
          <a:noFill/>
        </p:spPr>
        <p:txBody>
          <a:bodyPr wrap="square" rtlCol="0">
            <a:spAutoFit/>
          </a:bodyPr>
          <a:lstStyle/>
          <a:p>
            <a:pPr marL="304815" indent="-304815">
              <a:buFont typeface="Wingdings" panose="05000000000000000000" pitchFamily="2" charset="2"/>
              <a:buChar char="§"/>
            </a:pPr>
            <a:r>
              <a:rPr lang="en-IN" sz="2000" dirty="0">
                <a:solidFill>
                  <a:schemeClr val="bg2"/>
                </a:solidFill>
                <a:latin typeface="Arial" panose="020B0604020202020204" pitchFamily="34" charset="0"/>
                <a:cs typeface="Arial" panose="020B0604020202020204" pitchFamily="34" charset="0"/>
              </a:rPr>
              <a:t>1 Pandas and </a:t>
            </a:r>
            <a:r>
              <a:rPr lang="en-IN" sz="2000" dirty="0" err="1">
                <a:solidFill>
                  <a:schemeClr val="bg2"/>
                </a:solidFill>
                <a:latin typeface="Arial" panose="020B0604020202020204" pitchFamily="34" charset="0"/>
                <a:cs typeface="Arial" panose="020B0604020202020204" pitchFamily="34" charset="0"/>
              </a:rPr>
              <a:t>numpy</a:t>
            </a:r>
            <a:endParaRPr lang="en-IN" sz="2000" dirty="0">
              <a:solidFill>
                <a:schemeClr val="bg2"/>
              </a:solidFill>
              <a:latin typeface="Arial" panose="020B0604020202020204" pitchFamily="34" charset="0"/>
              <a:cs typeface="Arial" panose="020B0604020202020204" pitchFamily="34" charset="0"/>
            </a:endParaRPr>
          </a:p>
          <a:p>
            <a:pPr marL="304815" indent="-304815">
              <a:buFont typeface="Wingdings" panose="05000000000000000000" pitchFamily="2" charset="2"/>
              <a:buChar char="§"/>
            </a:pPr>
            <a:r>
              <a:rPr lang="en-IN" sz="2000" dirty="0">
                <a:solidFill>
                  <a:schemeClr val="bg2"/>
                </a:solidFill>
                <a:latin typeface="Arial" panose="020B0604020202020204" pitchFamily="34" charset="0"/>
                <a:cs typeface="Arial" panose="020B0604020202020204" pitchFamily="34" charset="0"/>
              </a:rPr>
              <a:t>2 Data manipulation</a:t>
            </a:r>
          </a:p>
          <a:p>
            <a:pPr marL="304815" indent="-304815">
              <a:buFont typeface="Wingdings" panose="05000000000000000000" pitchFamily="2" charset="2"/>
              <a:buChar char="§"/>
            </a:pPr>
            <a:r>
              <a:rPr lang="en-IN" sz="2000" dirty="0">
                <a:solidFill>
                  <a:schemeClr val="bg2"/>
                </a:solidFill>
                <a:latin typeface="Arial" panose="020B0604020202020204" pitchFamily="34" charset="0"/>
                <a:cs typeface="Arial" panose="020B0604020202020204" pitchFamily="34" charset="0"/>
              </a:rPr>
              <a:t>3 Data cleaning and visualization</a:t>
            </a:r>
          </a:p>
          <a:p>
            <a:pPr marL="304815" indent="-304815">
              <a:buFont typeface="Wingdings" panose="05000000000000000000" pitchFamily="2" charset="2"/>
              <a:buChar char="§"/>
            </a:pPr>
            <a:endParaRPr lang="en-IN" sz="2000" dirty="0">
              <a:solidFill>
                <a:schemeClr val="bg2"/>
              </a:solidFill>
              <a:latin typeface="Arial" panose="020B0604020202020204" pitchFamily="34" charset="0"/>
              <a:cs typeface="Arial" panose="020B0604020202020204" pitchFamily="34" charset="0"/>
            </a:endParaRPr>
          </a:p>
          <a:p>
            <a:pPr marL="304815" indent="-304815">
              <a:buFont typeface="Wingdings" panose="05000000000000000000" pitchFamily="2" charset="2"/>
              <a:buChar char="§"/>
            </a:pPr>
            <a:endParaRPr lang="en-US" sz="2000" dirty="0">
              <a:solidFill>
                <a:schemeClr val="bg2"/>
              </a:solidFill>
              <a:latin typeface="Arial" panose="020B0604020202020204" pitchFamily="34" charset="0"/>
              <a:cs typeface="Arial" panose="020B0604020202020204" pitchFamily="34" charset="0"/>
            </a:endParaRPr>
          </a:p>
          <a:p>
            <a:pPr marL="304815" indent="-304815">
              <a:buFont typeface="Wingdings" panose="05000000000000000000" pitchFamily="2" charset="2"/>
              <a:buChar char="§"/>
            </a:pPr>
            <a:endParaRPr lang="en-US" sz="2000" dirty="0">
              <a:solidFill>
                <a:schemeClr val="bg2"/>
              </a:solidFill>
              <a:latin typeface="Arial" panose="020B0604020202020204" pitchFamily="34" charset="0"/>
              <a:cs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6307802"/>
            <a:ext cx="12192000" cy="550333"/>
          </a:xfrm>
          <a:custGeom>
            <a:avLst/>
            <a:gdLst/>
            <a:ahLst/>
            <a:cxnLst/>
            <a:rect l="l" t="t" r="r" b="b"/>
            <a:pathLst>
              <a:path w="18288000" h="825500">
                <a:moveTo>
                  <a:pt x="18287999" y="825297"/>
                </a:moveTo>
                <a:lnTo>
                  <a:pt x="0" y="825297"/>
                </a:lnTo>
                <a:lnTo>
                  <a:pt x="0" y="0"/>
                </a:lnTo>
                <a:lnTo>
                  <a:pt x="18287999" y="0"/>
                </a:lnTo>
                <a:lnTo>
                  <a:pt x="18287999" y="825297"/>
                </a:lnTo>
                <a:close/>
              </a:path>
            </a:pathLst>
          </a:custGeom>
          <a:solidFill>
            <a:srgbClr val="000000"/>
          </a:solidFill>
        </p:spPr>
        <p:txBody>
          <a:bodyPr wrap="square" lIns="0" tIns="0" rIns="0" bIns="0" rtlCol="0"/>
          <a:lstStyle/>
          <a:p>
            <a:endParaRPr sz="1200"/>
          </a:p>
        </p:txBody>
      </p:sp>
      <p:pic>
        <p:nvPicPr>
          <p:cNvPr id="3" name="object 3"/>
          <p:cNvPicPr/>
          <p:nvPr/>
        </p:nvPicPr>
        <p:blipFill>
          <a:blip r:embed="rId2" cstate="print"/>
          <a:stretch>
            <a:fillRect/>
          </a:stretch>
        </p:blipFill>
        <p:spPr>
          <a:xfrm>
            <a:off x="10477978" y="162740"/>
            <a:ext cx="1485899" cy="552449"/>
          </a:xfrm>
          <a:prstGeom prst="rect">
            <a:avLst/>
          </a:prstGeom>
        </p:spPr>
      </p:pic>
      <p:sp>
        <p:nvSpPr>
          <p:cNvPr id="5" name="TextBox 4">
            <a:extLst>
              <a:ext uri="{FF2B5EF4-FFF2-40B4-BE49-F238E27FC236}">
                <a16:creationId xmlns:a16="http://schemas.microsoft.com/office/drawing/2014/main" id="{352B3A09-5302-47FB-E618-C91F38231D86}"/>
              </a:ext>
            </a:extLst>
          </p:cNvPr>
          <p:cNvSpPr txBox="1"/>
          <p:nvPr/>
        </p:nvSpPr>
        <p:spPr>
          <a:xfrm>
            <a:off x="508000" y="6459858"/>
            <a:ext cx="2844800" cy="276999"/>
          </a:xfrm>
          <a:prstGeom prst="rect">
            <a:avLst/>
          </a:prstGeom>
          <a:noFill/>
        </p:spPr>
        <p:txBody>
          <a:bodyPr wrap="square" rtlCol="0">
            <a:spAutoFit/>
          </a:bodyPr>
          <a:lstStyle/>
          <a:p>
            <a:r>
              <a:rPr lang="en-IN" sz="1200" dirty="0">
                <a:solidFill>
                  <a:schemeClr val="bg1"/>
                </a:solidFill>
              </a:rPr>
              <a:t>WWW.INTERNSHIPSTUDIO.COM</a:t>
            </a:r>
          </a:p>
        </p:txBody>
      </p:sp>
      <p:sp>
        <p:nvSpPr>
          <p:cNvPr id="10" name="TextBox 9">
            <a:extLst>
              <a:ext uri="{FF2B5EF4-FFF2-40B4-BE49-F238E27FC236}">
                <a16:creationId xmlns:a16="http://schemas.microsoft.com/office/drawing/2014/main" id="{F8C7E251-2788-A62B-60D9-450800ABF8B1}"/>
              </a:ext>
            </a:extLst>
          </p:cNvPr>
          <p:cNvSpPr txBox="1"/>
          <p:nvPr/>
        </p:nvSpPr>
        <p:spPr>
          <a:xfrm>
            <a:off x="203200" y="279400"/>
            <a:ext cx="7772400" cy="584775"/>
          </a:xfrm>
          <a:prstGeom prst="rect">
            <a:avLst/>
          </a:prstGeom>
          <a:noFill/>
        </p:spPr>
        <p:txBody>
          <a:bodyPr wrap="square" rtlCol="0">
            <a:spAutoFit/>
          </a:bodyPr>
          <a:lstStyle/>
          <a:p>
            <a:r>
              <a:rPr lang="fr-FR" sz="3200" dirty="0" err="1"/>
              <a:t>Functions</a:t>
            </a:r>
            <a:r>
              <a:rPr lang="fr-FR" sz="3200" dirty="0"/>
              <a:t>, Modules and Packages</a:t>
            </a:r>
          </a:p>
        </p:txBody>
      </p:sp>
      <p:pic>
        <p:nvPicPr>
          <p:cNvPr id="18434" name="Picture 2">
            <a:extLst>
              <a:ext uri="{FF2B5EF4-FFF2-40B4-BE49-F238E27FC236}">
                <a16:creationId xmlns:a16="http://schemas.microsoft.com/office/drawing/2014/main" id="{CC5FF006-9D1E-BF29-41DB-B624A15DC21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7600" y="1008956"/>
            <a:ext cx="7315200" cy="3987829"/>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CDD32E86-BB07-2872-9CB5-EF2E62E59406}"/>
              </a:ext>
            </a:extLst>
          </p:cNvPr>
          <p:cNvSpPr txBox="1"/>
          <p:nvPr/>
        </p:nvSpPr>
        <p:spPr>
          <a:xfrm>
            <a:off x="1117600" y="5190629"/>
            <a:ext cx="10769600" cy="666977"/>
          </a:xfrm>
          <a:prstGeom prst="rect">
            <a:avLst/>
          </a:prstGeom>
          <a:noFill/>
        </p:spPr>
        <p:txBody>
          <a:bodyPr wrap="square">
            <a:spAutoFit/>
          </a:bodyPr>
          <a:lstStyle/>
          <a:p>
            <a:pPr algn="l"/>
            <a:r>
              <a:rPr lang="en-US" sz="1867" dirty="0">
                <a:solidFill>
                  <a:srgbClr val="292929"/>
                </a:solidFill>
              </a:rPr>
              <a:t>We understand that Package contains a collection of modules and a module contains a collection of Functions. Thus, we can say Functions are the subset of modules and Modules are the subset of Packages.</a:t>
            </a:r>
          </a:p>
        </p:txBody>
      </p:sp>
    </p:spTree>
    <p:extLst>
      <p:ext uri="{BB962C8B-B14F-4D97-AF65-F5344CB8AC3E}">
        <p14:creationId xmlns:p14="http://schemas.microsoft.com/office/powerpoint/2010/main" val="36808212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6307802"/>
            <a:ext cx="12192000" cy="550333"/>
          </a:xfrm>
          <a:custGeom>
            <a:avLst/>
            <a:gdLst/>
            <a:ahLst/>
            <a:cxnLst/>
            <a:rect l="l" t="t" r="r" b="b"/>
            <a:pathLst>
              <a:path w="18288000" h="825500">
                <a:moveTo>
                  <a:pt x="18287999" y="825297"/>
                </a:moveTo>
                <a:lnTo>
                  <a:pt x="0" y="825297"/>
                </a:lnTo>
                <a:lnTo>
                  <a:pt x="0" y="0"/>
                </a:lnTo>
                <a:lnTo>
                  <a:pt x="18287999" y="0"/>
                </a:lnTo>
                <a:lnTo>
                  <a:pt x="18287999" y="825297"/>
                </a:lnTo>
                <a:close/>
              </a:path>
            </a:pathLst>
          </a:custGeom>
          <a:solidFill>
            <a:srgbClr val="000000"/>
          </a:solidFill>
        </p:spPr>
        <p:txBody>
          <a:bodyPr wrap="square" lIns="0" tIns="0" rIns="0" bIns="0" rtlCol="0"/>
          <a:lstStyle/>
          <a:p>
            <a:endParaRPr sz="1200"/>
          </a:p>
        </p:txBody>
      </p:sp>
      <p:pic>
        <p:nvPicPr>
          <p:cNvPr id="3" name="object 3"/>
          <p:cNvPicPr/>
          <p:nvPr/>
        </p:nvPicPr>
        <p:blipFill>
          <a:blip r:embed="rId2" cstate="print"/>
          <a:stretch>
            <a:fillRect/>
          </a:stretch>
        </p:blipFill>
        <p:spPr>
          <a:xfrm>
            <a:off x="10477978" y="162740"/>
            <a:ext cx="1485899" cy="552449"/>
          </a:xfrm>
          <a:prstGeom prst="rect">
            <a:avLst/>
          </a:prstGeom>
        </p:spPr>
      </p:pic>
      <p:sp>
        <p:nvSpPr>
          <p:cNvPr id="5" name="TextBox 4">
            <a:extLst>
              <a:ext uri="{FF2B5EF4-FFF2-40B4-BE49-F238E27FC236}">
                <a16:creationId xmlns:a16="http://schemas.microsoft.com/office/drawing/2014/main" id="{352B3A09-5302-47FB-E618-C91F38231D86}"/>
              </a:ext>
            </a:extLst>
          </p:cNvPr>
          <p:cNvSpPr txBox="1"/>
          <p:nvPr/>
        </p:nvSpPr>
        <p:spPr>
          <a:xfrm>
            <a:off x="508000" y="6459858"/>
            <a:ext cx="2844800" cy="276999"/>
          </a:xfrm>
          <a:prstGeom prst="rect">
            <a:avLst/>
          </a:prstGeom>
          <a:noFill/>
        </p:spPr>
        <p:txBody>
          <a:bodyPr wrap="square" rtlCol="0">
            <a:spAutoFit/>
          </a:bodyPr>
          <a:lstStyle/>
          <a:p>
            <a:r>
              <a:rPr lang="en-IN" sz="1200" dirty="0">
                <a:solidFill>
                  <a:schemeClr val="bg1"/>
                </a:solidFill>
              </a:rPr>
              <a:t>WWW.INTERNSHIPSTUDIO.COM</a:t>
            </a:r>
          </a:p>
        </p:txBody>
      </p:sp>
      <p:sp>
        <p:nvSpPr>
          <p:cNvPr id="10" name="TextBox 9">
            <a:extLst>
              <a:ext uri="{FF2B5EF4-FFF2-40B4-BE49-F238E27FC236}">
                <a16:creationId xmlns:a16="http://schemas.microsoft.com/office/drawing/2014/main" id="{F8C7E251-2788-A62B-60D9-450800ABF8B1}"/>
              </a:ext>
            </a:extLst>
          </p:cNvPr>
          <p:cNvSpPr txBox="1"/>
          <p:nvPr/>
        </p:nvSpPr>
        <p:spPr>
          <a:xfrm>
            <a:off x="203200" y="279400"/>
            <a:ext cx="7772400" cy="584775"/>
          </a:xfrm>
          <a:prstGeom prst="rect">
            <a:avLst/>
          </a:prstGeom>
          <a:noFill/>
        </p:spPr>
        <p:txBody>
          <a:bodyPr wrap="square" rtlCol="0">
            <a:spAutoFit/>
          </a:bodyPr>
          <a:lstStyle/>
          <a:p>
            <a:r>
              <a:rPr lang="fr-FR" sz="3200" dirty="0"/>
              <a:t>Modules </a:t>
            </a:r>
          </a:p>
        </p:txBody>
      </p:sp>
      <p:sp>
        <p:nvSpPr>
          <p:cNvPr id="6" name="TextBox 5">
            <a:extLst>
              <a:ext uri="{FF2B5EF4-FFF2-40B4-BE49-F238E27FC236}">
                <a16:creationId xmlns:a16="http://schemas.microsoft.com/office/drawing/2014/main" id="{495F3531-074B-7A57-31DF-BD9A6D316834}"/>
              </a:ext>
            </a:extLst>
          </p:cNvPr>
          <p:cNvSpPr txBox="1"/>
          <p:nvPr/>
        </p:nvSpPr>
        <p:spPr>
          <a:xfrm>
            <a:off x="368062" y="1144066"/>
            <a:ext cx="11455877" cy="4155176"/>
          </a:xfrm>
          <a:prstGeom prst="rect">
            <a:avLst/>
          </a:prstGeom>
          <a:noFill/>
        </p:spPr>
        <p:txBody>
          <a:bodyPr wrap="square">
            <a:spAutoFit/>
          </a:bodyPr>
          <a:lstStyle/>
          <a:p>
            <a:r>
              <a:rPr lang="en-US" sz="1600" dirty="0"/>
              <a:t>A module is simply a Python file with a .</a:t>
            </a:r>
            <a:r>
              <a:rPr lang="en-US" sz="1600" dirty="0" err="1"/>
              <a:t>py</a:t>
            </a:r>
            <a:r>
              <a:rPr lang="en-US" sz="1600" dirty="0"/>
              <a:t> extension that can be imported inside another Python program.</a:t>
            </a:r>
          </a:p>
          <a:p>
            <a:endParaRPr lang="en-US" sz="1600" dirty="0"/>
          </a:p>
          <a:p>
            <a:r>
              <a:rPr lang="en-US" sz="1600" dirty="0"/>
              <a:t>The name of the Python file becomes the module name.</a:t>
            </a:r>
          </a:p>
          <a:p>
            <a:endParaRPr lang="en-US" sz="1600" dirty="0"/>
          </a:p>
          <a:p>
            <a:r>
              <a:rPr lang="en-US" sz="1600" dirty="0"/>
              <a:t>The module contains — 1) definitions and implementation of classes 2) variables and 3) functions that can be used inside another program.</a:t>
            </a:r>
          </a:p>
          <a:p>
            <a:endParaRPr lang="en-US" sz="1600" dirty="0"/>
          </a:p>
          <a:p>
            <a:endParaRPr lang="en-US" sz="1867" b="1" dirty="0"/>
          </a:p>
          <a:p>
            <a:r>
              <a:rPr lang="en-US" sz="1867" b="1" dirty="0"/>
              <a:t>Advantages of modules –</a:t>
            </a:r>
          </a:p>
          <a:p>
            <a:endParaRPr lang="en-US" sz="1867" b="1" dirty="0"/>
          </a:p>
          <a:p>
            <a:r>
              <a:rPr lang="en-US" sz="1600" dirty="0"/>
              <a:t>Reusability : Working with modules makes the code reusable.</a:t>
            </a:r>
          </a:p>
          <a:p>
            <a:endParaRPr lang="en-US" sz="1600" dirty="0"/>
          </a:p>
          <a:p>
            <a:r>
              <a:rPr lang="en-US" sz="1600" dirty="0"/>
              <a:t>Simplicity: Module focuses on a small proportion of the problem, rather than focusing on the entire problem.</a:t>
            </a:r>
          </a:p>
          <a:p>
            <a:endParaRPr lang="en-US" sz="1600" dirty="0"/>
          </a:p>
          <a:p>
            <a:r>
              <a:rPr lang="en-US" sz="1600" dirty="0"/>
              <a:t>Scoping: A separate namespace is defined by a module that helps to avoid collisions between identifiers.</a:t>
            </a:r>
          </a:p>
          <a:p>
            <a:endParaRPr lang="en-US" sz="1600" dirty="0"/>
          </a:p>
        </p:txBody>
      </p:sp>
    </p:spTree>
    <p:extLst>
      <p:ext uri="{BB962C8B-B14F-4D97-AF65-F5344CB8AC3E}">
        <p14:creationId xmlns:p14="http://schemas.microsoft.com/office/powerpoint/2010/main" val="30966838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6307802"/>
            <a:ext cx="12192000" cy="550333"/>
          </a:xfrm>
          <a:custGeom>
            <a:avLst/>
            <a:gdLst/>
            <a:ahLst/>
            <a:cxnLst/>
            <a:rect l="l" t="t" r="r" b="b"/>
            <a:pathLst>
              <a:path w="18288000" h="825500">
                <a:moveTo>
                  <a:pt x="18287999" y="825297"/>
                </a:moveTo>
                <a:lnTo>
                  <a:pt x="0" y="825297"/>
                </a:lnTo>
                <a:lnTo>
                  <a:pt x="0" y="0"/>
                </a:lnTo>
                <a:lnTo>
                  <a:pt x="18287999" y="0"/>
                </a:lnTo>
                <a:lnTo>
                  <a:pt x="18287999" y="825297"/>
                </a:lnTo>
                <a:close/>
              </a:path>
            </a:pathLst>
          </a:custGeom>
          <a:solidFill>
            <a:srgbClr val="000000"/>
          </a:solidFill>
        </p:spPr>
        <p:txBody>
          <a:bodyPr wrap="square" lIns="0" tIns="0" rIns="0" bIns="0" rtlCol="0"/>
          <a:lstStyle/>
          <a:p>
            <a:endParaRPr sz="1200"/>
          </a:p>
        </p:txBody>
      </p:sp>
      <p:pic>
        <p:nvPicPr>
          <p:cNvPr id="3" name="object 3"/>
          <p:cNvPicPr/>
          <p:nvPr/>
        </p:nvPicPr>
        <p:blipFill>
          <a:blip r:embed="rId2" cstate="print"/>
          <a:stretch>
            <a:fillRect/>
          </a:stretch>
        </p:blipFill>
        <p:spPr>
          <a:xfrm>
            <a:off x="10477978" y="162740"/>
            <a:ext cx="1485899" cy="552449"/>
          </a:xfrm>
          <a:prstGeom prst="rect">
            <a:avLst/>
          </a:prstGeom>
        </p:spPr>
      </p:pic>
      <p:sp>
        <p:nvSpPr>
          <p:cNvPr id="5" name="TextBox 4">
            <a:extLst>
              <a:ext uri="{FF2B5EF4-FFF2-40B4-BE49-F238E27FC236}">
                <a16:creationId xmlns:a16="http://schemas.microsoft.com/office/drawing/2014/main" id="{352B3A09-5302-47FB-E618-C91F38231D86}"/>
              </a:ext>
            </a:extLst>
          </p:cNvPr>
          <p:cNvSpPr txBox="1"/>
          <p:nvPr/>
        </p:nvSpPr>
        <p:spPr>
          <a:xfrm>
            <a:off x="508000" y="6459858"/>
            <a:ext cx="2844800" cy="276999"/>
          </a:xfrm>
          <a:prstGeom prst="rect">
            <a:avLst/>
          </a:prstGeom>
          <a:noFill/>
        </p:spPr>
        <p:txBody>
          <a:bodyPr wrap="square" rtlCol="0">
            <a:spAutoFit/>
          </a:bodyPr>
          <a:lstStyle/>
          <a:p>
            <a:r>
              <a:rPr lang="en-IN" sz="1200" dirty="0">
                <a:solidFill>
                  <a:schemeClr val="bg1"/>
                </a:solidFill>
              </a:rPr>
              <a:t>WWW.INTERNSHIPSTUDIO.COM</a:t>
            </a:r>
          </a:p>
        </p:txBody>
      </p:sp>
      <p:sp>
        <p:nvSpPr>
          <p:cNvPr id="10" name="TextBox 9">
            <a:extLst>
              <a:ext uri="{FF2B5EF4-FFF2-40B4-BE49-F238E27FC236}">
                <a16:creationId xmlns:a16="http://schemas.microsoft.com/office/drawing/2014/main" id="{F8C7E251-2788-A62B-60D9-450800ABF8B1}"/>
              </a:ext>
            </a:extLst>
          </p:cNvPr>
          <p:cNvSpPr txBox="1"/>
          <p:nvPr/>
        </p:nvSpPr>
        <p:spPr>
          <a:xfrm>
            <a:off x="203200" y="279400"/>
            <a:ext cx="7772400" cy="584775"/>
          </a:xfrm>
          <a:prstGeom prst="rect">
            <a:avLst/>
          </a:prstGeom>
          <a:noFill/>
        </p:spPr>
        <p:txBody>
          <a:bodyPr wrap="square" rtlCol="0">
            <a:spAutoFit/>
          </a:bodyPr>
          <a:lstStyle/>
          <a:p>
            <a:r>
              <a:rPr lang="fr-FR" sz="3200" dirty="0" err="1"/>
              <a:t>Steps</a:t>
            </a:r>
            <a:r>
              <a:rPr lang="fr-FR" sz="3200" dirty="0"/>
              <a:t> in Module </a:t>
            </a:r>
          </a:p>
        </p:txBody>
      </p:sp>
      <p:pic>
        <p:nvPicPr>
          <p:cNvPr id="20482" name="Picture 2">
            <a:extLst>
              <a:ext uri="{FF2B5EF4-FFF2-40B4-BE49-F238E27FC236}">
                <a16:creationId xmlns:a16="http://schemas.microsoft.com/office/drawing/2014/main" id="{6DEDEF5D-5DD6-BA52-3D27-548D43F5797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20241" y="1084391"/>
            <a:ext cx="6492875" cy="49216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77567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6307802"/>
            <a:ext cx="12192000" cy="550333"/>
          </a:xfrm>
          <a:custGeom>
            <a:avLst/>
            <a:gdLst/>
            <a:ahLst/>
            <a:cxnLst/>
            <a:rect l="l" t="t" r="r" b="b"/>
            <a:pathLst>
              <a:path w="18288000" h="825500">
                <a:moveTo>
                  <a:pt x="18287999" y="825297"/>
                </a:moveTo>
                <a:lnTo>
                  <a:pt x="0" y="825297"/>
                </a:lnTo>
                <a:lnTo>
                  <a:pt x="0" y="0"/>
                </a:lnTo>
                <a:lnTo>
                  <a:pt x="18287999" y="0"/>
                </a:lnTo>
                <a:lnTo>
                  <a:pt x="18287999" y="825297"/>
                </a:lnTo>
                <a:close/>
              </a:path>
            </a:pathLst>
          </a:custGeom>
          <a:solidFill>
            <a:srgbClr val="000000"/>
          </a:solidFill>
        </p:spPr>
        <p:txBody>
          <a:bodyPr wrap="square" lIns="0" tIns="0" rIns="0" bIns="0" rtlCol="0"/>
          <a:lstStyle/>
          <a:p>
            <a:endParaRPr sz="1200"/>
          </a:p>
        </p:txBody>
      </p:sp>
      <p:pic>
        <p:nvPicPr>
          <p:cNvPr id="3" name="object 3"/>
          <p:cNvPicPr/>
          <p:nvPr/>
        </p:nvPicPr>
        <p:blipFill>
          <a:blip r:embed="rId2" cstate="print"/>
          <a:stretch>
            <a:fillRect/>
          </a:stretch>
        </p:blipFill>
        <p:spPr>
          <a:xfrm>
            <a:off x="10477978" y="162740"/>
            <a:ext cx="1485899" cy="552449"/>
          </a:xfrm>
          <a:prstGeom prst="rect">
            <a:avLst/>
          </a:prstGeom>
        </p:spPr>
      </p:pic>
      <p:sp>
        <p:nvSpPr>
          <p:cNvPr id="5" name="TextBox 4">
            <a:extLst>
              <a:ext uri="{FF2B5EF4-FFF2-40B4-BE49-F238E27FC236}">
                <a16:creationId xmlns:a16="http://schemas.microsoft.com/office/drawing/2014/main" id="{352B3A09-5302-47FB-E618-C91F38231D86}"/>
              </a:ext>
            </a:extLst>
          </p:cNvPr>
          <p:cNvSpPr txBox="1"/>
          <p:nvPr/>
        </p:nvSpPr>
        <p:spPr>
          <a:xfrm>
            <a:off x="508000" y="6459858"/>
            <a:ext cx="2844800" cy="276999"/>
          </a:xfrm>
          <a:prstGeom prst="rect">
            <a:avLst/>
          </a:prstGeom>
          <a:noFill/>
        </p:spPr>
        <p:txBody>
          <a:bodyPr wrap="square" rtlCol="0">
            <a:spAutoFit/>
          </a:bodyPr>
          <a:lstStyle/>
          <a:p>
            <a:r>
              <a:rPr lang="en-IN" sz="1200" dirty="0">
                <a:solidFill>
                  <a:schemeClr val="bg1"/>
                </a:solidFill>
              </a:rPr>
              <a:t>WWW.INTERNSHIPSTUDIO.COM</a:t>
            </a:r>
          </a:p>
        </p:txBody>
      </p:sp>
      <p:sp>
        <p:nvSpPr>
          <p:cNvPr id="10" name="TextBox 9">
            <a:extLst>
              <a:ext uri="{FF2B5EF4-FFF2-40B4-BE49-F238E27FC236}">
                <a16:creationId xmlns:a16="http://schemas.microsoft.com/office/drawing/2014/main" id="{F8C7E251-2788-A62B-60D9-450800ABF8B1}"/>
              </a:ext>
            </a:extLst>
          </p:cNvPr>
          <p:cNvSpPr txBox="1"/>
          <p:nvPr/>
        </p:nvSpPr>
        <p:spPr>
          <a:xfrm>
            <a:off x="203200" y="279400"/>
            <a:ext cx="7772400" cy="584775"/>
          </a:xfrm>
          <a:prstGeom prst="rect">
            <a:avLst/>
          </a:prstGeom>
          <a:noFill/>
        </p:spPr>
        <p:txBody>
          <a:bodyPr wrap="square" rtlCol="0">
            <a:spAutoFit/>
          </a:bodyPr>
          <a:lstStyle/>
          <a:p>
            <a:r>
              <a:rPr lang="fr-FR" sz="3200" dirty="0" err="1"/>
              <a:t>Steps</a:t>
            </a:r>
            <a:r>
              <a:rPr lang="fr-FR" sz="3200" dirty="0"/>
              <a:t> in Module </a:t>
            </a:r>
          </a:p>
        </p:txBody>
      </p:sp>
      <p:sp>
        <p:nvSpPr>
          <p:cNvPr id="6" name="TextBox 5">
            <a:extLst>
              <a:ext uri="{FF2B5EF4-FFF2-40B4-BE49-F238E27FC236}">
                <a16:creationId xmlns:a16="http://schemas.microsoft.com/office/drawing/2014/main" id="{E110A33C-C6F9-75A0-3D41-C4FEB365291C}"/>
              </a:ext>
            </a:extLst>
          </p:cNvPr>
          <p:cNvSpPr txBox="1"/>
          <p:nvPr/>
        </p:nvSpPr>
        <p:spPr>
          <a:xfrm>
            <a:off x="508000" y="1498600"/>
            <a:ext cx="6096000" cy="461665"/>
          </a:xfrm>
          <a:prstGeom prst="rect">
            <a:avLst/>
          </a:prstGeom>
          <a:noFill/>
        </p:spPr>
        <p:txBody>
          <a:bodyPr wrap="square">
            <a:spAutoFit/>
          </a:bodyPr>
          <a:lstStyle/>
          <a:p>
            <a:pPr algn="l"/>
            <a:r>
              <a:rPr lang="en-US" sz="2400" b="1" dirty="0">
                <a:solidFill>
                  <a:srgbClr val="292929"/>
                </a:solidFill>
              </a:rPr>
              <a:t>1. Creating a Module</a:t>
            </a:r>
          </a:p>
        </p:txBody>
      </p:sp>
      <p:pic>
        <p:nvPicPr>
          <p:cNvPr id="7" name="Picture 6">
            <a:extLst>
              <a:ext uri="{FF2B5EF4-FFF2-40B4-BE49-F238E27FC236}">
                <a16:creationId xmlns:a16="http://schemas.microsoft.com/office/drawing/2014/main" id="{53F7869C-291C-776A-43A7-790B759D0F9E}"/>
              </a:ext>
            </a:extLst>
          </p:cNvPr>
          <p:cNvPicPr>
            <a:picLocks noChangeAspect="1"/>
          </p:cNvPicPr>
          <p:nvPr/>
        </p:nvPicPr>
        <p:blipFill>
          <a:blip r:embed="rId3"/>
          <a:stretch>
            <a:fillRect/>
          </a:stretch>
        </p:blipFill>
        <p:spPr>
          <a:xfrm>
            <a:off x="1100302" y="2260600"/>
            <a:ext cx="5503698" cy="1838325"/>
          </a:xfrm>
          <a:prstGeom prst="rect">
            <a:avLst/>
          </a:prstGeom>
        </p:spPr>
      </p:pic>
      <p:sp>
        <p:nvSpPr>
          <p:cNvPr id="9" name="TextBox 8">
            <a:extLst>
              <a:ext uri="{FF2B5EF4-FFF2-40B4-BE49-F238E27FC236}">
                <a16:creationId xmlns:a16="http://schemas.microsoft.com/office/drawing/2014/main" id="{9AE91568-1868-7317-4C2B-D96A9C53FD04}"/>
              </a:ext>
            </a:extLst>
          </p:cNvPr>
          <p:cNvSpPr txBox="1"/>
          <p:nvPr/>
        </p:nvSpPr>
        <p:spPr>
          <a:xfrm>
            <a:off x="508000" y="4743847"/>
            <a:ext cx="10871200" cy="1036309"/>
          </a:xfrm>
          <a:prstGeom prst="rect">
            <a:avLst/>
          </a:prstGeom>
          <a:noFill/>
        </p:spPr>
        <p:txBody>
          <a:bodyPr wrap="square">
            <a:spAutoFit/>
          </a:bodyPr>
          <a:lstStyle/>
          <a:p>
            <a:pPr algn="l"/>
            <a:r>
              <a:rPr lang="en-US" sz="1867" dirty="0">
                <a:solidFill>
                  <a:srgbClr val="292929"/>
                </a:solidFill>
              </a:rPr>
              <a:t>In this program, a function is created with the name “Module” and saving this file with name Yashi.py i.e. name of the file and with extension .</a:t>
            </a:r>
            <a:r>
              <a:rPr lang="en-US" sz="1867" dirty="0" err="1">
                <a:solidFill>
                  <a:srgbClr val="292929"/>
                </a:solidFill>
              </a:rPr>
              <a:t>py</a:t>
            </a:r>
            <a:endParaRPr lang="en-US" sz="1867" dirty="0">
              <a:solidFill>
                <a:srgbClr val="292929"/>
              </a:solidFill>
            </a:endParaRPr>
          </a:p>
          <a:p>
            <a:br>
              <a:rPr lang="en-US" sz="1200" dirty="0"/>
            </a:br>
            <a:endParaRPr lang="en-US" sz="1200" dirty="0"/>
          </a:p>
        </p:txBody>
      </p:sp>
    </p:spTree>
    <p:extLst>
      <p:ext uri="{BB962C8B-B14F-4D97-AF65-F5344CB8AC3E}">
        <p14:creationId xmlns:p14="http://schemas.microsoft.com/office/powerpoint/2010/main" val="26130505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6307802"/>
            <a:ext cx="12192000" cy="550333"/>
          </a:xfrm>
          <a:custGeom>
            <a:avLst/>
            <a:gdLst/>
            <a:ahLst/>
            <a:cxnLst/>
            <a:rect l="l" t="t" r="r" b="b"/>
            <a:pathLst>
              <a:path w="18288000" h="825500">
                <a:moveTo>
                  <a:pt x="18287999" y="825297"/>
                </a:moveTo>
                <a:lnTo>
                  <a:pt x="0" y="825297"/>
                </a:lnTo>
                <a:lnTo>
                  <a:pt x="0" y="0"/>
                </a:lnTo>
                <a:lnTo>
                  <a:pt x="18287999" y="0"/>
                </a:lnTo>
                <a:lnTo>
                  <a:pt x="18287999" y="825297"/>
                </a:lnTo>
                <a:close/>
              </a:path>
            </a:pathLst>
          </a:custGeom>
          <a:solidFill>
            <a:srgbClr val="000000"/>
          </a:solidFill>
        </p:spPr>
        <p:txBody>
          <a:bodyPr wrap="square" lIns="0" tIns="0" rIns="0" bIns="0" rtlCol="0"/>
          <a:lstStyle/>
          <a:p>
            <a:endParaRPr sz="1200"/>
          </a:p>
        </p:txBody>
      </p:sp>
      <p:pic>
        <p:nvPicPr>
          <p:cNvPr id="3" name="object 3"/>
          <p:cNvPicPr/>
          <p:nvPr/>
        </p:nvPicPr>
        <p:blipFill>
          <a:blip r:embed="rId2" cstate="print"/>
          <a:stretch>
            <a:fillRect/>
          </a:stretch>
        </p:blipFill>
        <p:spPr>
          <a:xfrm>
            <a:off x="10477978" y="162740"/>
            <a:ext cx="1485899" cy="552449"/>
          </a:xfrm>
          <a:prstGeom prst="rect">
            <a:avLst/>
          </a:prstGeom>
        </p:spPr>
      </p:pic>
      <p:sp>
        <p:nvSpPr>
          <p:cNvPr id="5" name="TextBox 4">
            <a:extLst>
              <a:ext uri="{FF2B5EF4-FFF2-40B4-BE49-F238E27FC236}">
                <a16:creationId xmlns:a16="http://schemas.microsoft.com/office/drawing/2014/main" id="{352B3A09-5302-47FB-E618-C91F38231D86}"/>
              </a:ext>
            </a:extLst>
          </p:cNvPr>
          <p:cNvSpPr txBox="1"/>
          <p:nvPr/>
        </p:nvSpPr>
        <p:spPr>
          <a:xfrm>
            <a:off x="508000" y="6459858"/>
            <a:ext cx="2844800" cy="276999"/>
          </a:xfrm>
          <a:prstGeom prst="rect">
            <a:avLst/>
          </a:prstGeom>
          <a:noFill/>
        </p:spPr>
        <p:txBody>
          <a:bodyPr wrap="square" rtlCol="0">
            <a:spAutoFit/>
          </a:bodyPr>
          <a:lstStyle/>
          <a:p>
            <a:r>
              <a:rPr lang="en-IN" sz="1200" dirty="0">
                <a:solidFill>
                  <a:schemeClr val="bg1"/>
                </a:solidFill>
              </a:rPr>
              <a:t>WWW.INTERNSHIPSTUDIO.COM</a:t>
            </a:r>
          </a:p>
        </p:txBody>
      </p:sp>
      <p:sp>
        <p:nvSpPr>
          <p:cNvPr id="10" name="TextBox 9">
            <a:extLst>
              <a:ext uri="{FF2B5EF4-FFF2-40B4-BE49-F238E27FC236}">
                <a16:creationId xmlns:a16="http://schemas.microsoft.com/office/drawing/2014/main" id="{F8C7E251-2788-A62B-60D9-450800ABF8B1}"/>
              </a:ext>
            </a:extLst>
          </p:cNvPr>
          <p:cNvSpPr txBox="1"/>
          <p:nvPr/>
        </p:nvSpPr>
        <p:spPr>
          <a:xfrm>
            <a:off x="203200" y="279400"/>
            <a:ext cx="7772400" cy="584775"/>
          </a:xfrm>
          <a:prstGeom prst="rect">
            <a:avLst/>
          </a:prstGeom>
          <a:noFill/>
        </p:spPr>
        <p:txBody>
          <a:bodyPr wrap="square" rtlCol="0">
            <a:spAutoFit/>
          </a:bodyPr>
          <a:lstStyle/>
          <a:p>
            <a:r>
              <a:rPr lang="fr-FR" sz="3200" dirty="0" err="1"/>
              <a:t>Steps</a:t>
            </a:r>
            <a:r>
              <a:rPr lang="fr-FR" sz="3200" dirty="0"/>
              <a:t> in Module </a:t>
            </a:r>
          </a:p>
        </p:txBody>
      </p:sp>
      <p:sp>
        <p:nvSpPr>
          <p:cNvPr id="6" name="TextBox 5">
            <a:extLst>
              <a:ext uri="{FF2B5EF4-FFF2-40B4-BE49-F238E27FC236}">
                <a16:creationId xmlns:a16="http://schemas.microsoft.com/office/drawing/2014/main" id="{E110A33C-C6F9-75A0-3D41-C4FEB365291C}"/>
              </a:ext>
            </a:extLst>
          </p:cNvPr>
          <p:cNvSpPr txBox="1"/>
          <p:nvPr/>
        </p:nvSpPr>
        <p:spPr>
          <a:xfrm>
            <a:off x="508000" y="1498600"/>
            <a:ext cx="6096000" cy="461665"/>
          </a:xfrm>
          <a:prstGeom prst="rect">
            <a:avLst/>
          </a:prstGeom>
          <a:noFill/>
        </p:spPr>
        <p:txBody>
          <a:bodyPr wrap="square">
            <a:spAutoFit/>
          </a:bodyPr>
          <a:lstStyle/>
          <a:p>
            <a:pPr algn="l"/>
            <a:r>
              <a:rPr lang="en-US" sz="2400" b="1" dirty="0">
                <a:solidFill>
                  <a:srgbClr val="292929"/>
                </a:solidFill>
              </a:rPr>
              <a:t>2. Importing a Module</a:t>
            </a:r>
          </a:p>
        </p:txBody>
      </p:sp>
      <p:sp>
        <p:nvSpPr>
          <p:cNvPr id="9" name="TextBox 8">
            <a:extLst>
              <a:ext uri="{FF2B5EF4-FFF2-40B4-BE49-F238E27FC236}">
                <a16:creationId xmlns:a16="http://schemas.microsoft.com/office/drawing/2014/main" id="{9AE91568-1868-7317-4C2B-D96A9C53FD04}"/>
              </a:ext>
            </a:extLst>
          </p:cNvPr>
          <p:cNvSpPr txBox="1"/>
          <p:nvPr/>
        </p:nvSpPr>
        <p:spPr>
          <a:xfrm>
            <a:off x="508000" y="4743847"/>
            <a:ext cx="10871200" cy="851643"/>
          </a:xfrm>
          <a:prstGeom prst="rect">
            <a:avLst/>
          </a:prstGeom>
          <a:noFill/>
        </p:spPr>
        <p:txBody>
          <a:bodyPr wrap="square">
            <a:spAutoFit/>
          </a:bodyPr>
          <a:lstStyle/>
          <a:p>
            <a:pPr algn="l"/>
            <a:r>
              <a:rPr lang="en-US" sz="1867" dirty="0">
                <a:solidFill>
                  <a:srgbClr val="292929"/>
                </a:solidFill>
              </a:rPr>
              <a:t>Importing the function using import statement(When interpreter encounters an import statement, it imports the module if the module is present in the search path).</a:t>
            </a:r>
            <a:br>
              <a:rPr lang="en-US" sz="1200" dirty="0"/>
            </a:br>
            <a:endParaRPr lang="en-US" sz="1200" dirty="0"/>
          </a:p>
        </p:txBody>
      </p:sp>
      <p:pic>
        <p:nvPicPr>
          <p:cNvPr id="4" name="Picture 3">
            <a:extLst>
              <a:ext uri="{FF2B5EF4-FFF2-40B4-BE49-F238E27FC236}">
                <a16:creationId xmlns:a16="http://schemas.microsoft.com/office/drawing/2014/main" id="{ACF34D36-CE3F-CD1A-F5A7-67A718D382A2}"/>
              </a:ext>
            </a:extLst>
          </p:cNvPr>
          <p:cNvPicPr>
            <a:picLocks noChangeAspect="1"/>
          </p:cNvPicPr>
          <p:nvPr/>
        </p:nvPicPr>
        <p:blipFill>
          <a:blip r:embed="rId3"/>
          <a:stretch>
            <a:fillRect/>
          </a:stretch>
        </p:blipFill>
        <p:spPr>
          <a:xfrm>
            <a:off x="1016000" y="2296326"/>
            <a:ext cx="7162800" cy="1888970"/>
          </a:xfrm>
          <a:prstGeom prst="rect">
            <a:avLst/>
          </a:prstGeom>
        </p:spPr>
      </p:pic>
    </p:spTree>
    <p:extLst>
      <p:ext uri="{BB962C8B-B14F-4D97-AF65-F5344CB8AC3E}">
        <p14:creationId xmlns:p14="http://schemas.microsoft.com/office/powerpoint/2010/main" val="9202430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6307802"/>
            <a:ext cx="12192000" cy="550333"/>
          </a:xfrm>
          <a:custGeom>
            <a:avLst/>
            <a:gdLst/>
            <a:ahLst/>
            <a:cxnLst/>
            <a:rect l="l" t="t" r="r" b="b"/>
            <a:pathLst>
              <a:path w="18288000" h="825500">
                <a:moveTo>
                  <a:pt x="18287999" y="825297"/>
                </a:moveTo>
                <a:lnTo>
                  <a:pt x="0" y="825297"/>
                </a:lnTo>
                <a:lnTo>
                  <a:pt x="0" y="0"/>
                </a:lnTo>
                <a:lnTo>
                  <a:pt x="18287999" y="0"/>
                </a:lnTo>
                <a:lnTo>
                  <a:pt x="18287999" y="825297"/>
                </a:lnTo>
                <a:close/>
              </a:path>
            </a:pathLst>
          </a:custGeom>
          <a:solidFill>
            <a:srgbClr val="000000"/>
          </a:solidFill>
        </p:spPr>
        <p:txBody>
          <a:bodyPr wrap="square" lIns="0" tIns="0" rIns="0" bIns="0" rtlCol="0"/>
          <a:lstStyle/>
          <a:p>
            <a:endParaRPr sz="1200"/>
          </a:p>
        </p:txBody>
      </p:sp>
      <p:pic>
        <p:nvPicPr>
          <p:cNvPr id="3" name="object 3"/>
          <p:cNvPicPr/>
          <p:nvPr/>
        </p:nvPicPr>
        <p:blipFill>
          <a:blip r:embed="rId2" cstate="print"/>
          <a:stretch>
            <a:fillRect/>
          </a:stretch>
        </p:blipFill>
        <p:spPr>
          <a:xfrm>
            <a:off x="10477978" y="162740"/>
            <a:ext cx="1485899" cy="552449"/>
          </a:xfrm>
          <a:prstGeom prst="rect">
            <a:avLst/>
          </a:prstGeom>
        </p:spPr>
      </p:pic>
      <p:sp>
        <p:nvSpPr>
          <p:cNvPr id="5" name="TextBox 4">
            <a:extLst>
              <a:ext uri="{FF2B5EF4-FFF2-40B4-BE49-F238E27FC236}">
                <a16:creationId xmlns:a16="http://schemas.microsoft.com/office/drawing/2014/main" id="{352B3A09-5302-47FB-E618-C91F38231D86}"/>
              </a:ext>
            </a:extLst>
          </p:cNvPr>
          <p:cNvSpPr txBox="1"/>
          <p:nvPr/>
        </p:nvSpPr>
        <p:spPr>
          <a:xfrm>
            <a:off x="508000" y="6459858"/>
            <a:ext cx="2844800" cy="276999"/>
          </a:xfrm>
          <a:prstGeom prst="rect">
            <a:avLst/>
          </a:prstGeom>
          <a:noFill/>
        </p:spPr>
        <p:txBody>
          <a:bodyPr wrap="square" rtlCol="0">
            <a:spAutoFit/>
          </a:bodyPr>
          <a:lstStyle/>
          <a:p>
            <a:r>
              <a:rPr lang="en-IN" sz="1200" dirty="0">
                <a:solidFill>
                  <a:schemeClr val="bg1"/>
                </a:solidFill>
              </a:rPr>
              <a:t>WWW.INTERNSHIPSTUDIO.COM</a:t>
            </a:r>
          </a:p>
        </p:txBody>
      </p:sp>
      <p:sp>
        <p:nvSpPr>
          <p:cNvPr id="10" name="TextBox 9">
            <a:extLst>
              <a:ext uri="{FF2B5EF4-FFF2-40B4-BE49-F238E27FC236}">
                <a16:creationId xmlns:a16="http://schemas.microsoft.com/office/drawing/2014/main" id="{F8C7E251-2788-A62B-60D9-450800ABF8B1}"/>
              </a:ext>
            </a:extLst>
          </p:cNvPr>
          <p:cNvSpPr txBox="1"/>
          <p:nvPr/>
        </p:nvSpPr>
        <p:spPr>
          <a:xfrm>
            <a:off x="203200" y="279400"/>
            <a:ext cx="7772400" cy="584775"/>
          </a:xfrm>
          <a:prstGeom prst="rect">
            <a:avLst/>
          </a:prstGeom>
          <a:noFill/>
        </p:spPr>
        <p:txBody>
          <a:bodyPr wrap="square" rtlCol="0">
            <a:spAutoFit/>
          </a:bodyPr>
          <a:lstStyle/>
          <a:p>
            <a:r>
              <a:rPr lang="fr-FR" sz="3200" dirty="0" err="1"/>
              <a:t>Functions</a:t>
            </a:r>
            <a:endParaRPr lang="fr-FR" sz="3200" dirty="0"/>
          </a:p>
        </p:txBody>
      </p:sp>
      <p:sp>
        <p:nvSpPr>
          <p:cNvPr id="6" name="TextBox 5">
            <a:extLst>
              <a:ext uri="{FF2B5EF4-FFF2-40B4-BE49-F238E27FC236}">
                <a16:creationId xmlns:a16="http://schemas.microsoft.com/office/drawing/2014/main" id="{ABFD87D2-A24D-C8EC-54CE-CEF659466955}"/>
              </a:ext>
            </a:extLst>
          </p:cNvPr>
          <p:cNvSpPr txBox="1"/>
          <p:nvPr/>
        </p:nvSpPr>
        <p:spPr>
          <a:xfrm>
            <a:off x="502127" y="1149796"/>
            <a:ext cx="10718800" cy="5140831"/>
          </a:xfrm>
          <a:prstGeom prst="rect">
            <a:avLst/>
          </a:prstGeom>
          <a:noFill/>
        </p:spPr>
        <p:txBody>
          <a:bodyPr wrap="square">
            <a:spAutoFit/>
          </a:bodyPr>
          <a:lstStyle/>
          <a:p>
            <a:r>
              <a:rPr lang="en-US" sz="1867" dirty="0"/>
              <a:t>A function is a block of code which only runs when it is called.</a:t>
            </a:r>
          </a:p>
          <a:p>
            <a:r>
              <a:rPr lang="en-US" sz="1867" dirty="0"/>
              <a:t>You can pass data, known as parameters, into a function.</a:t>
            </a:r>
          </a:p>
          <a:p>
            <a:r>
              <a:rPr lang="en-US" sz="1867" dirty="0"/>
              <a:t>A function can return data as a result.</a:t>
            </a:r>
          </a:p>
          <a:p>
            <a:endParaRPr lang="en-US" sz="1867" dirty="0"/>
          </a:p>
          <a:p>
            <a:r>
              <a:rPr lang="en-US" sz="1867" dirty="0"/>
              <a:t># Creating and calling a function</a:t>
            </a:r>
          </a:p>
          <a:p>
            <a:r>
              <a:rPr lang="en-US" sz="1867" dirty="0"/>
              <a:t>def </a:t>
            </a:r>
            <a:r>
              <a:rPr lang="en-US" sz="1867" dirty="0" err="1"/>
              <a:t>my_function</a:t>
            </a:r>
            <a:r>
              <a:rPr lang="en-US" sz="1867" dirty="0"/>
              <a:t>():</a:t>
            </a:r>
          </a:p>
          <a:p>
            <a:r>
              <a:rPr lang="en-US" sz="1867" dirty="0"/>
              <a:t>  print("Hello from a function")</a:t>
            </a:r>
          </a:p>
          <a:p>
            <a:endParaRPr lang="en-US" sz="1867" dirty="0"/>
          </a:p>
          <a:p>
            <a:r>
              <a:rPr lang="en-US" sz="2400" dirty="0"/>
              <a:t>Call the function</a:t>
            </a:r>
          </a:p>
          <a:p>
            <a:r>
              <a:rPr lang="en-US" sz="1867" dirty="0" err="1"/>
              <a:t>my_function</a:t>
            </a:r>
            <a:r>
              <a:rPr lang="en-US" sz="1867" dirty="0"/>
              <a:t>()</a:t>
            </a:r>
          </a:p>
          <a:p>
            <a:endParaRPr lang="en-US" sz="1867" dirty="0"/>
          </a:p>
          <a:p>
            <a:r>
              <a:rPr lang="en-US" sz="2400" dirty="0"/>
              <a:t>Passing values to function and returning the value.</a:t>
            </a:r>
          </a:p>
          <a:p>
            <a:r>
              <a:rPr lang="en-US" sz="1867" dirty="0"/>
              <a:t>def </a:t>
            </a:r>
            <a:r>
              <a:rPr lang="en-US" sz="1867" dirty="0" err="1"/>
              <a:t>sum_of_two_numbers</a:t>
            </a:r>
            <a:r>
              <a:rPr lang="en-US" sz="1867" dirty="0"/>
              <a:t>(</a:t>
            </a:r>
            <a:r>
              <a:rPr lang="en-US" sz="1867" dirty="0" err="1"/>
              <a:t>a,b</a:t>
            </a:r>
            <a:r>
              <a:rPr lang="en-US" sz="1867" dirty="0"/>
              <a:t>):</a:t>
            </a:r>
          </a:p>
          <a:p>
            <a:r>
              <a:rPr lang="en-US" sz="1867" dirty="0"/>
              <a:t>   c=</a:t>
            </a:r>
            <a:r>
              <a:rPr lang="en-US" sz="1867" dirty="0" err="1"/>
              <a:t>a+b</a:t>
            </a:r>
            <a:endParaRPr lang="en-US" sz="1867" dirty="0"/>
          </a:p>
          <a:p>
            <a:r>
              <a:rPr lang="en-US" sz="1867" dirty="0"/>
              <a:t>   return c</a:t>
            </a:r>
          </a:p>
          <a:p>
            <a:endParaRPr lang="en-US" sz="1867" dirty="0"/>
          </a:p>
          <a:p>
            <a:r>
              <a:rPr lang="en-US" sz="1867" dirty="0" err="1"/>
              <a:t>sum_of_two_numbers</a:t>
            </a:r>
            <a:r>
              <a:rPr lang="en-US" sz="1867" dirty="0"/>
              <a:t>(4,5)</a:t>
            </a:r>
          </a:p>
        </p:txBody>
      </p:sp>
    </p:spTree>
    <p:extLst>
      <p:ext uri="{BB962C8B-B14F-4D97-AF65-F5344CB8AC3E}">
        <p14:creationId xmlns:p14="http://schemas.microsoft.com/office/powerpoint/2010/main" val="26703673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6307802"/>
            <a:ext cx="12192000" cy="550333"/>
          </a:xfrm>
          <a:custGeom>
            <a:avLst/>
            <a:gdLst/>
            <a:ahLst/>
            <a:cxnLst/>
            <a:rect l="l" t="t" r="r" b="b"/>
            <a:pathLst>
              <a:path w="18288000" h="825500">
                <a:moveTo>
                  <a:pt x="18287999" y="825297"/>
                </a:moveTo>
                <a:lnTo>
                  <a:pt x="0" y="825297"/>
                </a:lnTo>
                <a:lnTo>
                  <a:pt x="0" y="0"/>
                </a:lnTo>
                <a:lnTo>
                  <a:pt x="18287999" y="0"/>
                </a:lnTo>
                <a:lnTo>
                  <a:pt x="18287999" y="825297"/>
                </a:lnTo>
                <a:close/>
              </a:path>
            </a:pathLst>
          </a:custGeom>
          <a:solidFill>
            <a:srgbClr val="000000"/>
          </a:solidFill>
        </p:spPr>
        <p:txBody>
          <a:bodyPr wrap="square" lIns="0" tIns="0" rIns="0" bIns="0" rtlCol="0"/>
          <a:lstStyle/>
          <a:p>
            <a:endParaRPr sz="1200"/>
          </a:p>
        </p:txBody>
      </p:sp>
      <p:pic>
        <p:nvPicPr>
          <p:cNvPr id="3" name="object 3"/>
          <p:cNvPicPr/>
          <p:nvPr/>
        </p:nvPicPr>
        <p:blipFill>
          <a:blip r:embed="rId2" cstate="print"/>
          <a:stretch>
            <a:fillRect/>
          </a:stretch>
        </p:blipFill>
        <p:spPr>
          <a:xfrm>
            <a:off x="10477978" y="162740"/>
            <a:ext cx="1485899" cy="552449"/>
          </a:xfrm>
          <a:prstGeom prst="rect">
            <a:avLst/>
          </a:prstGeom>
        </p:spPr>
      </p:pic>
      <p:sp>
        <p:nvSpPr>
          <p:cNvPr id="5" name="TextBox 4">
            <a:extLst>
              <a:ext uri="{FF2B5EF4-FFF2-40B4-BE49-F238E27FC236}">
                <a16:creationId xmlns:a16="http://schemas.microsoft.com/office/drawing/2014/main" id="{352B3A09-5302-47FB-E618-C91F38231D86}"/>
              </a:ext>
            </a:extLst>
          </p:cNvPr>
          <p:cNvSpPr txBox="1"/>
          <p:nvPr/>
        </p:nvSpPr>
        <p:spPr>
          <a:xfrm>
            <a:off x="508000" y="6459858"/>
            <a:ext cx="2844800" cy="276999"/>
          </a:xfrm>
          <a:prstGeom prst="rect">
            <a:avLst/>
          </a:prstGeom>
          <a:noFill/>
        </p:spPr>
        <p:txBody>
          <a:bodyPr wrap="square" rtlCol="0">
            <a:spAutoFit/>
          </a:bodyPr>
          <a:lstStyle/>
          <a:p>
            <a:r>
              <a:rPr lang="en-IN" sz="1200" dirty="0">
                <a:solidFill>
                  <a:schemeClr val="bg1"/>
                </a:solidFill>
              </a:rPr>
              <a:t>WWW.INTERNSHIPSTUDIO.COM</a:t>
            </a:r>
          </a:p>
        </p:txBody>
      </p:sp>
      <p:sp>
        <p:nvSpPr>
          <p:cNvPr id="10" name="TextBox 9">
            <a:extLst>
              <a:ext uri="{FF2B5EF4-FFF2-40B4-BE49-F238E27FC236}">
                <a16:creationId xmlns:a16="http://schemas.microsoft.com/office/drawing/2014/main" id="{F8C7E251-2788-A62B-60D9-450800ABF8B1}"/>
              </a:ext>
            </a:extLst>
          </p:cNvPr>
          <p:cNvSpPr txBox="1"/>
          <p:nvPr/>
        </p:nvSpPr>
        <p:spPr>
          <a:xfrm>
            <a:off x="203200" y="279400"/>
            <a:ext cx="7772400" cy="584775"/>
          </a:xfrm>
          <a:prstGeom prst="rect">
            <a:avLst/>
          </a:prstGeom>
          <a:noFill/>
        </p:spPr>
        <p:txBody>
          <a:bodyPr wrap="square" rtlCol="0">
            <a:spAutoFit/>
          </a:bodyPr>
          <a:lstStyle/>
          <a:p>
            <a:r>
              <a:rPr lang="fr-FR" sz="3200" dirty="0"/>
              <a:t>Type of </a:t>
            </a:r>
            <a:r>
              <a:rPr lang="fr-FR" sz="3200" dirty="0" err="1"/>
              <a:t>Functions</a:t>
            </a:r>
            <a:endParaRPr lang="fr-FR" sz="3200" dirty="0"/>
          </a:p>
        </p:txBody>
      </p:sp>
      <p:pic>
        <p:nvPicPr>
          <p:cNvPr id="21506" name="Picture 2">
            <a:extLst>
              <a:ext uri="{FF2B5EF4-FFF2-40B4-BE49-F238E27FC236}">
                <a16:creationId xmlns:a16="http://schemas.microsoft.com/office/drawing/2014/main" id="{8B3B22D8-30A7-CBD8-AFDF-90BDC766751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74800" y="1122047"/>
            <a:ext cx="8382000" cy="5038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77218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6307802"/>
            <a:ext cx="12192000" cy="550333"/>
          </a:xfrm>
          <a:custGeom>
            <a:avLst/>
            <a:gdLst/>
            <a:ahLst/>
            <a:cxnLst/>
            <a:rect l="l" t="t" r="r" b="b"/>
            <a:pathLst>
              <a:path w="18288000" h="825500">
                <a:moveTo>
                  <a:pt x="18287999" y="825297"/>
                </a:moveTo>
                <a:lnTo>
                  <a:pt x="0" y="825297"/>
                </a:lnTo>
                <a:lnTo>
                  <a:pt x="0" y="0"/>
                </a:lnTo>
                <a:lnTo>
                  <a:pt x="18287999" y="0"/>
                </a:lnTo>
                <a:lnTo>
                  <a:pt x="18287999" y="825297"/>
                </a:lnTo>
                <a:close/>
              </a:path>
            </a:pathLst>
          </a:custGeom>
          <a:solidFill>
            <a:srgbClr val="000000"/>
          </a:solidFill>
        </p:spPr>
        <p:txBody>
          <a:bodyPr wrap="square" lIns="0" tIns="0" rIns="0" bIns="0" rtlCol="0"/>
          <a:lstStyle/>
          <a:p>
            <a:endParaRPr sz="1200"/>
          </a:p>
        </p:txBody>
      </p:sp>
      <p:pic>
        <p:nvPicPr>
          <p:cNvPr id="3" name="object 3"/>
          <p:cNvPicPr/>
          <p:nvPr/>
        </p:nvPicPr>
        <p:blipFill>
          <a:blip r:embed="rId2" cstate="print"/>
          <a:stretch>
            <a:fillRect/>
          </a:stretch>
        </p:blipFill>
        <p:spPr>
          <a:xfrm>
            <a:off x="10477978" y="162740"/>
            <a:ext cx="1485899" cy="552449"/>
          </a:xfrm>
          <a:prstGeom prst="rect">
            <a:avLst/>
          </a:prstGeom>
        </p:spPr>
      </p:pic>
      <p:sp>
        <p:nvSpPr>
          <p:cNvPr id="5" name="TextBox 4">
            <a:extLst>
              <a:ext uri="{FF2B5EF4-FFF2-40B4-BE49-F238E27FC236}">
                <a16:creationId xmlns:a16="http://schemas.microsoft.com/office/drawing/2014/main" id="{352B3A09-5302-47FB-E618-C91F38231D86}"/>
              </a:ext>
            </a:extLst>
          </p:cNvPr>
          <p:cNvSpPr txBox="1"/>
          <p:nvPr/>
        </p:nvSpPr>
        <p:spPr>
          <a:xfrm>
            <a:off x="508000" y="6459858"/>
            <a:ext cx="2844800" cy="276999"/>
          </a:xfrm>
          <a:prstGeom prst="rect">
            <a:avLst/>
          </a:prstGeom>
          <a:noFill/>
        </p:spPr>
        <p:txBody>
          <a:bodyPr wrap="square" rtlCol="0">
            <a:spAutoFit/>
          </a:bodyPr>
          <a:lstStyle/>
          <a:p>
            <a:r>
              <a:rPr lang="en-IN" sz="1200" dirty="0">
                <a:solidFill>
                  <a:schemeClr val="bg1"/>
                </a:solidFill>
              </a:rPr>
              <a:t>WWW.INTERNSHIPSTUDIO.COM</a:t>
            </a:r>
          </a:p>
        </p:txBody>
      </p:sp>
      <p:sp>
        <p:nvSpPr>
          <p:cNvPr id="10" name="TextBox 9">
            <a:extLst>
              <a:ext uri="{FF2B5EF4-FFF2-40B4-BE49-F238E27FC236}">
                <a16:creationId xmlns:a16="http://schemas.microsoft.com/office/drawing/2014/main" id="{F8C7E251-2788-A62B-60D9-450800ABF8B1}"/>
              </a:ext>
            </a:extLst>
          </p:cNvPr>
          <p:cNvSpPr txBox="1"/>
          <p:nvPr/>
        </p:nvSpPr>
        <p:spPr>
          <a:xfrm>
            <a:off x="203200" y="279400"/>
            <a:ext cx="7772400" cy="584775"/>
          </a:xfrm>
          <a:prstGeom prst="rect">
            <a:avLst/>
          </a:prstGeom>
          <a:noFill/>
        </p:spPr>
        <p:txBody>
          <a:bodyPr wrap="square" rtlCol="0">
            <a:spAutoFit/>
          </a:bodyPr>
          <a:lstStyle/>
          <a:p>
            <a:r>
              <a:rPr lang="fr-FR" sz="3200" dirty="0"/>
              <a:t>Type of </a:t>
            </a:r>
            <a:r>
              <a:rPr lang="fr-FR" sz="3200" dirty="0" err="1"/>
              <a:t>Functions</a:t>
            </a:r>
            <a:endParaRPr lang="fr-FR" sz="3200" dirty="0"/>
          </a:p>
        </p:txBody>
      </p:sp>
      <p:sp>
        <p:nvSpPr>
          <p:cNvPr id="6" name="TextBox 5">
            <a:extLst>
              <a:ext uri="{FF2B5EF4-FFF2-40B4-BE49-F238E27FC236}">
                <a16:creationId xmlns:a16="http://schemas.microsoft.com/office/drawing/2014/main" id="{4DC13799-F629-7D16-B185-2888EE3E4284}"/>
              </a:ext>
            </a:extLst>
          </p:cNvPr>
          <p:cNvSpPr txBox="1"/>
          <p:nvPr/>
        </p:nvSpPr>
        <p:spPr>
          <a:xfrm>
            <a:off x="508000" y="1295400"/>
            <a:ext cx="8534400" cy="3909532"/>
          </a:xfrm>
          <a:prstGeom prst="rect">
            <a:avLst/>
          </a:prstGeom>
          <a:noFill/>
        </p:spPr>
        <p:txBody>
          <a:bodyPr wrap="square">
            <a:spAutoFit/>
          </a:bodyPr>
          <a:lstStyle/>
          <a:p>
            <a:pPr marL="495325" indent="-495325">
              <a:buAutoNum type="arabicPeriod"/>
            </a:pPr>
            <a:r>
              <a:rPr lang="en-US" sz="2400" b="1" dirty="0"/>
              <a:t>User-defined Functions :</a:t>
            </a:r>
          </a:p>
          <a:p>
            <a:r>
              <a:rPr lang="en-US" sz="1867" dirty="0"/>
              <a:t>Functions that we define ourselves to do certain specific task are referred as user-defined functions.</a:t>
            </a:r>
          </a:p>
          <a:p>
            <a:endParaRPr lang="en-US" sz="1867" dirty="0"/>
          </a:p>
          <a:p>
            <a:r>
              <a:rPr lang="en-US" sz="1867" dirty="0"/>
              <a:t>As u see in above example of Yashi.py file , we created our own function to perform certain operation.</a:t>
            </a:r>
          </a:p>
          <a:p>
            <a:endParaRPr lang="en-US" sz="1867" dirty="0"/>
          </a:p>
          <a:p>
            <a:r>
              <a:rPr lang="en-US" sz="1867" dirty="0"/>
              <a:t>Advantages of user-defined functions</a:t>
            </a:r>
          </a:p>
          <a:p>
            <a:endParaRPr lang="en-US" sz="1867" dirty="0"/>
          </a:p>
          <a:p>
            <a:r>
              <a:rPr lang="en-US" sz="1867" dirty="0"/>
              <a:t>User-defined functions help to decompose a large program into small segments which makes program easy to understand, maintain and debug.</a:t>
            </a:r>
          </a:p>
          <a:p>
            <a:r>
              <a:rPr lang="en-US" sz="1867" dirty="0"/>
              <a:t>If repeated code occurs in a program. Function can be used to include those codes and execute when needed by calling that function.</a:t>
            </a:r>
          </a:p>
        </p:txBody>
      </p:sp>
    </p:spTree>
    <p:extLst>
      <p:ext uri="{BB962C8B-B14F-4D97-AF65-F5344CB8AC3E}">
        <p14:creationId xmlns:p14="http://schemas.microsoft.com/office/powerpoint/2010/main" val="26747481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1196</Words>
  <Application>Microsoft Office PowerPoint</Application>
  <PresentationFormat>Widescreen</PresentationFormat>
  <Paragraphs>134</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Calibri Light</vt:lpstr>
      <vt:lpstr>Tahoma</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Dr.Avinash Kumar Singh</dc:creator>
  <cp:lastModifiedBy>Dr.Avinash Kumar Singh</cp:lastModifiedBy>
  <cp:revision>1</cp:revision>
  <dcterms:created xsi:type="dcterms:W3CDTF">2023-05-12T09:46:03Z</dcterms:created>
  <dcterms:modified xsi:type="dcterms:W3CDTF">2023-05-12T09:46:46Z</dcterms:modified>
</cp:coreProperties>
</file>